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2.xml" ContentType="application/vnd.openxmlformats-officedocument.theme+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modernComment_6D3_D36DB622.xml" ContentType="application/vnd.ms-powerpoint.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omments/modernComment_603_2413A695.xml" ContentType="application/vnd.ms-powerpoint.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omments/modernComment_6B5_1A6AC9E8.xml" ContentType="application/vnd.ms-powerpoint.comment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omments/modernComment_7FF64992_F05D329C.xml" ContentType="application/vnd.ms-powerpoint.comments+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comments/modernComment_6D6_A23EF4AF.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708" r:id="rId5"/>
    <p:sldMasterId id="2147483753" r:id="rId6"/>
  </p:sldMasterIdLst>
  <p:notesMasterIdLst>
    <p:notesMasterId r:id="rId82"/>
  </p:notesMasterIdLst>
  <p:handoutMasterIdLst>
    <p:handoutMasterId r:id="rId83"/>
  </p:handoutMasterIdLst>
  <p:sldIdLst>
    <p:sldId id="1572" r:id="rId7"/>
    <p:sldId id="989" r:id="rId8"/>
    <p:sldId id="1476" r:id="rId9"/>
    <p:sldId id="1747" r:id="rId10"/>
    <p:sldId id="2146847093" r:id="rId11"/>
    <p:sldId id="2146847094" r:id="rId12"/>
    <p:sldId id="1539" r:id="rId13"/>
    <p:sldId id="2146847098" r:id="rId14"/>
    <p:sldId id="2146847119" r:id="rId15"/>
    <p:sldId id="2146847117" r:id="rId16"/>
    <p:sldId id="2146847121" r:id="rId17"/>
    <p:sldId id="2146847116" r:id="rId18"/>
    <p:sldId id="2146847130" r:id="rId19"/>
    <p:sldId id="1055" r:id="rId20"/>
    <p:sldId id="2146847131" r:id="rId21"/>
    <p:sldId id="1127" r:id="rId22"/>
    <p:sldId id="1089" r:id="rId23"/>
    <p:sldId id="1598" r:id="rId24"/>
    <p:sldId id="1092" r:id="rId25"/>
    <p:sldId id="1093" r:id="rId26"/>
    <p:sldId id="1085" r:id="rId27"/>
    <p:sldId id="1094" r:id="rId28"/>
    <p:sldId id="1095" r:id="rId29"/>
    <p:sldId id="1097" r:id="rId30"/>
    <p:sldId id="1098" r:id="rId31"/>
    <p:sldId id="2146847097" r:id="rId32"/>
    <p:sldId id="2146847132" r:id="rId33"/>
    <p:sldId id="2146847135" r:id="rId34"/>
    <p:sldId id="2146847137" r:id="rId35"/>
    <p:sldId id="2146847151" r:id="rId36"/>
    <p:sldId id="2146847150" r:id="rId37"/>
    <p:sldId id="1475" r:id="rId38"/>
    <p:sldId id="2146847138" r:id="rId39"/>
    <p:sldId id="270" r:id="rId40"/>
    <p:sldId id="1594" r:id="rId41"/>
    <p:sldId id="1717" r:id="rId42"/>
    <p:sldId id="2146847153" r:id="rId43"/>
    <p:sldId id="281" r:id="rId44"/>
    <p:sldId id="1560" r:id="rId45"/>
    <p:sldId id="2146847115" r:id="rId46"/>
    <p:sldId id="1124" r:id="rId47"/>
    <p:sldId id="1619" r:id="rId48"/>
    <p:sldId id="1618" r:id="rId49"/>
    <p:sldId id="1758" r:id="rId50"/>
    <p:sldId id="1755" r:id="rId51"/>
    <p:sldId id="1756" r:id="rId52"/>
    <p:sldId id="1757" r:id="rId53"/>
    <p:sldId id="2146847114" r:id="rId54"/>
    <p:sldId id="583" r:id="rId55"/>
    <p:sldId id="2146847139" r:id="rId56"/>
    <p:sldId id="2146847122" r:id="rId57"/>
    <p:sldId id="2146847128" r:id="rId58"/>
    <p:sldId id="1565" r:id="rId59"/>
    <p:sldId id="1568" r:id="rId60"/>
    <p:sldId id="1617" r:id="rId61"/>
    <p:sldId id="1616" r:id="rId62"/>
    <p:sldId id="1623" r:id="rId63"/>
    <p:sldId id="1771" r:id="rId64"/>
    <p:sldId id="2146847146" r:id="rId65"/>
    <p:sldId id="2146847148" r:id="rId66"/>
    <p:sldId id="2146847147" r:id="rId67"/>
    <p:sldId id="2146847145" r:id="rId68"/>
    <p:sldId id="2146847144" r:id="rId69"/>
    <p:sldId id="1693" r:id="rId70"/>
    <p:sldId id="1705" r:id="rId71"/>
    <p:sldId id="2146847129" r:id="rId72"/>
    <p:sldId id="2146847154" r:id="rId73"/>
    <p:sldId id="1624" r:id="rId74"/>
    <p:sldId id="2146847155" r:id="rId75"/>
    <p:sldId id="2146847106" r:id="rId76"/>
    <p:sldId id="1601" r:id="rId77"/>
    <p:sldId id="2146847099" r:id="rId78"/>
    <p:sldId id="1599" r:id="rId79"/>
    <p:sldId id="2146847149" r:id="rId80"/>
    <p:sldId id="1750" r:id="rId81"/>
  </p:sldIdLst>
  <p:sldSz cx="1218882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orient="horz" pos="1440" userDrawn="1">
          <p15:clr>
            <a:srgbClr val="A4A3A4"/>
          </p15:clr>
        </p15:guide>
        <p15:guide id="4" pos="3839">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1902376-4F1A-20B8-3FFB-3176E5C5E59F}" name="Leah Gordon" initials="LG" userId="Leah Gordon" providerId="None"/>
  <p188:author id="{E8DCED87-0542-9F10-F3D7-72A64FE44853}" name="Leah Gordon" initials="LG" userId="S::gordole@ohsu.edu::16311aea-52d4-4c24-8d92-793248defe8e" providerId="AD"/>
  <p188:author id="{BECBFA93-69A2-4430-EEA4-10AFF4DC705F}" name="Alexander Mansour" initials="AM" userId="S::mansoura@ohsu.edu::c092a397-f293-4fea-9e3b-89c019da5332" providerId="AD"/>
  <p188:author id="{21A46EB0-89CC-AFAF-72F2-55CFB89C10EE}" name="Brian FM Park" initials="BP" userId="S::parbr@ohsu.edu::3157f973-0de8-4036-8505-9216c09ad300" providerId="AD"/>
</p188:authorLst>
</file>

<file path=ppt/presProps.xml><?xml version="1.0" encoding="utf-8"?>
<p:presentationPr xmlns:a="http://schemas.openxmlformats.org/drawingml/2006/main" xmlns:r="http://schemas.openxmlformats.org/officeDocument/2006/relationships" xmlns:p="http://schemas.openxmlformats.org/presentationml/2006/main">
  <p:prnPr prnWhat="handouts6" frameSlides="1"/>
  <p:showPr showNarration="1" useTimings="0">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E8051"/>
    <a:srgbClr val="0B1F2E"/>
    <a:srgbClr val="D9D9D9"/>
    <a:srgbClr val="57D79A"/>
    <a:srgbClr val="2BB673"/>
    <a:srgbClr val="B4EED2"/>
    <a:srgbClr val="70DEAA"/>
    <a:srgbClr val="69CAC1"/>
    <a:srgbClr val="C3704F"/>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FA74F3-F1E3-4463-8761-307AF9004135}" v="94" dt="2024-10-14T22:51:59.939"/>
    <p1510:client id="{51CD1F23-32FB-44FF-BD01-C2DE2C4E3796}" v="4" dt="2024-10-14T21:35:14.720"/>
    <p1510:client id="{622C53B0-E2B5-489C-B056-FF2F77DD58BE}" v="13" dt="2024-10-14T21:16:55.795"/>
    <p1510:client id="{7B1176AA-09DB-4E6C-94D1-9444AFB7CA3A}" v="6" dt="2024-10-14T21:37:31.2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03"/>
    <p:restoredTop sz="87797"/>
  </p:normalViewPr>
  <p:slideViewPr>
    <p:cSldViewPr snapToGrid="0">
      <p:cViewPr varScale="1">
        <p:scale>
          <a:sx n="95" d="100"/>
          <a:sy n="95" d="100"/>
        </p:scale>
        <p:origin x="1216" y="176"/>
      </p:cViewPr>
      <p:guideLst>
        <p:guide orient="horz" pos="1440"/>
        <p:guide pos="3839"/>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84" Type="http://schemas.openxmlformats.org/officeDocument/2006/relationships/presProps" Target="presProps.xml"/><Relationship Id="rId89" Type="http://schemas.microsoft.com/office/2015/10/relationships/revisionInfo" Target="revisionInfo.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slide" Target="slides/slide73.xml"/><Relationship Id="rId5" Type="http://schemas.openxmlformats.org/officeDocument/2006/relationships/slideMaster" Target="slideMasters/slideMaster2.xml"/><Relationship Id="rId90" Type="http://schemas.microsoft.com/office/2018/10/relationships/authors" Target="authors.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slide" Target="slides/slide71.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openxmlformats.org/officeDocument/2006/relationships/slide" Target="slides/slide74.xml"/><Relationship Id="rId85"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83" Type="http://schemas.openxmlformats.org/officeDocument/2006/relationships/handoutMaster" Target="handoutMasters/handoutMaster1.xml"/><Relationship Id="rId88"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slide" Target="slides/slide72.xml"/><Relationship Id="rId81" Type="http://schemas.openxmlformats.org/officeDocument/2006/relationships/slide" Target="slides/slide75.xml"/><Relationship Id="rId86"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customXml" Target="../customXml/item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 Id="rId87" Type="http://schemas.openxmlformats.org/officeDocument/2006/relationships/tableStyles" Target="tableStyles.xml"/><Relationship Id="rId61" Type="http://schemas.openxmlformats.org/officeDocument/2006/relationships/slide" Target="slides/slide55.xml"/><Relationship Id="rId82" Type="http://schemas.openxmlformats.org/officeDocument/2006/relationships/notesMaster" Target="notesMasters/notesMaster1.xml"/><Relationship Id="rId19"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ah Gordon" userId="16311aea-52d4-4c24-8d92-793248defe8e" providerId="ADAL" clId="{622C53B0-E2B5-489C-B056-FF2F77DD58BE}"/>
    <pc:docChg chg="modSld">
      <pc:chgData name="Leah Gordon" userId="16311aea-52d4-4c24-8d92-793248defe8e" providerId="ADAL" clId="{622C53B0-E2B5-489C-B056-FF2F77DD58BE}" dt="2024-10-14T21:16:09.501" v="46" actId="6549"/>
      <pc:docMkLst>
        <pc:docMk/>
      </pc:docMkLst>
      <pc:sldChg chg="modSp mod">
        <pc:chgData name="Leah Gordon" userId="16311aea-52d4-4c24-8d92-793248defe8e" providerId="ADAL" clId="{622C53B0-E2B5-489C-B056-FF2F77DD58BE}" dt="2024-10-14T21:16:09.501" v="46" actId="6549"/>
        <pc:sldMkLst>
          <pc:docMk/>
          <pc:sldMk cId="2038833799" sldId="2146847110"/>
        </pc:sldMkLst>
        <pc:graphicFrameChg chg="modGraphic">
          <ac:chgData name="Leah Gordon" userId="16311aea-52d4-4c24-8d92-793248defe8e" providerId="ADAL" clId="{622C53B0-E2B5-489C-B056-FF2F77DD58BE}" dt="2024-10-14T21:16:09.501" v="46" actId="6549"/>
          <ac:graphicFrameMkLst>
            <pc:docMk/>
            <pc:sldMk cId="2038833799" sldId="2146847110"/>
            <ac:graphicFrameMk id="7" creationId="{97C7DFDD-6470-5257-2ED5-31EAAD6E83CE}"/>
          </ac:graphicFrameMkLst>
        </pc:graphicFrameChg>
      </pc:sldChg>
      <pc:sldChg chg="modSp mod">
        <pc:chgData name="Leah Gordon" userId="16311aea-52d4-4c24-8d92-793248defe8e" providerId="ADAL" clId="{622C53B0-E2B5-489C-B056-FF2F77DD58BE}" dt="2024-10-14T19:57:12.257" v="35" actId="20577"/>
        <pc:sldMkLst>
          <pc:docMk/>
          <pc:sldMk cId="219013156" sldId="2146847113"/>
        </pc:sldMkLst>
        <pc:graphicFrameChg chg="modGraphic">
          <ac:chgData name="Leah Gordon" userId="16311aea-52d4-4c24-8d92-793248defe8e" providerId="ADAL" clId="{622C53B0-E2B5-489C-B056-FF2F77DD58BE}" dt="2024-10-14T19:57:12.257" v="35" actId="20577"/>
          <ac:graphicFrameMkLst>
            <pc:docMk/>
            <pc:sldMk cId="219013156" sldId="2146847113"/>
            <ac:graphicFrameMk id="7" creationId="{0058E7D4-63B3-D454-92B2-6C5431702F4F}"/>
          </ac:graphicFrameMkLst>
        </pc:graphicFrameChg>
      </pc:sldChg>
    </pc:docChg>
  </pc:docChgLst>
  <pc:docChgLst>
    <pc:chgData name="Brian FM Park" userId="S::parbr@ohsu.edu::3157f973-0de8-4036-8505-9216c09ad300" providerId="AD" clId="Web-{7B1176AA-09DB-4E6C-94D1-9444AFB7CA3A}"/>
    <pc:docChg chg="modSld">
      <pc:chgData name="Brian FM Park" userId="S::parbr@ohsu.edu::3157f973-0de8-4036-8505-9216c09ad300" providerId="AD" clId="Web-{7B1176AA-09DB-4E6C-94D1-9444AFB7CA3A}" dt="2024-10-14T21:37:28.280" v="3" actId="20577"/>
      <pc:docMkLst>
        <pc:docMk/>
      </pc:docMkLst>
      <pc:sldChg chg="modSp">
        <pc:chgData name="Brian FM Park" userId="S::parbr@ohsu.edu::3157f973-0de8-4036-8505-9216c09ad300" providerId="AD" clId="Web-{7B1176AA-09DB-4E6C-94D1-9444AFB7CA3A}" dt="2024-10-14T21:37:28.280" v="3" actId="20577"/>
        <pc:sldMkLst>
          <pc:docMk/>
          <pc:sldMk cId="2038833799" sldId="2146847110"/>
        </pc:sldMkLst>
        <pc:spChg chg="mod">
          <ac:chgData name="Brian FM Park" userId="S::parbr@ohsu.edu::3157f973-0de8-4036-8505-9216c09ad300" providerId="AD" clId="Web-{7B1176AA-09DB-4E6C-94D1-9444AFB7CA3A}" dt="2024-10-14T21:37:28.280" v="3" actId="20577"/>
          <ac:spMkLst>
            <pc:docMk/>
            <pc:sldMk cId="2038833799" sldId="2146847110"/>
            <ac:spMk id="11" creationId="{9A295C63-AF4A-699D-C79F-70DEAE6A6156}"/>
          </ac:spMkLst>
        </pc:spChg>
      </pc:sldChg>
      <pc:sldChg chg="modSp">
        <pc:chgData name="Brian FM Park" userId="S::parbr@ohsu.edu::3157f973-0de8-4036-8505-9216c09ad300" providerId="AD" clId="Web-{7B1176AA-09DB-4E6C-94D1-9444AFB7CA3A}" dt="2024-10-14T21:37:23.921" v="2" actId="20577"/>
        <pc:sldMkLst>
          <pc:docMk/>
          <pc:sldMk cId="219013156" sldId="2146847113"/>
        </pc:sldMkLst>
        <pc:spChg chg="mod">
          <ac:chgData name="Brian FM Park" userId="S::parbr@ohsu.edu::3157f973-0de8-4036-8505-9216c09ad300" providerId="AD" clId="Web-{7B1176AA-09DB-4E6C-94D1-9444AFB7CA3A}" dt="2024-10-14T21:37:23.921" v="2" actId="20577"/>
          <ac:spMkLst>
            <pc:docMk/>
            <pc:sldMk cId="219013156" sldId="2146847113"/>
            <ac:spMk id="11" creationId="{CAE1AFF9-8845-AC29-C934-9D560FE55A17}"/>
          </ac:spMkLst>
        </pc:spChg>
      </pc:sldChg>
    </pc:docChg>
  </pc:docChgLst>
  <pc:docChgLst>
    <pc:chgData name="Brian FM Park" userId="S::parbr@ohsu.edu::3157f973-0de8-4036-8505-9216c09ad300" providerId="AD" clId="Web-{51CD1F23-32FB-44FF-BD01-C2DE2C4E3796}"/>
    <pc:docChg chg="modSld">
      <pc:chgData name="Brian FM Park" userId="S::parbr@ohsu.edu::3157f973-0de8-4036-8505-9216c09ad300" providerId="AD" clId="Web-{51CD1F23-32FB-44FF-BD01-C2DE2C4E3796}" dt="2024-10-14T21:35:14.720" v="6" actId="20577"/>
      <pc:docMkLst>
        <pc:docMk/>
      </pc:docMkLst>
      <pc:sldChg chg="modSp">
        <pc:chgData name="Brian FM Park" userId="S::parbr@ohsu.edu::3157f973-0de8-4036-8505-9216c09ad300" providerId="AD" clId="Web-{51CD1F23-32FB-44FF-BD01-C2DE2C4E3796}" dt="2024-10-14T21:35:14.720" v="6" actId="20577"/>
        <pc:sldMkLst>
          <pc:docMk/>
          <pc:sldMk cId="219013156" sldId="2146847113"/>
        </pc:sldMkLst>
        <pc:spChg chg="mod">
          <ac:chgData name="Brian FM Park" userId="S::parbr@ohsu.edu::3157f973-0de8-4036-8505-9216c09ad300" providerId="AD" clId="Web-{51CD1F23-32FB-44FF-BD01-C2DE2C4E3796}" dt="2024-10-14T21:35:14.720" v="6" actId="20577"/>
          <ac:spMkLst>
            <pc:docMk/>
            <pc:sldMk cId="219013156" sldId="2146847113"/>
            <ac:spMk id="11" creationId="{CAE1AFF9-8845-AC29-C934-9D560FE55A17}"/>
          </ac:spMkLst>
        </pc:spChg>
      </pc:sldChg>
    </pc:docChg>
  </pc:docChgLst>
  <pc:docChgLst>
    <pc:chgData name="Brian FM Park" userId="S::parbr@ohsu.edu::3157f973-0de8-4036-8505-9216c09ad300" providerId="AD" clId="Web-{27FA74F3-F1E3-4463-8761-307AF9004135}"/>
    <pc:docChg chg="modSld">
      <pc:chgData name="Brian FM Park" userId="S::parbr@ohsu.edu::3157f973-0de8-4036-8505-9216c09ad300" providerId="AD" clId="Web-{27FA74F3-F1E3-4463-8761-307AF9004135}" dt="2024-10-14T22:51:59.939" v="93" actId="20577"/>
      <pc:docMkLst>
        <pc:docMk/>
      </pc:docMkLst>
      <pc:sldChg chg="modSp">
        <pc:chgData name="Brian FM Park" userId="S::parbr@ohsu.edu::3157f973-0de8-4036-8505-9216c09ad300" providerId="AD" clId="Web-{27FA74F3-F1E3-4463-8761-307AF9004135}" dt="2024-10-14T22:49:40.466" v="85" actId="1076"/>
        <pc:sldMkLst>
          <pc:docMk/>
          <pc:sldMk cId="570037140" sldId="2146847108"/>
        </pc:sldMkLst>
        <pc:picChg chg="mod">
          <ac:chgData name="Brian FM Park" userId="S::parbr@ohsu.edu::3157f973-0de8-4036-8505-9216c09ad300" providerId="AD" clId="Web-{27FA74F3-F1E3-4463-8761-307AF9004135}" dt="2024-10-14T22:49:40.466" v="85" actId="1076"/>
          <ac:picMkLst>
            <pc:docMk/>
            <pc:sldMk cId="570037140" sldId="2146847108"/>
            <ac:picMk id="18" creationId="{2D26CE38-FB4A-D8AD-3966-38D9192CDF07}"/>
          </ac:picMkLst>
        </pc:picChg>
        <pc:picChg chg="mod">
          <ac:chgData name="Brian FM Park" userId="S::parbr@ohsu.edu::3157f973-0de8-4036-8505-9216c09ad300" providerId="AD" clId="Web-{27FA74F3-F1E3-4463-8761-307AF9004135}" dt="2024-10-14T22:49:37.372" v="84" actId="1076"/>
          <ac:picMkLst>
            <pc:docMk/>
            <pc:sldMk cId="570037140" sldId="2146847108"/>
            <ac:picMk id="26" creationId="{138840F9-C4BF-2A9C-5AA9-76CF8E723225}"/>
          </ac:picMkLst>
        </pc:picChg>
      </pc:sldChg>
      <pc:sldChg chg="modSp">
        <pc:chgData name="Brian FM Park" userId="S::parbr@ohsu.edu::3157f973-0de8-4036-8505-9216c09ad300" providerId="AD" clId="Web-{27FA74F3-F1E3-4463-8761-307AF9004135}" dt="2024-10-14T22:51:59.939" v="93" actId="20577"/>
        <pc:sldMkLst>
          <pc:docMk/>
          <pc:sldMk cId="219013156" sldId="2146847113"/>
        </pc:sldMkLst>
        <pc:spChg chg="mod">
          <ac:chgData name="Brian FM Park" userId="S::parbr@ohsu.edu::3157f973-0de8-4036-8505-9216c09ad300" providerId="AD" clId="Web-{27FA74F3-F1E3-4463-8761-307AF9004135}" dt="2024-10-14T22:51:59.939" v="93" actId="20577"/>
          <ac:spMkLst>
            <pc:docMk/>
            <pc:sldMk cId="219013156" sldId="2146847113"/>
            <ac:spMk id="11" creationId="{CAE1AFF9-8845-AC29-C934-9D560FE55A17}"/>
          </ac:spMkLst>
        </pc:spChg>
      </pc:sldChg>
      <pc:sldChg chg="addSp delSp">
        <pc:chgData name="Brian FM Park" userId="S::parbr@ohsu.edu::3157f973-0de8-4036-8505-9216c09ad300" providerId="AD" clId="Web-{27FA74F3-F1E3-4463-8761-307AF9004135}" dt="2024-10-14T21:44:10.204" v="83"/>
        <pc:sldMkLst>
          <pc:docMk/>
          <pc:sldMk cId="2116108172" sldId="2146847116"/>
        </pc:sldMkLst>
        <pc:spChg chg="del">
          <ac:chgData name="Brian FM Park" userId="S::parbr@ohsu.edu::3157f973-0de8-4036-8505-9216c09ad300" providerId="AD" clId="Web-{27FA74F3-F1E3-4463-8761-307AF9004135}" dt="2024-10-14T21:44:09.298" v="77"/>
          <ac:spMkLst>
            <pc:docMk/>
            <pc:sldMk cId="2116108172" sldId="2146847116"/>
            <ac:spMk id="24" creationId="{19B2D6FA-6645-3324-8B98-7D687AF14C4A}"/>
          </ac:spMkLst>
        </pc:spChg>
        <pc:spChg chg="del">
          <ac:chgData name="Brian FM Park" userId="S::parbr@ohsu.edu::3157f973-0de8-4036-8505-9216c09ad300" providerId="AD" clId="Web-{27FA74F3-F1E3-4463-8761-307AF9004135}" dt="2024-10-14T21:44:09.298" v="76"/>
          <ac:spMkLst>
            <pc:docMk/>
            <pc:sldMk cId="2116108172" sldId="2146847116"/>
            <ac:spMk id="25" creationId="{ED66C711-B94D-FA44-38C3-9791A8C88691}"/>
          </ac:spMkLst>
        </pc:spChg>
        <pc:spChg chg="del">
          <ac:chgData name="Brian FM Park" userId="S::parbr@ohsu.edu::3157f973-0de8-4036-8505-9216c09ad300" providerId="AD" clId="Web-{27FA74F3-F1E3-4463-8761-307AF9004135}" dt="2024-10-14T21:44:09.282" v="75"/>
          <ac:spMkLst>
            <pc:docMk/>
            <pc:sldMk cId="2116108172" sldId="2146847116"/>
            <ac:spMk id="26" creationId="{AB7F3258-39C3-2E89-8E98-F6DF2FDD59F8}"/>
          </ac:spMkLst>
        </pc:spChg>
        <pc:spChg chg="del">
          <ac:chgData name="Brian FM Park" userId="S::parbr@ohsu.edu::3157f973-0de8-4036-8505-9216c09ad300" providerId="AD" clId="Web-{27FA74F3-F1E3-4463-8761-307AF9004135}" dt="2024-10-14T21:44:09.282" v="74"/>
          <ac:spMkLst>
            <pc:docMk/>
            <pc:sldMk cId="2116108172" sldId="2146847116"/>
            <ac:spMk id="27" creationId="{95E64EA9-2BF5-4377-D0A7-D9386B61EAD1}"/>
          </ac:spMkLst>
        </pc:spChg>
        <pc:spChg chg="add">
          <ac:chgData name="Brian FM Park" userId="S::parbr@ohsu.edu::3157f973-0de8-4036-8505-9216c09ad300" providerId="AD" clId="Web-{27FA74F3-F1E3-4463-8761-307AF9004135}" dt="2024-10-14T21:44:10.079" v="78"/>
          <ac:spMkLst>
            <pc:docMk/>
            <pc:sldMk cId="2116108172" sldId="2146847116"/>
            <ac:spMk id="30" creationId="{35AB2025-D32E-F722-026A-81F795CD456A}"/>
          </ac:spMkLst>
        </pc:spChg>
        <pc:spChg chg="add">
          <ac:chgData name="Brian FM Park" userId="S::parbr@ohsu.edu::3157f973-0de8-4036-8505-9216c09ad300" providerId="AD" clId="Web-{27FA74F3-F1E3-4463-8761-307AF9004135}" dt="2024-10-14T21:44:10.110" v="79"/>
          <ac:spMkLst>
            <pc:docMk/>
            <pc:sldMk cId="2116108172" sldId="2146847116"/>
            <ac:spMk id="37" creationId="{3FDC55E7-B2EE-6083-5C6B-32C947DFDC7C}"/>
          </ac:spMkLst>
        </pc:spChg>
        <pc:spChg chg="add">
          <ac:chgData name="Brian FM Park" userId="S::parbr@ohsu.edu::3157f973-0de8-4036-8505-9216c09ad300" providerId="AD" clId="Web-{27FA74F3-F1E3-4463-8761-307AF9004135}" dt="2024-10-14T21:44:10.126" v="80"/>
          <ac:spMkLst>
            <pc:docMk/>
            <pc:sldMk cId="2116108172" sldId="2146847116"/>
            <ac:spMk id="39" creationId="{07718E8B-029A-6002-B20D-F1C1474B6001}"/>
          </ac:spMkLst>
        </pc:spChg>
        <pc:spChg chg="add">
          <ac:chgData name="Brian FM Park" userId="S::parbr@ohsu.edu::3157f973-0de8-4036-8505-9216c09ad300" providerId="AD" clId="Web-{27FA74F3-F1E3-4463-8761-307AF9004135}" dt="2024-10-14T21:44:10.157" v="81"/>
          <ac:spMkLst>
            <pc:docMk/>
            <pc:sldMk cId="2116108172" sldId="2146847116"/>
            <ac:spMk id="41" creationId="{3D252B90-B60F-18C9-1D52-1CF5E0BDE0D9}"/>
          </ac:spMkLst>
        </pc:spChg>
        <pc:spChg chg="add">
          <ac:chgData name="Brian FM Park" userId="S::parbr@ohsu.edu::3157f973-0de8-4036-8505-9216c09ad300" providerId="AD" clId="Web-{27FA74F3-F1E3-4463-8761-307AF9004135}" dt="2024-10-14T21:44:10.173" v="82"/>
          <ac:spMkLst>
            <pc:docMk/>
            <pc:sldMk cId="2116108172" sldId="2146847116"/>
            <ac:spMk id="43" creationId="{9B79E34C-049B-E106-3D47-EA3C4BB8A048}"/>
          </ac:spMkLst>
        </pc:spChg>
        <pc:spChg chg="add">
          <ac:chgData name="Brian FM Park" userId="S::parbr@ohsu.edu::3157f973-0de8-4036-8505-9216c09ad300" providerId="AD" clId="Web-{27FA74F3-F1E3-4463-8761-307AF9004135}" dt="2024-10-14T21:44:10.204" v="83"/>
          <ac:spMkLst>
            <pc:docMk/>
            <pc:sldMk cId="2116108172" sldId="2146847116"/>
            <ac:spMk id="59" creationId="{89BE9D54-5666-3DDE-6E52-0E36600F5D29}"/>
          </ac:spMkLst>
        </pc:spChg>
      </pc:sldChg>
      <pc:sldChg chg="addSp delSp modSp">
        <pc:chgData name="Brian FM Park" userId="S::parbr@ohsu.edu::3157f973-0de8-4036-8505-9216c09ad300" providerId="AD" clId="Web-{27FA74F3-F1E3-4463-8761-307AF9004135}" dt="2024-10-14T21:43:49.922" v="63"/>
        <pc:sldMkLst>
          <pc:docMk/>
          <pc:sldMk cId="2674660815" sldId="2146847117"/>
        </pc:sldMkLst>
        <pc:spChg chg="del">
          <ac:chgData name="Brian FM Park" userId="S::parbr@ohsu.edu::3157f973-0de8-4036-8505-9216c09ad300" providerId="AD" clId="Web-{27FA74F3-F1E3-4463-8761-307AF9004135}" dt="2024-10-14T21:43:31.750" v="52"/>
          <ac:spMkLst>
            <pc:docMk/>
            <pc:sldMk cId="2674660815" sldId="2146847117"/>
            <ac:spMk id="24" creationId="{19B2D6FA-6645-3324-8B98-7D687AF14C4A}"/>
          </ac:spMkLst>
        </pc:spChg>
        <pc:spChg chg="del mod">
          <ac:chgData name="Brian FM Park" userId="S::parbr@ohsu.edu::3157f973-0de8-4036-8505-9216c09ad300" providerId="AD" clId="Web-{27FA74F3-F1E3-4463-8761-307AF9004135}" dt="2024-10-14T21:43:31.015" v="51"/>
          <ac:spMkLst>
            <pc:docMk/>
            <pc:sldMk cId="2674660815" sldId="2146847117"/>
            <ac:spMk id="25" creationId="{ED66C711-B94D-FA44-38C3-9791A8C88691}"/>
          </ac:spMkLst>
        </pc:spChg>
        <pc:spChg chg="del">
          <ac:chgData name="Brian FM Park" userId="S::parbr@ohsu.edu::3157f973-0de8-4036-8505-9216c09ad300" providerId="AD" clId="Web-{27FA74F3-F1E3-4463-8761-307AF9004135}" dt="2024-10-14T21:43:33.171" v="54"/>
          <ac:spMkLst>
            <pc:docMk/>
            <pc:sldMk cId="2674660815" sldId="2146847117"/>
            <ac:spMk id="26" creationId="{AB7F3258-39C3-2E89-8E98-F6DF2FDD59F8}"/>
          </ac:spMkLst>
        </pc:spChg>
        <pc:spChg chg="del">
          <ac:chgData name="Brian FM Park" userId="S::parbr@ohsu.edu::3157f973-0de8-4036-8505-9216c09ad300" providerId="AD" clId="Web-{27FA74F3-F1E3-4463-8761-307AF9004135}" dt="2024-10-14T21:43:32.515" v="53"/>
          <ac:spMkLst>
            <pc:docMk/>
            <pc:sldMk cId="2674660815" sldId="2146847117"/>
            <ac:spMk id="27" creationId="{95E64EA9-2BF5-4377-D0A7-D9386B61EAD1}"/>
          </ac:spMkLst>
        </pc:spChg>
        <pc:spChg chg="add">
          <ac:chgData name="Brian FM Park" userId="S::parbr@ohsu.edu::3157f973-0de8-4036-8505-9216c09ad300" providerId="AD" clId="Web-{27FA74F3-F1E3-4463-8761-307AF9004135}" dt="2024-10-14T21:43:33.937" v="55"/>
          <ac:spMkLst>
            <pc:docMk/>
            <pc:sldMk cId="2674660815" sldId="2146847117"/>
            <ac:spMk id="30" creationId="{C38403A5-9BB4-5D0D-B4E2-05D8CA21671D}"/>
          </ac:spMkLst>
        </pc:spChg>
        <pc:spChg chg="add mod">
          <ac:chgData name="Brian FM Park" userId="S::parbr@ohsu.edu::3157f973-0de8-4036-8505-9216c09ad300" providerId="AD" clId="Web-{27FA74F3-F1E3-4463-8761-307AF9004135}" dt="2024-10-14T21:43:49.859" v="61"/>
          <ac:spMkLst>
            <pc:docMk/>
            <pc:sldMk cId="2674660815" sldId="2146847117"/>
            <ac:spMk id="32" creationId="{B68DD78B-DFF1-E090-A834-950E297E68E6}"/>
          </ac:spMkLst>
        </pc:spChg>
        <pc:spChg chg="add">
          <ac:chgData name="Brian FM Park" userId="S::parbr@ohsu.edu::3157f973-0de8-4036-8505-9216c09ad300" providerId="AD" clId="Web-{27FA74F3-F1E3-4463-8761-307AF9004135}" dt="2024-10-14T21:43:33.984" v="57"/>
          <ac:spMkLst>
            <pc:docMk/>
            <pc:sldMk cId="2674660815" sldId="2146847117"/>
            <ac:spMk id="36" creationId="{E36D3AA1-4EF5-DA01-30AC-8ACAD3A0B5D7}"/>
          </ac:spMkLst>
        </pc:spChg>
        <pc:spChg chg="add mod">
          <ac:chgData name="Brian FM Park" userId="S::parbr@ohsu.edu::3157f973-0de8-4036-8505-9216c09ad300" providerId="AD" clId="Web-{27FA74F3-F1E3-4463-8761-307AF9004135}" dt="2024-10-14T21:43:49.859" v="62"/>
          <ac:spMkLst>
            <pc:docMk/>
            <pc:sldMk cId="2674660815" sldId="2146847117"/>
            <ac:spMk id="40" creationId="{7DF77AAA-96F6-6946-D376-FE4EC8D18765}"/>
          </ac:spMkLst>
        </pc:spChg>
        <pc:spChg chg="add">
          <ac:chgData name="Brian FM Park" userId="S::parbr@ohsu.edu::3157f973-0de8-4036-8505-9216c09ad300" providerId="AD" clId="Web-{27FA74F3-F1E3-4463-8761-307AF9004135}" dt="2024-10-14T21:43:34.031" v="59"/>
          <ac:spMkLst>
            <pc:docMk/>
            <pc:sldMk cId="2674660815" sldId="2146847117"/>
            <ac:spMk id="43" creationId="{307879C6-8661-9A58-1D05-743A5A7CF628}"/>
          </ac:spMkLst>
        </pc:spChg>
        <pc:spChg chg="add mod">
          <ac:chgData name="Brian FM Park" userId="S::parbr@ohsu.edu::3157f973-0de8-4036-8505-9216c09ad300" providerId="AD" clId="Web-{27FA74F3-F1E3-4463-8761-307AF9004135}" dt="2024-10-14T21:43:49.922" v="63"/>
          <ac:spMkLst>
            <pc:docMk/>
            <pc:sldMk cId="2674660815" sldId="2146847117"/>
            <ac:spMk id="64" creationId="{65EC8E89-A9B9-5848-6FE7-6554A09AC19F}"/>
          </ac:spMkLst>
        </pc:spChg>
      </pc:sldChg>
      <pc:sldChg chg="addSp delSp modSp">
        <pc:chgData name="Brian FM Park" userId="S::parbr@ohsu.edu::3157f973-0de8-4036-8505-9216c09ad300" providerId="AD" clId="Web-{27FA74F3-F1E3-4463-8761-307AF9004135}" dt="2024-10-14T21:43:15.140" v="48" actId="1076"/>
        <pc:sldMkLst>
          <pc:docMk/>
          <pc:sldMk cId="2980046660" sldId="2146847120"/>
        </pc:sldMkLst>
        <pc:spChg chg="add mod">
          <ac:chgData name="Brian FM Park" userId="S::parbr@ohsu.edu::3157f973-0de8-4036-8505-9216c09ad300" providerId="AD" clId="Web-{27FA74F3-F1E3-4463-8761-307AF9004135}" dt="2024-10-14T21:41:27.355" v="31" actId="1076"/>
          <ac:spMkLst>
            <pc:docMk/>
            <pc:sldMk cId="2980046660" sldId="2146847120"/>
            <ac:spMk id="22" creationId="{1D9B8C28-8251-096B-4273-4A2723CCAB26}"/>
          </ac:spMkLst>
        </pc:spChg>
        <pc:spChg chg="mod">
          <ac:chgData name="Brian FM Park" userId="S::parbr@ohsu.edu::3157f973-0de8-4036-8505-9216c09ad300" providerId="AD" clId="Web-{27FA74F3-F1E3-4463-8761-307AF9004135}" dt="2024-10-14T21:42:00.669" v="33" actId="1076"/>
          <ac:spMkLst>
            <pc:docMk/>
            <pc:sldMk cId="2980046660" sldId="2146847120"/>
            <ac:spMk id="24" creationId="{19B2D6FA-6645-3324-8B98-7D687AF14C4A}"/>
          </ac:spMkLst>
        </pc:spChg>
        <pc:spChg chg="mod">
          <ac:chgData name="Brian FM Park" userId="S::parbr@ohsu.edu::3157f973-0de8-4036-8505-9216c09ad300" providerId="AD" clId="Web-{27FA74F3-F1E3-4463-8761-307AF9004135}" dt="2024-10-14T21:42:00.684" v="34" actId="1076"/>
          <ac:spMkLst>
            <pc:docMk/>
            <pc:sldMk cId="2980046660" sldId="2146847120"/>
            <ac:spMk id="25" creationId="{ED66C711-B94D-FA44-38C3-9791A8C88691}"/>
          </ac:spMkLst>
        </pc:spChg>
        <pc:spChg chg="del">
          <ac:chgData name="Brian FM Park" userId="S::parbr@ohsu.edu::3157f973-0de8-4036-8505-9216c09ad300" providerId="AD" clId="Web-{27FA74F3-F1E3-4463-8761-307AF9004135}" dt="2024-10-14T21:40:01.931" v="5"/>
          <ac:spMkLst>
            <pc:docMk/>
            <pc:sldMk cId="2980046660" sldId="2146847120"/>
            <ac:spMk id="26" creationId="{AB7F3258-39C3-2E89-8E98-F6DF2FDD59F8}"/>
          </ac:spMkLst>
        </pc:spChg>
        <pc:spChg chg="del">
          <ac:chgData name="Brian FM Park" userId="S::parbr@ohsu.edu::3157f973-0de8-4036-8505-9216c09ad300" providerId="AD" clId="Web-{27FA74F3-F1E3-4463-8761-307AF9004135}" dt="2024-10-14T21:40:01.931" v="4"/>
          <ac:spMkLst>
            <pc:docMk/>
            <pc:sldMk cId="2980046660" sldId="2146847120"/>
            <ac:spMk id="27" creationId="{95E64EA9-2BF5-4377-D0A7-D9386B61EAD1}"/>
          </ac:spMkLst>
        </pc:spChg>
        <pc:spChg chg="add mod">
          <ac:chgData name="Brian FM Park" userId="S::parbr@ohsu.edu::3157f973-0de8-4036-8505-9216c09ad300" providerId="AD" clId="Web-{27FA74F3-F1E3-4463-8761-307AF9004135}" dt="2024-10-14T21:43:15.140" v="48" actId="1076"/>
          <ac:spMkLst>
            <pc:docMk/>
            <pc:sldMk cId="2980046660" sldId="2146847120"/>
            <ac:spMk id="31" creationId="{0F6281F4-0631-CFFC-A67E-60E08D4BCE24}"/>
          </ac:spMkLst>
        </pc:spChg>
        <pc:spChg chg="add mod">
          <ac:chgData name="Brian FM Park" userId="S::parbr@ohsu.edu::3157f973-0de8-4036-8505-9216c09ad300" providerId="AD" clId="Web-{27FA74F3-F1E3-4463-8761-307AF9004135}" dt="2024-10-14T21:42:05.622" v="36" actId="1076"/>
          <ac:spMkLst>
            <pc:docMk/>
            <pc:sldMk cId="2980046660" sldId="2146847120"/>
            <ac:spMk id="32" creationId="{E795EF2C-D82F-79A7-4C5C-CA7D732BC7DC}"/>
          </ac:spMkLst>
        </pc:spChg>
        <pc:spChg chg="add mod ord">
          <ac:chgData name="Brian FM Park" userId="S::parbr@ohsu.edu::3157f973-0de8-4036-8505-9216c09ad300" providerId="AD" clId="Web-{27FA74F3-F1E3-4463-8761-307AF9004135}" dt="2024-10-14T21:42:05.606" v="35" actId="1076"/>
          <ac:spMkLst>
            <pc:docMk/>
            <pc:sldMk cId="2980046660" sldId="2146847120"/>
            <ac:spMk id="33" creationId="{01EB52D6-BA02-F16B-04E8-D6E119E8BDAB}"/>
          </ac:spMkLst>
        </pc:spChg>
        <pc:spChg chg="mod">
          <ac:chgData name="Brian FM Park" userId="S::parbr@ohsu.edu::3157f973-0de8-4036-8505-9216c09ad300" providerId="AD" clId="Web-{27FA74F3-F1E3-4463-8761-307AF9004135}" dt="2024-10-14T21:40:51.588" v="21" actId="1076"/>
          <ac:spMkLst>
            <pc:docMk/>
            <pc:sldMk cId="2980046660" sldId="2146847120"/>
            <ac:spMk id="61" creationId="{1CC5D286-3469-CE4E-3544-1D4DBBAAF962}"/>
          </ac:spMkLst>
        </pc:spChg>
      </pc:sldChg>
      <pc:sldChg chg="addSp delSp">
        <pc:chgData name="Brian FM Park" userId="S::parbr@ohsu.edu::3157f973-0de8-4036-8505-9216c09ad300" providerId="AD" clId="Web-{27FA74F3-F1E3-4463-8761-307AF9004135}" dt="2024-10-14T21:44:04.266" v="73"/>
        <pc:sldMkLst>
          <pc:docMk/>
          <pc:sldMk cId="2326318607" sldId="2146847121"/>
        </pc:sldMkLst>
        <pc:spChg chg="del">
          <ac:chgData name="Brian FM Park" userId="S::parbr@ohsu.edu::3157f973-0de8-4036-8505-9216c09ad300" providerId="AD" clId="Web-{27FA74F3-F1E3-4463-8761-307AF9004135}" dt="2024-10-14T21:44:03.329" v="67"/>
          <ac:spMkLst>
            <pc:docMk/>
            <pc:sldMk cId="2326318607" sldId="2146847121"/>
            <ac:spMk id="24" creationId="{19B2D6FA-6645-3324-8B98-7D687AF14C4A}"/>
          </ac:spMkLst>
        </pc:spChg>
        <pc:spChg chg="del">
          <ac:chgData name="Brian FM Park" userId="S::parbr@ohsu.edu::3157f973-0de8-4036-8505-9216c09ad300" providerId="AD" clId="Web-{27FA74F3-F1E3-4463-8761-307AF9004135}" dt="2024-10-14T21:44:03.329" v="66"/>
          <ac:spMkLst>
            <pc:docMk/>
            <pc:sldMk cId="2326318607" sldId="2146847121"/>
            <ac:spMk id="25" creationId="{ED66C711-B94D-FA44-38C3-9791A8C88691}"/>
          </ac:spMkLst>
        </pc:spChg>
        <pc:spChg chg="del">
          <ac:chgData name="Brian FM Park" userId="S::parbr@ohsu.edu::3157f973-0de8-4036-8505-9216c09ad300" providerId="AD" clId="Web-{27FA74F3-F1E3-4463-8761-307AF9004135}" dt="2024-10-14T21:44:03.329" v="65"/>
          <ac:spMkLst>
            <pc:docMk/>
            <pc:sldMk cId="2326318607" sldId="2146847121"/>
            <ac:spMk id="26" creationId="{AB7F3258-39C3-2E89-8E98-F6DF2FDD59F8}"/>
          </ac:spMkLst>
        </pc:spChg>
        <pc:spChg chg="del">
          <ac:chgData name="Brian FM Park" userId="S::parbr@ohsu.edu::3157f973-0de8-4036-8505-9216c09ad300" providerId="AD" clId="Web-{27FA74F3-F1E3-4463-8761-307AF9004135}" dt="2024-10-14T21:44:03.329" v="64"/>
          <ac:spMkLst>
            <pc:docMk/>
            <pc:sldMk cId="2326318607" sldId="2146847121"/>
            <ac:spMk id="27" creationId="{95E64EA9-2BF5-4377-D0A7-D9386B61EAD1}"/>
          </ac:spMkLst>
        </pc:spChg>
        <pc:spChg chg="add">
          <ac:chgData name="Brian FM Park" userId="S::parbr@ohsu.edu::3157f973-0de8-4036-8505-9216c09ad300" providerId="AD" clId="Web-{27FA74F3-F1E3-4463-8761-307AF9004135}" dt="2024-10-14T21:44:04.141" v="68"/>
          <ac:spMkLst>
            <pc:docMk/>
            <pc:sldMk cId="2326318607" sldId="2146847121"/>
            <ac:spMk id="30" creationId="{1388ECE6-3277-EE1E-8ECA-79386596E56A}"/>
          </ac:spMkLst>
        </pc:spChg>
        <pc:spChg chg="add">
          <ac:chgData name="Brian FM Park" userId="S::parbr@ohsu.edu::3157f973-0de8-4036-8505-9216c09ad300" providerId="AD" clId="Web-{27FA74F3-F1E3-4463-8761-307AF9004135}" dt="2024-10-14T21:44:04.172" v="69"/>
          <ac:spMkLst>
            <pc:docMk/>
            <pc:sldMk cId="2326318607" sldId="2146847121"/>
            <ac:spMk id="38" creationId="{F175340C-94AF-AA60-5CD9-7621448DE807}"/>
          </ac:spMkLst>
        </pc:spChg>
        <pc:spChg chg="add">
          <ac:chgData name="Brian FM Park" userId="S::parbr@ohsu.edu::3157f973-0de8-4036-8505-9216c09ad300" providerId="AD" clId="Web-{27FA74F3-F1E3-4463-8761-307AF9004135}" dt="2024-10-14T21:44:04.188" v="70"/>
          <ac:spMkLst>
            <pc:docMk/>
            <pc:sldMk cId="2326318607" sldId="2146847121"/>
            <ac:spMk id="42" creationId="{AFDD65EF-B9CF-82FD-539F-5B003173B44C}"/>
          </ac:spMkLst>
        </pc:spChg>
        <pc:spChg chg="add">
          <ac:chgData name="Brian FM Park" userId="S::parbr@ohsu.edu::3157f973-0de8-4036-8505-9216c09ad300" providerId="AD" clId="Web-{27FA74F3-F1E3-4463-8761-307AF9004135}" dt="2024-10-14T21:44:04.219" v="71"/>
          <ac:spMkLst>
            <pc:docMk/>
            <pc:sldMk cId="2326318607" sldId="2146847121"/>
            <ac:spMk id="44" creationId="{3ECB7D04-5BF5-9EA8-17BA-0E3636A9C71F}"/>
          </ac:spMkLst>
        </pc:spChg>
        <pc:spChg chg="add">
          <ac:chgData name="Brian FM Park" userId="S::parbr@ohsu.edu::3157f973-0de8-4036-8505-9216c09ad300" providerId="AD" clId="Web-{27FA74F3-F1E3-4463-8761-307AF9004135}" dt="2024-10-14T21:44:04.235" v="72"/>
          <ac:spMkLst>
            <pc:docMk/>
            <pc:sldMk cId="2326318607" sldId="2146847121"/>
            <ac:spMk id="66" creationId="{D49FB1B0-1A40-D1A7-C61B-B4B136728047}"/>
          </ac:spMkLst>
        </pc:spChg>
        <pc:spChg chg="add">
          <ac:chgData name="Brian FM Park" userId="S::parbr@ohsu.edu::3157f973-0de8-4036-8505-9216c09ad300" providerId="AD" clId="Web-{27FA74F3-F1E3-4463-8761-307AF9004135}" dt="2024-10-14T21:44:04.266" v="73"/>
          <ac:spMkLst>
            <pc:docMk/>
            <pc:sldMk cId="2326318607" sldId="2146847121"/>
            <ac:spMk id="68" creationId="{97F163AF-406D-0F15-DD84-099684B8F66C}"/>
          </ac:spMkLst>
        </pc:spChg>
      </pc:sldChg>
    </pc:docChg>
  </pc:docChgLst>
</pc:chgInfo>
</file>

<file path=ppt/comments/modernComment_6B5_1A6AC9E8.xml><?xml version="1.0" encoding="utf-8"?>
<p188:cmLst xmlns:a="http://schemas.openxmlformats.org/drawingml/2006/main" xmlns:r="http://schemas.openxmlformats.org/officeDocument/2006/relationships" xmlns:p188="http://schemas.microsoft.com/office/powerpoint/2018/8/main">
  <p188:cm id="{81F4602D-F5E3-49B4-A70E-694E59BF2D76}" authorId="{E8DCED87-0542-9F10-F3D7-72A64FE44853}" status="resolved" created="2024-10-07T22:32:08.749" complete="100000">
    <pc:sldMkLst xmlns:pc="http://schemas.microsoft.com/office/powerpoint/2013/main/command">
      <pc:docMk/>
      <pc:sldMk cId="443206120" sldId="1717"/>
    </pc:sldMkLst>
    <p188:txBody>
      <a:bodyPr/>
      <a:lstStyle/>
      <a:p>
        <a:r>
          <a:rPr lang="en-US"/>
          <a:t>I swapped out the photo of rev angel kyodo williams for one that was more high res (although I loved her tshirt in the other one)</a:t>
        </a:r>
      </a:p>
    </p188:txBody>
    <p188:extLst>
      <p:ext xmlns:p="http://schemas.openxmlformats.org/presentationml/2006/main" uri="{57CB4572-C831-44C2-8A1C-0ADB6CCDFE69}">
        <p223:reactions xmlns:p223="http://schemas.microsoft.com/office/powerpoint/2022/03/main">
          <p223:rxn type="👍">
            <p223:instance time="2024-10-10T16:04:44.023" authorId="{21A46EB0-89CC-AFAF-72F2-55CFB89C10EE}"/>
          </p223:rxn>
        </p223:reactions>
      </p:ext>
    </p188:extLst>
  </p188:cm>
</p188:cmLst>
</file>

<file path=ppt/comments/modernComment_6D3_D36DB622.xml><?xml version="1.0" encoding="utf-8"?>
<p188:cmLst xmlns:a="http://schemas.openxmlformats.org/drawingml/2006/main" xmlns:r="http://schemas.openxmlformats.org/officeDocument/2006/relationships" xmlns:p188="http://schemas.microsoft.com/office/powerpoint/2018/8/main">
  <p188:cm id="{0FFA51BF-052A-4663-9012-AC2C534770B8}" authorId="{E8DCED87-0542-9F10-F3D7-72A64FE44853}" status="resolved" created="2024-10-01T16:58:58.341" complete="100000">
    <pc:sldMkLst xmlns:pc="http://schemas.microsoft.com/office/powerpoint/2013/main/command">
      <pc:docMk/>
      <pc:sldMk cId="3547182626" sldId="1747"/>
    </pc:sldMkLst>
    <p188:txBody>
      <a:bodyPr/>
      <a:lstStyle/>
      <a:p>
        <a:r>
          <a:rPr lang="en-US"/>
          <a:t>Added cost of leadership development (this isn’t just in healthcare, but I don’t think the stat above is either. Also added the citation below.</a:t>
        </a:r>
      </a:p>
    </p188:txBody>
    <p188:extLst>
      <p:ext xmlns:p="http://schemas.openxmlformats.org/presentationml/2006/main" uri="{57CB4572-C831-44C2-8A1C-0ADB6CCDFE69}">
        <p223:reactions xmlns:p223="http://schemas.microsoft.com/office/powerpoint/2022/03/main">
          <p223:rxn type="👍">
            <p223:instance time="2024-10-10T16:52:22.810" authorId="{21A46EB0-89CC-AFAF-72F2-55CFB89C10EE}"/>
          </p223:rxn>
        </p223:reactions>
      </p:ext>
    </p188:extLst>
  </p188:cm>
</p188:cmLst>
</file>

<file path=ppt/comments/modernComment_6D6_A23EF4AF.xml><?xml version="1.0" encoding="utf-8"?>
<p188:cmLst xmlns:a="http://schemas.openxmlformats.org/drawingml/2006/main" xmlns:r="http://schemas.openxmlformats.org/officeDocument/2006/relationships" xmlns:p188="http://schemas.microsoft.com/office/powerpoint/2018/8/main">
  <p188:cm id="{3B81422D-18BA-4CD7-AEE5-9A226EB1082F}" authorId="{21A46EB0-89CC-AFAF-72F2-55CFB89C10EE}" status="resolved" created="2024-10-10T16:49:02.193" complete="100000">
    <ac:deMkLst xmlns:ac="http://schemas.microsoft.com/office/drawing/2013/main/command">
      <pc:docMk xmlns:pc="http://schemas.microsoft.com/office/powerpoint/2013/main/command"/>
      <pc:sldMk xmlns:pc="http://schemas.microsoft.com/office/powerpoint/2013/main/command" cId="2722034863" sldId="1750"/>
      <ac:spMk id="14" creationId="{41A3866D-4C57-64C8-691F-268FD2DEEFB7}"/>
    </ac:deMkLst>
    <p188:txBody>
      <a:bodyPr/>
      <a:lstStyle/>
      <a:p>
        <a:r>
          <a:rPr lang="en-US"/>
          <a:t>[@Leah Gordon] Added your e-mail to this, too!</a:t>
        </a:r>
      </a:p>
    </p188:txBody>
    <p188:extLst>
      <p:ext xmlns:p="http://schemas.openxmlformats.org/presentationml/2006/main" uri="{57CB4572-C831-44C2-8A1C-0ADB6CCDFE69}">
        <p223:reactions xmlns:p223="http://schemas.microsoft.com/office/powerpoint/2022/03/main">
          <p223:rxn type="👍">
            <p223:instance time="2024-10-10T18:22:25.958" authorId="{E8DCED87-0542-9F10-F3D7-72A64FE44853}"/>
          </p223:rxn>
        </p223:reactions>
      </p:ext>
    </p188:extLst>
  </p188:cm>
</p188:cmLst>
</file>

<file path=ppt/comments/modernComment_7FF64992_F05D329C.xml><?xml version="1.0" encoding="utf-8"?>
<p188:cmLst xmlns:a="http://schemas.openxmlformats.org/drawingml/2006/main" xmlns:r="http://schemas.openxmlformats.org/officeDocument/2006/relationships" xmlns:p188="http://schemas.microsoft.com/office/powerpoint/2018/8/main">
  <p188:cm id="{B1F8CC9C-F3F9-42A4-9BE1-49BBA0DFB23A}" authorId="{21A46EB0-89CC-AFAF-72F2-55CFB89C10EE}" status="resolved" created="2024-10-10T16:21:24.247" complete="100000">
    <pc:sldMkLst xmlns:pc="http://schemas.microsoft.com/office/powerpoint/2013/main/command">
      <pc:docMk/>
      <pc:sldMk cId="4032639644" sldId="2146847122"/>
    </pc:sldMkLst>
    <p188:txBody>
      <a:bodyPr/>
      <a:lstStyle/>
      <a:p>
        <a:r>
          <a:rPr lang="en-US"/>
          <a:t>[@Leah Gordon] : I made a mirroring slide for HEAL as we have for RLI, just to continue visually/mentally/emotionally link them all together under RELATE. LMK what you think :)</a:t>
        </a:r>
      </a:p>
    </p188:txBody>
    <p188:extLst>
      <p:ext xmlns:p="http://schemas.openxmlformats.org/presentationml/2006/main" uri="{57CB4572-C831-44C2-8A1C-0ADB6CCDFE69}">
        <p223:reactions xmlns:p223="http://schemas.microsoft.com/office/powerpoint/2022/03/main">
          <p223:rxn type="👍">
            <p223:instance time="2024-10-10T16:51:26.853" authorId="{E8DCED87-0542-9F10-F3D7-72A64FE44853}"/>
          </p223:rxn>
        </p223:reactions>
      </p:ext>
    </p188:extLst>
  </p188:cm>
</p188:cmLst>
</file>

<file path=ppt/comments/modernComment_603_2413A695.xml><?xml version="1.0" encoding="utf-8"?>
<p188:cmLst xmlns:a="http://schemas.openxmlformats.org/drawingml/2006/main" xmlns:r="http://schemas.openxmlformats.org/officeDocument/2006/relationships" xmlns:p188="http://schemas.microsoft.com/office/powerpoint/2018/8/main">
  <p188:cm id="{FAB7AA20-6046-4814-AF04-158F402E8C55}" authorId="{E8DCED87-0542-9F10-F3D7-72A64FE44853}" status="resolved" created="2024-10-07T21:42:34.310" complete="100000">
    <pc:sldMkLst xmlns:pc="http://schemas.microsoft.com/office/powerpoint/2013/main/command">
      <pc:docMk/>
      <pc:sldMk cId="605267605" sldId="1539"/>
    </pc:sldMkLst>
    <p188:txBody>
      <a:bodyPr/>
      <a:lstStyle/>
      <a:p>
        <a:r>
          <a:rPr lang="en-US"/>
          <a:t>[@Brian FM Park]  - see if you like the way I’ve redone this to try to make the case that these are two sides of the same problem. It might be too busy, we could probably eliminate some of the examples.
The point being at the end (I put in the notes) - from above ground these look like two different trees - two different problems, but they actually share the same root system/root causes.</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93E4AB7-9EBE-44B7-A0BF-DA694A5AF24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16412DB-41CC-4EFD-B88D-FED849F7CE5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BC3516-3E29-4F11-B590-9221161DED8D}" type="datetimeFigureOut">
              <a:rPr lang="en-US" smtClean="0"/>
              <a:t>4/29/26</a:t>
            </a:fld>
            <a:endParaRPr lang="en-US"/>
          </a:p>
        </p:txBody>
      </p:sp>
      <p:sp>
        <p:nvSpPr>
          <p:cNvPr id="4" name="Footer Placeholder 3">
            <a:extLst>
              <a:ext uri="{FF2B5EF4-FFF2-40B4-BE49-F238E27FC236}">
                <a16:creationId xmlns:a16="http://schemas.microsoft.com/office/drawing/2014/main" id="{39F2A8EE-F43B-4B7D-91F1-5E8A59AECE6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E1B19E88-0910-44D3-97D4-08767AF269D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0AFA040-76B3-4718-A6CC-700FD8D05394}" type="slidenum">
              <a:rPr lang="en-US" smtClean="0"/>
              <a:t>‹#›</a:t>
            </a:fld>
            <a:endParaRPr lang="en-US"/>
          </a:p>
        </p:txBody>
      </p:sp>
    </p:spTree>
    <p:extLst>
      <p:ext uri="{BB962C8B-B14F-4D97-AF65-F5344CB8AC3E}">
        <p14:creationId xmlns:p14="http://schemas.microsoft.com/office/powerpoint/2010/main" val="27711457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E4B4F4-4D67-E846-ADF5-232F59AADC22}" type="datetimeFigureOut">
              <a:rPr lang="en-US" smtClean="0"/>
              <a:t>4/28/26</a:t>
            </a:fld>
            <a:endParaRPr lang="en-US"/>
          </a:p>
        </p:txBody>
      </p:sp>
      <p:sp>
        <p:nvSpPr>
          <p:cNvPr id="4" name="Slide Image Placeholder 3"/>
          <p:cNvSpPr>
            <a:spLocks noGrp="1" noRot="1" noChangeAspect="1"/>
          </p:cNvSpPr>
          <p:nvPr>
            <p:ph type="sldImg" idx="2"/>
          </p:nvPr>
        </p:nvSpPr>
        <p:spPr>
          <a:xfrm>
            <a:off x="620713" y="808038"/>
            <a:ext cx="1598612" cy="900112"/>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1828800"/>
            <a:ext cx="5486400" cy="6172200"/>
          </a:xfrm>
          <a:prstGeom prst="rect">
            <a:avLst/>
          </a:prstGeom>
        </p:spPr>
        <p:txBody>
          <a:bodyPr vert="horz" lIns="91440" tIns="45720" rIns="91440" bIns="45720" rtlCol="0"/>
          <a:lstStyle/>
          <a:p>
            <a:pPr lvl="0"/>
            <a:r>
              <a:rPr lang="en-US"/>
              <a:t>Click to edit Master text styles</a:t>
            </a:r>
          </a:p>
          <a:p>
            <a:pPr lvl="1"/>
            <a:r>
              <a:rPr lang="en-US"/>
              <a:t>Second level</a:t>
            </a:r>
          </a:p>
          <a:p>
            <a:pPr lvl="1"/>
            <a:endParaRPr lang="en-US"/>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8EDB0D-25EA-4B46-8BCE-6620A6934F62}" type="slidenum">
              <a:rPr lang="en-US" smtClean="0"/>
              <a:t>‹#›</a:t>
            </a:fld>
            <a:endParaRPr lang="en-US"/>
          </a:p>
        </p:txBody>
      </p:sp>
    </p:spTree>
    <p:extLst>
      <p:ext uri="{BB962C8B-B14F-4D97-AF65-F5344CB8AC3E}">
        <p14:creationId xmlns:p14="http://schemas.microsoft.com/office/powerpoint/2010/main" val="4004351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628650" indent="-171450" algn="l" defTabSz="914400" rtl="0" eaLnBrk="1" latinLnBrk="0" hangingPunct="1">
      <a:buFontTx/>
      <a:buChar char="-"/>
      <a:defRPr sz="1200" kern="1200">
        <a:solidFill>
          <a:schemeClr val="tx1"/>
        </a:solidFill>
        <a:latin typeface="+mn-lt"/>
        <a:ea typeface="+mn-ea"/>
        <a:cs typeface="+mn-cs"/>
      </a:defRPr>
    </a:lvl2pPr>
    <a:lvl3pPr marL="1085850" indent="-171450" algn="l" defTabSz="914400" rtl="0" eaLnBrk="1" latinLnBrk="0" hangingPunct="1">
      <a:buFont typeface="Arial" panose="020B0604020202020204" pitchFamily="34" charset="0"/>
      <a:buChar char="•"/>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84200" y="808038"/>
            <a:ext cx="1701800" cy="958850"/>
          </a:xfrm>
        </p:spPr>
      </p:sp>
      <p:sp>
        <p:nvSpPr>
          <p:cNvPr id="3" name="Notes Placeholder 2"/>
          <p:cNvSpPr>
            <a:spLocks noGrp="1"/>
          </p:cNvSpPr>
          <p:nvPr>
            <p:ph type="body" idx="1"/>
          </p:nvPr>
        </p:nvSpPr>
        <p:spPr/>
        <p:txBody>
          <a:bodyPr/>
          <a:lstStyle/>
          <a:p>
            <a:pPr lvl="0">
              <a:defRPr sz="1800"/>
            </a:pPr>
            <a:r>
              <a:rPr lang="en-US" sz="1200" b="1" dirty="0"/>
              <a:t>Welcome everyone</a:t>
            </a:r>
          </a:p>
        </p:txBody>
      </p:sp>
      <p:sp>
        <p:nvSpPr>
          <p:cNvPr id="4" name="Slide Number Placeholder 3"/>
          <p:cNvSpPr>
            <a:spLocks noGrp="1"/>
          </p:cNvSpPr>
          <p:nvPr>
            <p:ph type="sldNum" sz="quarter" idx="5"/>
          </p:nvPr>
        </p:nvSpPr>
        <p:spPr/>
        <p:txBody>
          <a:bodyPr/>
          <a:lstStyle/>
          <a:p>
            <a:fld id="{C18EDB0D-25EA-4B46-8BCE-6620A6934F62}" type="slidenum">
              <a:rPr lang="en-US" smtClean="0"/>
              <a:t>1</a:t>
            </a:fld>
            <a:endParaRPr lang="en-US"/>
          </a:p>
        </p:txBody>
      </p:sp>
    </p:spTree>
    <p:extLst>
      <p:ext uri="{BB962C8B-B14F-4D97-AF65-F5344CB8AC3E}">
        <p14:creationId xmlns:p14="http://schemas.microsoft.com/office/powerpoint/2010/main" val="7427385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Brian – What brings me to equity leadership work.</a:t>
            </a:r>
          </a:p>
          <a:p>
            <a:endParaRPr lang="en-US"/>
          </a:p>
          <a:p>
            <a:r>
              <a:rPr lang="en-US"/>
              <a:t>Trainer</a:t>
            </a:r>
            <a:r>
              <a:rPr lang="en-US" baseline="0"/>
              <a:t> story of self slide</a:t>
            </a:r>
            <a:endParaRPr lang="en-US"/>
          </a:p>
        </p:txBody>
      </p:sp>
      <p:sp>
        <p:nvSpPr>
          <p:cNvPr id="4" name="Slide Number Placeholder 3"/>
          <p:cNvSpPr>
            <a:spLocks noGrp="1"/>
          </p:cNvSpPr>
          <p:nvPr>
            <p:ph type="sldNum" sz="quarter" idx="10"/>
          </p:nvPr>
        </p:nvSpPr>
        <p:spPr/>
        <p:txBody>
          <a:bodyPr/>
          <a:lstStyle/>
          <a:p>
            <a:fld id="{C18EDB0D-25EA-4B46-8BCE-6620A6934F62}" type="slidenum">
              <a:rPr lang="en-US" smtClean="0"/>
              <a:t>2</a:t>
            </a:fld>
            <a:endParaRPr lang="en-US"/>
          </a:p>
        </p:txBody>
      </p:sp>
    </p:spTree>
    <p:extLst>
      <p:ext uri="{BB962C8B-B14F-4D97-AF65-F5344CB8AC3E}">
        <p14:creationId xmlns:p14="http://schemas.microsoft.com/office/powerpoint/2010/main" val="19699176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64025" y="585788"/>
            <a:ext cx="1908175" cy="107315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18EDB0D-25EA-4B46-8BCE-6620A6934F62}" type="slidenum">
              <a:rPr lang="en-US" smtClean="0"/>
              <a:t>3</a:t>
            </a:fld>
            <a:endParaRPr lang="en-US"/>
          </a:p>
        </p:txBody>
      </p:sp>
    </p:spTree>
    <p:extLst>
      <p:ext uri="{BB962C8B-B14F-4D97-AF65-F5344CB8AC3E}">
        <p14:creationId xmlns:p14="http://schemas.microsoft.com/office/powerpoint/2010/main" val="29773788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18EDB0D-25EA-4B46-8BCE-6620A6934F6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866482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18EDB0D-25EA-4B46-8BCE-6620A6934F6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374225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18EDB0D-25EA-4B46-8BCE-6620A6934F6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070518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64025" y="585788"/>
            <a:ext cx="1908175" cy="107315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18EDB0D-25EA-4B46-8BCE-6620A6934F62}" type="slidenum">
              <a:rPr lang="en-US" smtClean="0"/>
              <a:t>7</a:t>
            </a:fld>
            <a:endParaRPr lang="en-US"/>
          </a:p>
        </p:txBody>
      </p:sp>
    </p:spTree>
    <p:extLst>
      <p:ext uri="{BB962C8B-B14F-4D97-AF65-F5344CB8AC3E}">
        <p14:creationId xmlns:p14="http://schemas.microsoft.com/office/powerpoint/2010/main" val="6327408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64025" y="585788"/>
            <a:ext cx="1908175" cy="1073150"/>
          </a:xfrm>
        </p:spPr>
      </p:sp>
      <p:sp>
        <p:nvSpPr>
          <p:cNvPr id="3" name="Notes Placeholder 2"/>
          <p:cNvSpPr>
            <a:spLocks noGrp="1"/>
          </p:cNvSpPr>
          <p:nvPr>
            <p:ph type="body" idx="1"/>
          </p:nvPr>
        </p:nvSpPr>
        <p:spPr/>
        <p:txBody>
          <a:bodyPr/>
          <a:lstStyle/>
          <a:p>
            <a:r>
              <a:rPr lang="en-US"/>
              <a:t>Because although these look like two different trees – two different problems. They share the same root system – they are problems with the same root causes.</a:t>
            </a:r>
          </a:p>
        </p:txBody>
      </p:sp>
      <p:sp>
        <p:nvSpPr>
          <p:cNvPr id="4" name="Slide Number Placeholder 3"/>
          <p:cNvSpPr>
            <a:spLocks noGrp="1"/>
          </p:cNvSpPr>
          <p:nvPr>
            <p:ph type="sldNum" sz="quarter" idx="5"/>
          </p:nvPr>
        </p:nvSpPr>
        <p:spPr/>
        <p:txBody>
          <a:bodyPr/>
          <a:lstStyle/>
          <a:p>
            <a:fld id="{C18EDB0D-25EA-4B46-8BCE-6620A6934F62}" type="slidenum">
              <a:rPr lang="en-US" smtClean="0"/>
              <a:t>8</a:t>
            </a:fld>
            <a:endParaRPr lang="en-US"/>
          </a:p>
        </p:txBody>
      </p:sp>
    </p:spTree>
    <p:extLst>
      <p:ext uri="{BB962C8B-B14F-4D97-AF65-F5344CB8AC3E}">
        <p14:creationId xmlns:p14="http://schemas.microsoft.com/office/powerpoint/2010/main" val="4675104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64025" y="585788"/>
            <a:ext cx="1908175" cy="1073150"/>
          </a:xfrm>
        </p:spPr>
      </p:sp>
      <p:sp>
        <p:nvSpPr>
          <p:cNvPr id="3" name="Notes Placeholder 2"/>
          <p:cNvSpPr>
            <a:spLocks noGrp="1"/>
          </p:cNvSpPr>
          <p:nvPr>
            <p:ph type="body" idx="1"/>
          </p:nvPr>
        </p:nvSpPr>
        <p:spPr/>
        <p:txBody>
          <a:bodyPr/>
          <a:lstStyle/>
          <a:p>
            <a:r>
              <a:rPr lang="en-US"/>
              <a:t>Because although these look like two different trees – two different problems. They share the same root system – they are problems with the same root causes.</a:t>
            </a:r>
          </a:p>
        </p:txBody>
      </p:sp>
      <p:sp>
        <p:nvSpPr>
          <p:cNvPr id="4" name="Slide Number Placeholder 3"/>
          <p:cNvSpPr>
            <a:spLocks noGrp="1"/>
          </p:cNvSpPr>
          <p:nvPr>
            <p:ph type="sldNum" sz="quarter" idx="5"/>
          </p:nvPr>
        </p:nvSpPr>
        <p:spPr/>
        <p:txBody>
          <a:bodyPr/>
          <a:lstStyle/>
          <a:p>
            <a:fld id="{C18EDB0D-25EA-4B46-8BCE-6620A6934F62}" type="slidenum">
              <a:rPr lang="en-US" smtClean="0"/>
              <a:t>9</a:t>
            </a:fld>
            <a:endParaRPr lang="en-US"/>
          </a:p>
        </p:txBody>
      </p:sp>
    </p:spTree>
    <p:extLst>
      <p:ext uri="{BB962C8B-B14F-4D97-AF65-F5344CB8AC3E}">
        <p14:creationId xmlns:p14="http://schemas.microsoft.com/office/powerpoint/2010/main" val="24344039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64025" y="585788"/>
            <a:ext cx="1908175" cy="1073150"/>
          </a:xfrm>
        </p:spPr>
      </p:sp>
      <p:sp>
        <p:nvSpPr>
          <p:cNvPr id="3" name="Notes Placeholder 2"/>
          <p:cNvSpPr>
            <a:spLocks noGrp="1"/>
          </p:cNvSpPr>
          <p:nvPr>
            <p:ph type="body" idx="1"/>
          </p:nvPr>
        </p:nvSpPr>
        <p:spPr/>
        <p:txBody>
          <a:bodyPr/>
          <a:lstStyle/>
          <a:p>
            <a:r>
              <a:rPr lang="en-US"/>
              <a:t>Because although these look like two different trees – two different problems. They share the same root system – they are problems with the same root causes.</a:t>
            </a:r>
          </a:p>
        </p:txBody>
      </p:sp>
      <p:sp>
        <p:nvSpPr>
          <p:cNvPr id="4" name="Slide Number Placeholder 3"/>
          <p:cNvSpPr>
            <a:spLocks noGrp="1"/>
          </p:cNvSpPr>
          <p:nvPr>
            <p:ph type="sldNum" sz="quarter" idx="5"/>
          </p:nvPr>
        </p:nvSpPr>
        <p:spPr/>
        <p:txBody>
          <a:bodyPr/>
          <a:lstStyle/>
          <a:p>
            <a:fld id="{C18EDB0D-25EA-4B46-8BCE-6620A6934F62}" type="slidenum">
              <a:rPr lang="en-US" smtClean="0"/>
              <a:t>10</a:t>
            </a:fld>
            <a:endParaRPr lang="en-US"/>
          </a:p>
        </p:txBody>
      </p:sp>
    </p:spTree>
    <p:extLst>
      <p:ext uri="{BB962C8B-B14F-4D97-AF65-F5344CB8AC3E}">
        <p14:creationId xmlns:p14="http://schemas.microsoft.com/office/powerpoint/2010/main" val="1649415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64025" y="585788"/>
            <a:ext cx="1908175" cy="1073150"/>
          </a:xfrm>
        </p:spPr>
      </p:sp>
      <p:sp>
        <p:nvSpPr>
          <p:cNvPr id="3" name="Notes Placeholder 2"/>
          <p:cNvSpPr>
            <a:spLocks noGrp="1"/>
          </p:cNvSpPr>
          <p:nvPr>
            <p:ph type="body" idx="1"/>
          </p:nvPr>
        </p:nvSpPr>
        <p:spPr/>
        <p:txBody>
          <a:bodyPr/>
          <a:lstStyle/>
          <a:p>
            <a:r>
              <a:rPr lang="en-US"/>
              <a:t>Because although these look like two different trees – two different problems. They share the same root system – they are problems with the same root causes.</a:t>
            </a:r>
          </a:p>
        </p:txBody>
      </p:sp>
      <p:sp>
        <p:nvSpPr>
          <p:cNvPr id="4" name="Slide Number Placeholder 3"/>
          <p:cNvSpPr>
            <a:spLocks noGrp="1"/>
          </p:cNvSpPr>
          <p:nvPr>
            <p:ph type="sldNum" sz="quarter" idx="5"/>
          </p:nvPr>
        </p:nvSpPr>
        <p:spPr/>
        <p:txBody>
          <a:bodyPr/>
          <a:lstStyle/>
          <a:p>
            <a:fld id="{C18EDB0D-25EA-4B46-8BCE-6620A6934F62}" type="slidenum">
              <a:rPr lang="en-US" smtClean="0"/>
              <a:t>11</a:t>
            </a:fld>
            <a:endParaRPr lang="en-US"/>
          </a:p>
        </p:txBody>
      </p:sp>
    </p:spTree>
    <p:extLst>
      <p:ext uri="{BB962C8B-B14F-4D97-AF65-F5344CB8AC3E}">
        <p14:creationId xmlns:p14="http://schemas.microsoft.com/office/powerpoint/2010/main" val="29328822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64025" y="585788"/>
            <a:ext cx="1908175" cy="1073150"/>
          </a:xfrm>
        </p:spPr>
      </p:sp>
      <p:sp>
        <p:nvSpPr>
          <p:cNvPr id="3" name="Notes Placeholder 2"/>
          <p:cNvSpPr>
            <a:spLocks noGrp="1"/>
          </p:cNvSpPr>
          <p:nvPr>
            <p:ph type="body" idx="1"/>
          </p:nvPr>
        </p:nvSpPr>
        <p:spPr/>
        <p:txBody>
          <a:bodyPr/>
          <a:lstStyle/>
          <a:p>
            <a:r>
              <a:rPr lang="en-US"/>
              <a:t>Because although these look like two different trees – two different problems. They share the same root system – they are problems with the same root causes.</a:t>
            </a:r>
          </a:p>
        </p:txBody>
      </p:sp>
      <p:sp>
        <p:nvSpPr>
          <p:cNvPr id="4" name="Slide Number Placeholder 3"/>
          <p:cNvSpPr>
            <a:spLocks noGrp="1"/>
          </p:cNvSpPr>
          <p:nvPr>
            <p:ph type="sldNum" sz="quarter" idx="5"/>
          </p:nvPr>
        </p:nvSpPr>
        <p:spPr/>
        <p:txBody>
          <a:bodyPr/>
          <a:lstStyle/>
          <a:p>
            <a:fld id="{C18EDB0D-25EA-4B46-8BCE-6620A6934F62}" type="slidenum">
              <a:rPr lang="en-US" smtClean="0"/>
              <a:t>12</a:t>
            </a:fld>
            <a:endParaRPr lang="en-US"/>
          </a:p>
        </p:txBody>
      </p:sp>
    </p:spTree>
    <p:extLst>
      <p:ext uri="{BB962C8B-B14F-4D97-AF65-F5344CB8AC3E}">
        <p14:creationId xmlns:p14="http://schemas.microsoft.com/office/powerpoint/2010/main" val="6433403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64025" y="585788"/>
            <a:ext cx="1908175" cy="1073150"/>
          </a:xfrm>
        </p:spPr>
      </p:sp>
      <p:sp>
        <p:nvSpPr>
          <p:cNvPr id="3" name="Notes Placeholder 2"/>
          <p:cNvSpPr>
            <a:spLocks noGrp="1"/>
          </p:cNvSpPr>
          <p:nvPr>
            <p:ph type="body" idx="1"/>
          </p:nvPr>
        </p:nvSpPr>
        <p:spPr/>
        <p:txBody>
          <a:bodyPr/>
          <a:lstStyle/>
          <a:p>
            <a:r>
              <a:rPr lang="en-US"/>
              <a:t>Because although these look like two different trees – two different problems. They share the same root system – they are problems with the same root causes.</a:t>
            </a:r>
          </a:p>
        </p:txBody>
      </p:sp>
      <p:sp>
        <p:nvSpPr>
          <p:cNvPr id="4" name="Slide Number Placeholder 3"/>
          <p:cNvSpPr>
            <a:spLocks noGrp="1"/>
          </p:cNvSpPr>
          <p:nvPr>
            <p:ph type="sldNum" sz="quarter" idx="5"/>
          </p:nvPr>
        </p:nvSpPr>
        <p:spPr/>
        <p:txBody>
          <a:bodyPr/>
          <a:lstStyle/>
          <a:p>
            <a:fld id="{C18EDB0D-25EA-4B46-8BCE-6620A6934F62}" type="slidenum">
              <a:rPr lang="en-US" smtClean="0"/>
              <a:t>13</a:t>
            </a:fld>
            <a:endParaRPr lang="en-US"/>
          </a:p>
        </p:txBody>
      </p:sp>
    </p:spTree>
    <p:extLst>
      <p:ext uri="{BB962C8B-B14F-4D97-AF65-F5344CB8AC3E}">
        <p14:creationId xmlns:p14="http://schemas.microsoft.com/office/powerpoint/2010/main" val="34589851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8EDB0D-25EA-4B46-8BCE-6620A6934F62}" type="slidenum">
              <a:rPr lang="en-US" smtClean="0"/>
              <a:pPr/>
              <a:t>14</a:t>
            </a:fld>
            <a:endParaRPr lang="en-US"/>
          </a:p>
        </p:txBody>
      </p:sp>
    </p:spTree>
    <p:extLst>
      <p:ext uri="{BB962C8B-B14F-4D97-AF65-F5344CB8AC3E}">
        <p14:creationId xmlns:p14="http://schemas.microsoft.com/office/powerpoint/2010/main" val="2301898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8EDB0D-25EA-4B46-8BCE-6620A6934F62}" type="slidenum">
              <a:rPr lang="en-US" smtClean="0"/>
              <a:pPr/>
              <a:t>18</a:t>
            </a:fld>
            <a:endParaRPr lang="en-US"/>
          </a:p>
        </p:txBody>
      </p:sp>
    </p:spTree>
    <p:extLst>
      <p:ext uri="{BB962C8B-B14F-4D97-AF65-F5344CB8AC3E}">
        <p14:creationId xmlns:p14="http://schemas.microsoft.com/office/powerpoint/2010/main" val="17280107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F37902-2809-BEF3-BF23-7E1BEAD346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66005A-BF3D-C23C-1D37-0486C525F47A}"/>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FBEBD049-843F-91F1-185F-9327DA922E7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CFF1F30-ACAA-1816-E606-EC69A39D112D}"/>
              </a:ext>
            </a:extLst>
          </p:cNvPr>
          <p:cNvSpPr>
            <a:spLocks noGrp="1"/>
          </p:cNvSpPr>
          <p:nvPr>
            <p:ph type="sldNum" sz="quarter" idx="5"/>
          </p:nvPr>
        </p:nvSpPr>
        <p:spPr/>
        <p:txBody>
          <a:bodyPr/>
          <a:lstStyle/>
          <a:p>
            <a:pPr marL="0" marR="0" lvl="0" indent="0" algn="l" defTabSz="825500" rtl="0" eaLnBrk="1" fontAlgn="auto" latinLnBrk="0" hangingPunct="0">
              <a:lnSpc>
                <a:spcPct val="100000"/>
              </a:lnSpc>
              <a:spcBef>
                <a:spcPts val="0"/>
              </a:spcBef>
              <a:spcAft>
                <a:spcPts val="0"/>
              </a:spcAft>
              <a:buClrTx/>
              <a:buSzTx/>
              <a:buFontTx/>
              <a:buNone/>
              <a:tabLst/>
              <a:defRPr/>
            </a:pPr>
            <a:fld id="{C18EDB0D-25EA-4B46-8BCE-6620A6934F62}" type="slidenum">
              <a:rPr kumimoji="0" lang="en-US" sz="1400" b="0" i="0" u="none" strike="noStrike" kern="0" cap="all" spc="126" normalizeH="0" baseline="0" noProof="0" smtClean="0">
                <a:ln>
                  <a:noFill/>
                </a:ln>
                <a:solidFill>
                  <a:srgbClr val="000000"/>
                </a:solidFill>
                <a:effectLst/>
                <a:uLnTx/>
                <a:uFillTx/>
                <a:latin typeface="Helvetica"/>
                <a:sym typeface="Helvetica"/>
              </a:rPr>
              <a:pPr marL="0" marR="0" lvl="0" indent="0" algn="l" defTabSz="825500" rtl="0" eaLnBrk="1" fontAlgn="auto" latinLnBrk="0" hangingPunct="0">
                <a:lnSpc>
                  <a:spcPct val="100000"/>
                </a:lnSpc>
                <a:spcBef>
                  <a:spcPts val="0"/>
                </a:spcBef>
                <a:spcAft>
                  <a:spcPts val="0"/>
                </a:spcAft>
                <a:buClrTx/>
                <a:buSzTx/>
                <a:buFontTx/>
                <a:buNone/>
                <a:tabLst/>
                <a:defRPr/>
              </a:pPr>
              <a:t>30</a:t>
            </a:fld>
            <a:endParaRPr kumimoji="0" lang="en-US" sz="1400" b="0" i="0" u="none" strike="noStrike" kern="0" cap="all" spc="126" normalizeH="0" baseline="0" noProof="0">
              <a:ln>
                <a:noFill/>
              </a:ln>
              <a:solidFill>
                <a:srgbClr val="000000"/>
              </a:solidFill>
              <a:effectLst/>
              <a:uLnTx/>
              <a:uFillTx/>
              <a:latin typeface="Helvetica"/>
              <a:sym typeface="Helvetica"/>
            </a:endParaRPr>
          </a:p>
        </p:txBody>
      </p:sp>
    </p:spTree>
    <p:extLst>
      <p:ext uri="{BB962C8B-B14F-4D97-AF65-F5344CB8AC3E}">
        <p14:creationId xmlns:p14="http://schemas.microsoft.com/office/powerpoint/2010/main" val="26031005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CC9469-5E6C-B375-3660-F5C0581F5F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5BEFE8-06A3-156B-4F71-1A06B953D26A}"/>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010DAA55-5D3C-BB8B-E7BE-357A408178C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ECB7C10-4487-9811-8B9B-05A1F6F0EC6C}"/>
              </a:ext>
            </a:extLst>
          </p:cNvPr>
          <p:cNvSpPr>
            <a:spLocks noGrp="1"/>
          </p:cNvSpPr>
          <p:nvPr>
            <p:ph type="sldNum" sz="quarter" idx="5"/>
          </p:nvPr>
        </p:nvSpPr>
        <p:spPr/>
        <p:txBody>
          <a:bodyPr/>
          <a:lstStyle/>
          <a:p>
            <a:pPr marL="0" marR="0" lvl="0" indent="0" algn="l" defTabSz="825500" rtl="0" eaLnBrk="1" fontAlgn="auto" latinLnBrk="0" hangingPunct="0">
              <a:lnSpc>
                <a:spcPct val="100000"/>
              </a:lnSpc>
              <a:spcBef>
                <a:spcPts val="0"/>
              </a:spcBef>
              <a:spcAft>
                <a:spcPts val="0"/>
              </a:spcAft>
              <a:buClrTx/>
              <a:buSzTx/>
              <a:buFontTx/>
              <a:buNone/>
              <a:tabLst/>
              <a:defRPr/>
            </a:pPr>
            <a:fld id="{C18EDB0D-25EA-4B46-8BCE-6620A6934F62}" type="slidenum">
              <a:rPr kumimoji="0" lang="en-US" sz="1400" b="0" i="0" u="none" strike="noStrike" kern="0" cap="all" spc="126" normalizeH="0" baseline="0" noProof="0" smtClean="0">
                <a:ln>
                  <a:noFill/>
                </a:ln>
                <a:solidFill>
                  <a:srgbClr val="000000"/>
                </a:solidFill>
                <a:effectLst/>
                <a:uLnTx/>
                <a:uFillTx/>
                <a:latin typeface="Helvetica"/>
                <a:sym typeface="Helvetica"/>
              </a:rPr>
              <a:pPr marL="0" marR="0" lvl="0" indent="0" algn="l" defTabSz="825500" rtl="0" eaLnBrk="1" fontAlgn="auto" latinLnBrk="0" hangingPunct="0">
                <a:lnSpc>
                  <a:spcPct val="100000"/>
                </a:lnSpc>
                <a:spcBef>
                  <a:spcPts val="0"/>
                </a:spcBef>
                <a:spcAft>
                  <a:spcPts val="0"/>
                </a:spcAft>
                <a:buClrTx/>
                <a:buSzTx/>
                <a:buFontTx/>
                <a:buNone/>
                <a:tabLst/>
                <a:defRPr/>
              </a:pPr>
              <a:t>31</a:t>
            </a:fld>
            <a:endParaRPr kumimoji="0" lang="en-US" sz="1400" b="0" i="0" u="none" strike="noStrike" kern="0" cap="all" spc="126" normalizeH="0" baseline="0" noProof="0">
              <a:ln>
                <a:noFill/>
              </a:ln>
              <a:solidFill>
                <a:srgbClr val="000000"/>
              </a:solidFill>
              <a:effectLst/>
              <a:uLnTx/>
              <a:uFillTx/>
              <a:latin typeface="Helvetica"/>
              <a:sym typeface="Helvetica"/>
            </a:endParaRPr>
          </a:p>
        </p:txBody>
      </p:sp>
    </p:spTree>
    <p:extLst>
      <p:ext uri="{BB962C8B-B14F-4D97-AF65-F5344CB8AC3E}">
        <p14:creationId xmlns:p14="http://schemas.microsoft.com/office/powerpoint/2010/main" val="4063513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64025" y="585788"/>
            <a:ext cx="1908175" cy="107315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18EDB0D-25EA-4B46-8BCE-6620A6934F62}" type="slidenum">
              <a:rPr lang="en-US" smtClean="0"/>
              <a:t>32</a:t>
            </a:fld>
            <a:endParaRPr lang="en-US"/>
          </a:p>
        </p:txBody>
      </p:sp>
    </p:spTree>
    <p:extLst>
      <p:ext uri="{BB962C8B-B14F-4D97-AF65-F5344CB8AC3E}">
        <p14:creationId xmlns:p14="http://schemas.microsoft.com/office/powerpoint/2010/main" val="39833145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8EDB0D-25EA-4B46-8BCE-6620A6934F62}" type="slidenum">
              <a:rPr lang="en-US" smtClean="0"/>
              <a:t>34</a:t>
            </a:fld>
            <a:endParaRPr lang="en-US"/>
          </a:p>
        </p:txBody>
      </p:sp>
    </p:spTree>
    <p:extLst>
      <p:ext uri="{BB962C8B-B14F-4D97-AF65-F5344CB8AC3E}">
        <p14:creationId xmlns:p14="http://schemas.microsoft.com/office/powerpoint/2010/main" val="42348800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18EDB0D-25EA-4B46-8BCE-6620A6934F62}" type="slidenum">
              <a:rPr lang="en-US" smtClean="0"/>
              <a:t>35</a:t>
            </a:fld>
            <a:endParaRPr lang="en-US"/>
          </a:p>
        </p:txBody>
      </p:sp>
    </p:spTree>
    <p:extLst>
      <p:ext uri="{BB962C8B-B14F-4D97-AF65-F5344CB8AC3E}">
        <p14:creationId xmlns:p14="http://schemas.microsoft.com/office/powerpoint/2010/main" val="21161506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8E96E6-1209-D0D6-4BF3-403C086671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63823D-180F-904C-8714-127F5CAD01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8B1CD4-B098-25EF-A93F-BB25B01055FF}"/>
              </a:ext>
            </a:extLst>
          </p:cNvPr>
          <p:cNvSpPr>
            <a:spLocks noGrp="1"/>
          </p:cNvSpPr>
          <p:nvPr>
            <p:ph type="body" idx="1"/>
          </p:nvPr>
        </p:nvSpPr>
        <p:spPr/>
        <p:txBody>
          <a:bodyPr/>
          <a:lstStyle/>
          <a:p>
            <a:r>
              <a:rPr lang="en-US" dirty="0"/>
              <a:t>This is Brian’s preference for now. It was too busy. I stripped out some of the words to simplify.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tx1"/>
                </a:solidFill>
                <a:latin typeface="+mn-lt"/>
                <a:cs typeface="+mn-cs"/>
              </a:rPr>
              <a:t>Here is what we think isn’t working in the healthcare system and why, and here is </a:t>
            </a:r>
            <a:r>
              <a:rPr lang="en-US" sz="1200" b="1" dirty="0">
                <a:solidFill>
                  <a:srgbClr val="25A066"/>
                </a:solidFill>
                <a:latin typeface="+mn-lt"/>
                <a:cs typeface="+mn-cs"/>
              </a:rPr>
              <a:t>our theory of how the system can be changed so that it works for everyone – </a:t>
            </a:r>
            <a:r>
              <a:rPr lang="en-US" sz="1200" dirty="0">
                <a:solidFill>
                  <a:schemeClr val="tx1"/>
                </a:solidFill>
                <a:latin typeface="+mn-lt"/>
                <a:cs typeface="+mn-cs"/>
              </a:rPr>
              <a:t>healthcare workers, patients, and community.</a:t>
            </a:r>
          </a:p>
          <a:p>
            <a:endParaRPr lang="en-US" dirty="0"/>
          </a:p>
        </p:txBody>
      </p:sp>
      <p:sp>
        <p:nvSpPr>
          <p:cNvPr id="4" name="Slide Number Placeholder 3">
            <a:extLst>
              <a:ext uri="{FF2B5EF4-FFF2-40B4-BE49-F238E27FC236}">
                <a16:creationId xmlns:a16="http://schemas.microsoft.com/office/drawing/2014/main" id="{6FA4EB3D-09A6-6AD8-32D7-89C0D8576D8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833EE8F-5725-4143-BC40-012DD1678D5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483466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ts val="0"/>
              </a:spcBef>
              <a:buNone/>
            </a:pPr>
            <a:r>
              <a:rPr lang="en-US" sz="2399" b="1">
                <a:solidFill>
                  <a:srgbClr val="000000"/>
                </a:solidFill>
                <a:latin typeface="Calibri" panose="020F0502020204030204" pitchFamily="34" charset="0"/>
                <a:ea typeface="Calibri" panose="020F0502020204030204" pitchFamily="34" charset="0"/>
              </a:rPr>
              <a:t>Example Behaviors</a:t>
            </a:r>
          </a:p>
          <a:p>
            <a:pPr lvl="1">
              <a:spcBef>
                <a:spcPts val="0"/>
              </a:spcBef>
            </a:pPr>
            <a:r>
              <a:rPr lang="en-US" sz="2399">
                <a:solidFill>
                  <a:srgbClr val="000000"/>
                </a:solidFill>
                <a:latin typeface="Calibri" panose="020F0502020204030204" pitchFamily="34" charset="0"/>
                <a:ea typeface="Calibri" panose="020F0502020204030204" pitchFamily="34" charset="0"/>
                <a:cs typeface="Times New Roman" panose="02020603050405020304" pitchFamily="18" charset="0"/>
              </a:rPr>
              <a:t>Implementing daily check-ins with the Family Medicine residents on rounds</a:t>
            </a:r>
          </a:p>
          <a:p>
            <a:pPr lvl="1">
              <a:spcBef>
                <a:spcPts val="0"/>
              </a:spcBef>
            </a:pPr>
            <a:r>
              <a:rPr lang="en-US" sz="2399">
                <a:solidFill>
                  <a:srgbClr val="000000"/>
                </a:solidFill>
                <a:latin typeface="Calibri" panose="020F0502020204030204" pitchFamily="34" charset="0"/>
                <a:ea typeface="Calibri" panose="020F0502020204030204" pitchFamily="34" charset="0"/>
                <a:cs typeface="Times New Roman" panose="02020603050405020304" pitchFamily="18" charset="0"/>
              </a:rPr>
              <a:t>Leading a psychological safety workshop for General Surgery Residents</a:t>
            </a:r>
          </a:p>
          <a:p>
            <a:pPr lvl="1">
              <a:spcBef>
                <a:spcPts val="0"/>
              </a:spcBef>
            </a:pPr>
            <a:r>
              <a:rPr lang="en-US" sz="2399">
                <a:solidFill>
                  <a:srgbClr val="000000"/>
                </a:solidFill>
                <a:latin typeface="Calibri" panose="020F0502020204030204" pitchFamily="34" charset="0"/>
                <a:ea typeface="Calibri" panose="020F0502020204030204" pitchFamily="34" charset="0"/>
                <a:cs typeface="Times New Roman" panose="02020603050405020304" pitchFamily="18" charset="0"/>
              </a:rPr>
              <a:t>More intentional coaching of nursing students/mentees</a:t>
            </a:r>
          </a:p>
          <a:p>
            <a:pPr lvl="1">
              <a:spcBef>
                <a:spcPts val="0"/>
              </a:spcBef>
            </a:pPr>
            <a:r>
              <a:rPr lang="en-US" sz="2399">
                <a:solidFill>
                  <a:srgbClr val="000000"/>
                </a:solidFill>
                <a:latin typeface="Calibri" panose="020F0502020204030204" pitchFamily="34" charset="0"/>
                <a:ea typeface="Calibri" panose="020F0502020204030204" pitchFamily="34" charset="0"/>
                <a:cs typeface="Times New Roman" panose="02020603050405020304" pitchFamily="18" charset="0"/>
              </a:rPr>
              <a:t>Introduced 5Dynamics language to medical students</a:t>
            </a:r>
          </a:p>
          <a:p>
            <a:pPr lvl="1">
              <a:spcBef>
                <a:spcPts val="0"/>
              </a:spcBef>
            </a:pPr>
            <a:r>
              <a:rPr lang="en-US" sz="2399">
                <a:solidFill>
                  <a:srgbClr val="000000"/>
                </a:solidFill>
                <a:latin typeface="Calibri" panose="020F0502020204030204" pitchFamily="34" charset="0"/>
                <a:ea typeface="Calibri" panose="020F0502020204030204" pitchFamily="34" charset="0"/>
                <a:cs typeface="Times New Roman" panose="02020603050405020304" pitchFamily="18" charset="0"/>
              </a:rPr>
              <a:t>Brought Narrative Leadership into medical classroom to foster professional identity formation</a:t>
            </a:r>
          </a:p>
          <a:p>
            <a:pPr lvl="1">
              <a:spcBef>
                <a:spcPts val="0"/>
              </a:spcBef>
            </a:pPr>
            <a:r>
              <a:rPr lang="en-US" sz="2399">
                <a:solidFill>
                  <a:srgbClr val="000000"/>
                </a:solidFill>
                <a:latin typeface="Calibri" panose="020F0502020204030204" pitchFamily="34" charset="0"/>
                <a:ea typeface="Calibri" panose="020F0502020204030204" pitchFamily="34" charset="0"/>
              </a:rPr>
              <a:t>Confidence to engage in difficult conversations about racism, calling out microaggressions, naming white fragility</a:t>
            </a:r>
          </a:p>
          <a:p>
            <a:pPr lvl="2">
              <a:spcBef>
                <a:spcPts val="0"/>
              </a:spcBef>
            </a:pPr>
            <a:r>
              <a:rPr lang="en-US" sz="1799">
                <a:solidFill>
                  <a:srgbClr val="000000"/>
                </a:solidFill>
                <a:latin typeface="Calibri" panose="020F0502020204030204" pitchFamily="34" charset="0"/>
                <a:ea typeface="Calibri" panose="020F0502020204030204" pitchFamily="34" charset="0"/>
              </a:rPr>
              <a:t>Collective awareness of this issue has resulted in departmental change and funding towards anti-racism response training</a:t>
            </a:r>
            <a:endParaRPr lang="en-US" sz="1799">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C18EDB0D-25EA-4B46-8BCE-6620A6934F62}" type="slidenum">
              <a:rPr lang="en-US" smtClean="0"/>
              <a:t>38</a:t>
            </a:fld>
            <a:endParaRPr lang="en-US"/>
          </a:p>
        </p:txBody>
      </p:sp>
    </p:spTree>
    <p:extLst>
      <p:ext uri="{BB962C8B-B14F-4D97-AF65-F5344CB8AC3E}">
        <p14:creationId xmlns:p14="http://schemas.microsoft.com/office/powerpoint/2010/main" val="35157655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l" fontAlgn="base">
              <a:spcBef>
                <a:spcPts val="2000"/>
              </a:spcBef>
              <a:buFont typeface="Arial" panose="020B0604020202020204" pitchFamily="34" charset="0"/>
              <a:buChar char="•"/>
            </a:pPr>
            <a:r>
              <a:rPr lang="en-US" sz="2800" b="1">
                <a:solidFill>
                  <a:schemeClr val="tx1">
                    <a:lumMod val="50000"/>
                  </a:schemeClr>
                </a:solidFill>
              </a:rPr>
              <a:t>Brief description of the RLI program</a:t>
            </a:r>
            <a:endParaRPr lang="en-US" sz="2400">
              <a:solidFill>
                <a:schemeClr val="tx1">
                  <a:lumMod val="50000"/>
                </a:schemeClr>
              </a:solidFill>
            </a:endParaRPr>
          </a:p>
        </p:txBody>
      </p:sp>
      <p:sp>
        <p:nvSpPr>
          <p:cNvPr id="4" name="Slide Number Placeholder 3"/>
          <p:cNvSpPr>
            <a:spLocks noGrp="1"/>
          </p:cNvSpPr>
          <p:nvPr>
            <p:ph type="sldNum" sz="quarter" idx="5"/>
          </p:nvPr>
        </p:nvSpPr>
        <p:spPr/>
        <p:txBody>
          <a:bodyPr/>
          <a:lstStyle/>
          <a:p>
            <a:fld id="{C18EDB0D-25EA-4B46-8BCE-6620A6934F62}" type="slidenum">
              <a:rPr lang="en-US" smtClean="0"/>
              <a:t>39</a:t>
            </a:fld>
            <a:endParaRPr lang="en-US"/>
          </a:p>
        </p:txBody>
      </p:sp>
    </p:spTree>
    <p:extLst>
      <p:ext uri="{BB962C8B-B14F-4D97-AF65-F5344CB8AC3E}">
        <p14:creationId xmlns:p14="http://schemas.microsoft.com/office/powerpoint/2010/main" val="8024783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18EDB0D-25EA-4B46-8BCE-6620A6934F6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9780958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RLI is celebrating</a:t>
            </a:r>
            <a:r>
              <a:rPr lang="en-US" b="1" dirty="0"/>
              <a:t> its 7 year anniversary</a:t>
            </a:r>
            <a:r>
              <a:rPr lang="en-US" dirty="0"/>
              <a:t> here at OHSU, and we just launched our 14th cohort LAST MONTH</a:t>
            </a:r>
          </a:p>
          <a:p>
            <a:pPr marL="285750" indent="-285750">
              <a:buFont typeface="Arial"/>
              <a:buChar char="•"/>
            </a:pPr>
            <a:r>
              <a:rPr lang="en-US" dirty="0"/>
              <a:t>We’ve been fortunate to have </a:t>
            </a:r>
            <a:r>
              <a:rPr lang="en-US" b="1" dirty="0"/>
              <a:t>over 300 participants</a:t>
            </a:r>
            <a:r>
              <a:rPr lang="en-US" dirty="0"/>
              <a:t> in those cohorts, spanning </a:t>
            </a:r>
            <a:r>
              <a:rPr lang="en-US" b="1" dirty="0"/>
              <a:t>all levels of experience</a:t>
            </a:r>
            <a:r>
              <a:rPr lang="en-US" dirty="0"/>
              <a:t>, from </a:t>
            </a:r>
            <a:r>
              <a:rPr lang="en-US" b="1" dirty="0"/>
              <a:t>student to mid-career professionals to deans and directors</a:t>
            </a:r>
            <a:endParaRPr lang="en-US" dirty="0"/>
          </a:p>
          <a:p>
            <a:pPr marL="285750" indent="-285750">
              <a:buFont typeface="Arial"/>
              <a:buChar char="•"/>
            </a:pPr>
            <a:r>
              <a:rPr lang="en-US" dirty="0"/>
              <a:t>And at the heart of RLI is </a:t>
            </a:r>
            <a:r>
              <a:rPr lang="en-US" b="1" dirty="0" err="1"/>
              <a:t>interprofessionalism</a:t>
            </a:r>
            <a:r>
              <a:rPr lang="en-US" dirty="0"/>
              <a:t>, with </a:t>
            </a:r>
            <a:r>
              <a:rPr lang="en-US" b="1" dirty="0"/>
              <a:t>over 25 professions</a:t>
            </a:r>
            <a:r>
              <a:rPr lang="en-US" dirty="0"/>
              <a:t> represented in our alumni – physicians, nurses, behavioral health providers, dentists – you name it. </a:t>
            </a:r>
          </a:p>
          <a:p>
            <a:endParaRPr lang="en-US" dirty="0">
              <a:cs typeface="Calibri"/>
            </a:endParaRPr>
          </a:p>
        </p:txBody>
      </p:sp>
      <p:sp>
        <p:nvSpPr>
          <p:cNvPr id="4" name="Slide Number Placeholder 3"/>
          <p:cNvSpPr>
            <a:spLocks noGrp="1"/>
          </p:cNvSpPr>
          <p:nvPr>
            <p:ph type="sldNum" sz="quarter" idx="5"/>
          </p:nvPr>
        </p:nvSpPr>
        <p:spPr/>
        <p:txBody>
          <a:bodyPr/>
          <a:lstStyle/>
          <a:p>
            <a:fld id="{C18EDB0D-25EA-4B46-8BCE-6620A6934F62}" type="slidenum">
              <a:rPr lang="en-US" smtClean="0"/>
              <a:t>42</a:t>
            </a:fld>
            <a:endParaRPr lang="en-US"/>
          </a:p>
        </p:txBody>
      </p:sp>
    </p:spTree>
    <p:extLst>
      <p:ext uri="{BB962C8B-B14F-4D97-AF65-F5344CB8AC3E}">
        <p14:creationId xmlns:p14="http://schemas.microsoft.com/office/powerpoint/2010/main" val="5886848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buFont typeface="Arial" panose="020B0604020202020204" pitchFamily="34" charset="0"/>
              <a:buChar char="•"/>
            </a:pPr>
            <a:r>
              <a:rPr lang="en-US" dirty="0">
                <a:solidFill>
                  <a:schemeClr val="tx1">
                    <a:lumMod val="50000"/>
                  </a:schemeClr>
                </a:solidFill>
              </a:rPr>
              <a:t>Our evaluations show that over 90% of participants learned </a:t>
            </a:r>
            <a:r>
              <a:rPr lang="en-US" b="1" dirty="0">
                <a:solidFill>
                  <a:schemeClr val="tx1">
                    <a:lumMod val="50000"/>
                  </a:schemeClr>
                </a:solidFill>
              </a:rPr>
              <a:t>practical skills that will help them </a:t>
            </a:r>
            <a:r>
              <a:rPr lang="en-US" dirty="0">
                <a:solidFill>
                  <a:schemeClr val="tx1">
                    <a:lumMod val="50000"/>
                  </a:schemeClr>
                </a:solidFill>
              </a:rPr>
              <a:t>in their work, and plan to </a:t>
            </a:r>
            <a:r>
              <a:rPr lang="en-US" b="1" dirty="0">
                <a:solidFill>
                  <a:schemeClr val="tx1">
                    <a:lumMod val="50000"/>
                  </a:schemeClr>
                </a:solidFill>
              </a:rPr>
              <a:t>recommend RLI</a:t>
            </a:r>
            <a:r>
              <a:rPr lang="en-US" dirty="0">
                <a:solidFill>
                  <a:schemeClr val="tx1">
                    <a:lumMod val="50000"/>
                  </a:schemeClr>
                </a:solidFill>
              </a:rPr>
              <a:t> to colleagues </a:t>
            </a:r>
            <a:endParaRPr lang="en-US" dirty="0"/>
          </a:p>
          <a:p>
            <a:pPr>
              <a:buFont typeface="Arial" panose="020B0604020202020204" pitchFamily="34" charset="0"/>
              <a:buChar char="•"/>
            </a:pPr>
            <a:r>
              <a:rPr lang="en-US" dirty="0">
                <a:solidFill>
                  <a:schemeClr val="tx1">
                    <a:lumMod val="50000"/>
                  </a:schemeClr>
                </a:solidFill>
              </a:rPr>
              <a:t>And over 80% of participants were </a:t>
            </a:r>
            <a:r>
              <a:rPr lang="en-US" b="1" dirty="0">
                <a:solidFill>
                  <a:schemeClr val="tx1">
                    <a:lumMod val="50000"/>
                  </a:schemeClr>
                </a:solidFill>
              </a:rPr>
              <a:t>continuing to apply relational leadership skills on their teams at 6-months AFTER the program ends</a:t>
            </a:r>
            <a:r>
              <a:rPr lang="en-US" dirty="0">
                <a:solidFill>
                  <a:schemeClr val="tx1">
                    <a:lumMod val="50000"/>
                  </a:schemeClr>
                </a:solidFill>
              </a:rPr>
              <a:t> --&gt; which shows it’s sticky; people can easily apply them for a long, long time.</a:t>
            </a:r>
            <a:endParaRPr lang="en-US" dirty="0"/>
          </a:p>
          <a:p>
            <a:pPr>
              <a:spcBef>
                <a:spcPts val="2000"/>
              </a:spcBef>
            </a:pPr>
            <a:endParaRPr lang="en-US" sz="2800" b="1" dirty="0">
              <a:solidFill>
                <a:schemeClr val="tx1">
                  <a:lumMod val="50000"/>
                </a:schemeClr>
              </a:solidFill>
              <a:cs typeface="Calibri"/>
            </a:endParaRPr>
          </a:p>
        </p:txBody>
      </p:sp>
      <p:sp>
        <p:nvSpPr>
          <p:cNvPr id="4" name="Slide Number Placeholder 3"/>
          <p:cNvSpPr>
            <a:spLocks noGrp="1"/>
          </p:cNvSpPr>
          <p:nvPr>
            <p:ph type="sldNum" sz="quarter" idx="5"/>
          </p:nvPr>
        </p:nvSpPr>
        <p:spPr/>
        <p:txBody>
          <a:bodyPr/>
          <a:lstStyle/>
          <a:p>
            <a:fld id="{C18EDB0D-25EA-4B46-8BCE-6620A6934F62}" type="slidenum">
              <a:rPr lang="en-US" smtClean="0"/>
              <a:t>43</a:t>
            </a:fld>
            <a:endParaRPr lang="en-US"/>
          </a:p>
        </p:txBody>
      </p:sp>
    </p:spTree>
    <p:extLst>
      <p:ext uri="{BB962C8B-B14F-4D97-AF65-F5344CB8AC3E}">
        <p14:creationId xmlns:p14="http://schemas.microsoft.com/office/powerpoint/2010/main" val="10309142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a:t>And we’ve found</a:t>
            </a:r>
            <a:r>
              <a:rPr lang="en-US" b="1" dirty="0"/>
              <a:t> that RLI improves</a:t>
            </a:r>
            <a:r>
              <a:rPr lang="en-US" dirty="0"/>
              <a:t> wellbeing AND belonging</a:t>
            </a:r>
          </a:p>
          <a:p>
            <a:pPr marL="171450" indent="-171450">
              <a:buFont typeface="Arial"/>
              <a:buChar char="•"/>
            </a:pPr>
            <a:r>
              <a:rPr lang="en-US" dirty="0"/>
              <a:t>That </a:t>
            </a:r>
            <a:r>
              <a:rPr lang="en-US" b="1" dirty="0"/>
              <a:t>RLI – to statistical significance – improves participant well-being and sense of belonging </a:t>
            </a:r>
            <a:r>
              <a:rPr lang="en-US" dirty="0"/>
              <a:t>from pre to post- RLI… and these </a:t>
            </a:r>
            <a:r>
              <a:rPr lang="en-US" b="1" dirty="0"/>
              <a:t>improvements sustain 6-months</a:t>
            </a:r>
            <a:r>
              <a:rPr lang="en-US" dirty="0"/>
              <a:t> after the course ends  and the improvements are </a:t>
            </a:r>
            <a:r>
              <a:rPr lang="en-US" b="1" dirty="0"/>
              <a:t>even more significant for participants of color</a:t>
            </a:r>
            <a:endParaRPr lang="en-US" dirty="0"/>
          </a:p>
          <a:p>
            <a:pPr marL="171450" indent="-171450">
              <a:buFont typeface="Arial"/>
              <a:buChar char="•"/>
            </a:pPr>
            <a:r>
              <a:rPr lang="en-US" b="1" dirty="0">
                <a:cs typeface="Calibri"/>
              </a:rPr>
              <a:t>Let me say that again: RLI significantly improves well-being AND belonging... AND these impacts endure for a long, long time</a:t>
            </a:r>
          </a:p>
          <a:p>
            <a:endParaRPr lang="en-US" dirty="0">
              <a:cs typeface="Calibri"/>
            </a:endParaRPr>
          </a:p>
        </p:txBody>
      </p:sp>
      <p:sp>
        <p:nvSpPr>
          <p:cNvPr id="4" name="Slide Number Placeholder 3"/>
          <p:cNvSpPr>
            <a:spLocks noGrp="1"/>
          </p:cNvSpPr>
          <p:nvPr>
            <p:ph type="sldNum" sz="quarter" idx="5"/>
          </p:nvPr>
        </p:nvSpPr>
        <p:spPr/>
        <p:txBody>
          <a:bodyPr/>
          <a:lstStyle/>
          <a:p>
            <a:fld id="{C18EDB0D-25EA-4B46-8BCE-6620A6934F62}" type="slidenum">
              <a:rPr lang="en-US" smtClean="0"/>
              <a:t>44</a:t>
            </a:fld>
            <a:endParaRPr lang="en-US"/>
          </a:p>
        </p:txBody>
      </p:sp>
    </p:spTree>
    <p:extLst>
      <p:ext uri="{BB962C8B-B14F-4D97-AF65-F5344CB8AC3E}">
        <p14:creationId xmlns:p14="http://schemas.microsoft.com/office/powerpoint/2010/main" val="135567619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a:t>And finally: </a:t>
            </a:r>
            <a:r>
              <a:rPr lang="en-US" b="1" dirty="0"/>
              <a:t>92% of participants report that the program has markedly enhanced</a:t>
            </a:r>
            <a:r>
              <a:rPr lang="en-US" dirty="0"/>
              <a:t> their ability to lead teams in </a:t>
            </a:r>
            <a:r>
              <a:rPr lang="en-US" b="1" dirty="0"/>
              <a:t>more inclusive and equitable ways</a:t>
            </a:r>
            <a:r>
              <a:rPr lang="en-US" dirty="0"/>
              <a:t> </a:t>
            </a:r>
          </a:p>
          <a:p>
            <a:pPr marL="800100" lvl="1">
              <a:buFont typeface="Arial"/>
              <a:buChar char="-"/>
            </a:pPr>
            <a:r>
              <a:rPr lang="en-US" dirty="0"/>
              <a:t>And </a:t>
            </a:r>
            <a:r>
              <a:rPr lang="en-US" b="1" dirty="0"/>
              <a:t>nothing is more evidence</a:t>
            </a:r>
            <a:r>
              <a:rPr lang="en-US" dirty="0"/>
              <a:t> of that than what respondents tell us, such as: (GO TO NEXT SLIDE)</a:t>
            </a:r>
          </a:p>
          <a:p>
            <a:endParaRPr lang="en-US" dirty="0">
              <a:cs typeface="Calibri"/>
            </a:endParaRPr>
          </a:p>
        </p:txBody>
      </p:sp>
      <p:sp>
        <p:nvSpPr>
          <p:cNvPr id="4" name="Slide Number Placeholder 3"/>
          <p:cNvSpPr>
            <a:spLocks noGrp="1"/>
          </p:cNvSpPr>
          <p:nvPr>
            <p:ph type="sldNum" sz="quarter" idx="5"/>
          </p:nvPr>
        </p:nvSpPr>
        <p:spPr/>
        <p:txBody>
          <a:bodyPr/>
          <a:lstStyle/>
          <a:p>
            <a:fld id="{C18EDB0D-25EA-4B46-8BCE-6620A6934F62}" type="slidenum">
              <a:rPr lang="en-US" smtClean="0"/>
              <a:t>45</a:t>
            </a:fld>
            <a:endParaRPr lang="en-US"/>
          </a:p>
        </p:txBody>
      </p:sp>
    </p:spTree>
    <p:extLst>
      <p:ext uri="{BB962C8B-B14F-4D97-AF65-F5344CB8AC3E}">
        <p14:creationId xmlns:p14="http://schemas.microsoft.com/office/powerpoint/2010/main" val="34779748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18EDB0D-25EA-4B46-8BCE-6620A6934F62}" type="slidenum">
              <a:rPr lang="en-US" smtClean="0"/>
              <a:t>46</a:t>
            </a:fld>
            <a:endParaRPr lang="en-US"/>
          </a:p>
        </p:txBody>
      </p:sp>
    </p:spTree>
    <p:extLst>
      <p:ext uri="{BB962C8B-B14F-4D97-AF65-F5344CB8AC3E}">
        <p14:creationId xmlns:p14="http://schemas.microsoft.com/office/powerpoint/2010/main" val="18497535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18EDB0D-25EA-4B46-8BCE-6620A6934F62}" type="slidenum">
              <a:rPr lang="en-US" smtClean="0"/>
              <a:t>47</a:t>
            </a:fld>
            <a:endParaRPr lang="en-US"/>
          </a:p>
        </p:txBody>
      </p:sp>
    </p:spTree>
    <p:extLst>
      <p:ext uri="{BB962C8B-B14F-4D97-AF65-F5344CB8AC3E}">
        <p14:creationId xmlns:p14="http://schemas.microsoft.com/office/powerpoint/2010/main" val="286833010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18EDB0D-25EA-4B46-8BCE-6620A6934F62}" type="slidenum">
              <a:rPr lang="en-US" smtClean="0"/>
              <a:t>48</a:t>
            </a:fld>
            <a:endParaRPr lang="en-US"/>
          </a:p>
        </p:txBody>
      </p:sp>
    </p:spTree>
    <p:extLst>
      <p:ext uri="{BB962C8B-B14F-4D97-AF65-F5344CB8AC3E}">
        <p14:creationId xmlns:p14="http://schemas.microsoft.com/office/powerpoint/2010/main" val="401493247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defRPr/>
            </a:pPr>
            <a:r>
              <a:rPr lang="en-US"/>
              <a:t>And we’ve been quite fortunate—</a:t>
            </a:r>
            <a:r>
              <a:rPr lang="en-US" baseline="0"/>
              <a:t>people are </a:t>
            </a:r>
            <a:r>
              <a:rPr lang="en-US" b="1" baseline="0"/>
              <a:t>hearing about </a:t>
            </a:r>
            <a:r>
              <a:rPr lang="en-US" b="1"/>
              <a:t>what we’ve done at OHSU</a:t>
            </a:r>
            <a:r>
              <a:rPr lang="en-US"/>
              <a:t> </a:t>
            </a:r>
            <a:r>
              <a:rPr lang="en-US" baseline="0"/>
              <a:t>to </a:t>
            </a:r>
            <a:r>
              <a:rPr lang="en-US" b="1"/>
              <a:t>restore </a:t>
            </a:r>
            <a:r>
              <a:rPr lang="en-US" b="1" baseline="0"/>
              <a:t>relationships</a:t>
            </a:r>
            <a:r>
              <a:rPr lang="en-US" b="1"/>
              <a:t> </a:t>
            </a:r>
            <a:endParaRPr lang="en-US"/>
          </a:p>
          <a:p>
            <a:pPr marL="171450" indent="-171450">
              <a:buFont typeface="Arial"/>
              <a:buChar char="•"/>
              <a:defRPr/>
            </a:pPr>
            <a:r>
              <a:rPr lang="en-US"/>
              <a:t>Over </a:t>
            </a:r>
            <a:r>
              <a:rPr lang="en-US" baseline="0"/>
              <a:t>the </a:t>
            </a:r>
            <a:r>
              <a:rPr lang="en-US"/>
              <a:t>last 5 years, we’ve </a:t>
            </a:r>
            <a:r>
              <a:rPr lang="en-US" b="1"/>
              <a:t>expanded to UNC </a:t>
            </a:r>
            <a:r>
              <a:rPr lang="en-US" b="1" baseline="0"/>
              <a:t>and the </a:t>
            </a:r>
            <a:r>
              <a:rPr lang="en-US" b="1"/>
              <a:t>University </a:t>
            </a:r>
            <a:r>
              <a:rPr lang="en-US" b="1" baseline="0"/>
              <a:t>of </a:t>
            </a:r>
            <a:r>
              <a:rPr lang="en-US" b="1"/>
              <a:t>Utah</a:t>
            </a:r>
            <a:r>
              <a:rPr lang="en-US"/>
              <a:t> </a:t>
            </a:r>
          </a:p>
          <a:p>
            <a:pPr marL="800100" lvl="1">
              <a:buFont typeface="Arial"/>
              <a:buChar char="-"/>
              <a:defRPr/>
            </a:pPr>
            <a:r>
              <a:rPr lang="en-US"/>
              <a:t>And we’ve also expanded nationally through other national networks, including </a:t>
            </a:r>
            <a:r>
              <a:rPr lang="en-US" b="1"/>
              <a:t>Cambia Health and OCHIN</a:t>
            </a:r>
            <a:r>
              <a:rPr lang="en-US"/>
              <a:t> </a:t>
            </a:r>
          </a:p>
          <a:p>
            <a:pPr marL="800100" lvl="1">
              <a:buFont typeface="Arial"/>
              <a:buChar char="-"/>
              <a:defRPr/>
            </a:pPr>
            <a:r>
              <a:rPr lang="en-US"/>
              <a:t>All together: </a:t>
            </a:r>
            <a:r>
              <a:rPr lang="en-US" baseline="0"/>
              <a:t>RLI has</a:t>
            </a:r>
            <a:r>
              <a:rPr lang="en-US"/>
              <a:t> touched tens of thousands of</a:t>
            </a:r>
            <a:r>
              <a:rPr lang="en-US" b="1"/>
              <a:t> healthcare trainees and professionals</a:t>
            </a:r>
            <a:r>
              <a:rPr lang="en-US"/>
              <a:t> across </a:t>
            </a:r>
            <a:r>
              <a:rPr lang="en-US" baseline="0"/>
              <a:t>the </a:t>
            </a:r>
            <a:r>
              <a:rPr lang="en-US"/>
              <a:t>country</a:t>
            </a:r>
            <a:endParaRPr lang="en-US">
              <a:cs typeface="Calibri"/>
            </a:endParaRPr>
          </a:p>
          <a:p>
            <a:pPr marL="171450" indent="-171450">
              <a:buFont typeface="Arial"/>
              <a:buChar char="•"/>
              <a:defRPr/>
            </a:pPr>
            <a:r>
              <a:rPr lang="en-US" baseline="0"/>
              <a:t>So </a:t>
            </a:r>
            <a:r>
              <a:rPr lang="en-US"/>
              <a:t>THAT’s what we’ve seen </a:t>
            </a:r>
            <a:r>
              <a:rPr lang="en-US" baseline="0"/>
              <a:t>can </a:t>
            </a:r>
            <a:r>
              <a:rPr lang="en-US"/>
              <a:t>happen through RLI, when we catalyze the relational potential of the healthcare workforce</a:t>
            </a:r>
            <a:r>
              <a:rPr lang="en-US" baseline="0"/>
              <a:t>…</a:t>
            </a:r>
            <a:endParaRPr lang="en-US"/>
          </a:p>
          <a:p>
            <a:pPr marL="0" marR="0" lvl="0" indent="0" algn="l" defTabSz="914400">
              <a:lnSpc>
                <a:spcPct val="100000"/>
              </a:lnSpc>
              <a:spcBef>
                <a:spcPts val="0"/>
              </a:spcBef>
              <a:spcAft>
                <a:spcPts val="0"/>
              </a:spcAft>
              <a:buClrTx/>
              <a:buSzTx/>
              <a:buFontTx/>
              <a:buNone/>
              <a:tabLst/>
              <a:defRPr/>
            </a:pPr>
            <a:endParaRPr lang="en-US" b="1">
              <a:cs typeface="Calibri"/>
            </a:endParaRPr>
          </a:p>
        </p:txBody>
      </p:sp>
      <p:sp>
        <p:nvSpPr>
          <p:cNvPr id="4" name="Slide Number Placeholder 3"/>
          <p:cNvSpPr>
            <a:spLocks noGrp="1"/>
          </p:cNvSpPr>
          <p:nvPr>
            <p:ph type="sldNum" sz="quarter" idx="5"/>
          </p:nvPr>
        </p:nvSpPr>
        <p:spPr/>
        <p:txBody>
          <a:bodyPr/>
          <a:lstStyle/>
          <a:p>
            <a:fld id="{C18EDB0D-25EA-4B46-8BCE-6620A6934F62}" type="slidenum">
              <a:rPr lang="en-US" smtClean="0"/>
              <a:t>49</a:t>
            </a:fld>
            <a:endParaRPr lang="en-US"/>
          </a:p>
        </p:txBody>
      </p:sp>
    </p:spTree>
    <p:extLst>
      <p:ext uri="{BB962C8B-B14F-4D97-AF65-F5344CB8AC3E}">
        <p14:creationId xmlns:p14="http://schemas.microsoft.com/office/powerpoint/2010/main" val="277400527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48047F-B6E3-ADD2-94D2-767020F21D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CD81C4-293E-322E-92FF-B3B7F78FBB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A7D588-3058-D315-5C28-A82D38D46978}"/>
              </a:ext>
            </a:extLst>
          </p:cNvPr>
          <p:cNvSpPr>
            <a:spLocks noGrp="1"/>
          </p:cNvSpPr>
          <p:nvPr>
            <p:ph type="body" idx="1"/>
          </p:nvPr>
        </p:nvSpPr>
        <p:spPr/>
        <p:txBody>
          <a:bodyPr/>
          <a:lstStyle/>
          <a:p>
            <a:pPr marL="342900" indent="-342900" algn="l" fontAlgn="base">
              <a:spcBef>
                <a:spcPts val="2000"/>
              </a:spcBef>
              <a:buFont typeface="Arial" panose="020B0604020202020204" pitchFamily="34" charset="0"/>
              <a:buChar char="•"/>
            </a:pPr>
            <a:r>
              <a:rPr lang="en-US" sz="2800" b="1">
                <a:solidFill>
                  <a:schemeClr val="tx1">
                    <a:lumMod val="50000"/>
                  </a:schemeClr>
                </a:solidFill>
              </a:rPr>
              <a:t>Brief description of the RLI program</a:t>
            </a:r>
            <a:endParaRPr lang="en-US" sz="2400">
              <a:solidFill>
                <a:schemeClr val="tx1">
                  <a:lumMod val="50000"/>
                </a:schemeClr>
              </a:solidFill>
            </a:endParaRPr>
          </a:p>
        </p:txBody>
      </p:sp>
      <p:sp>
        <p:nvSpPr>
          <p:cNvPr id="4" name="Slide Number Placeholder 3">
            <a:extLst>
              <a:ext uri="{FF2B5EF4-FFF2-40B4-BE49-F238E27FC236}">
                <a16:creationId xmlns:a16="http://schemas.microsoft.com/office/drawing/2014/main" id="{F7CB3CF1-1611-AD56-28DD-280BB1D91951}"/>
              </a:ext>
            </a:extLst>
          </p:cNvPr>
          <p:cNvSpPr>
            <a:spLocks noGrp="1"/>
          </p:cNvSpPr>
          <p:nvPr>
            <p:ph type="sldNum" sz="quarter" idx="5"/>
          </p:nvPr>
        </p:nvSpPr>
        <p:spPr/>
        <p:txBody>
          <a:bodyPr/>
          <a:lstStyle/>
          <a:p>
            <a:fld id="{C18EDB0D-25EA-4B46-8BCE-6620A6934F62}" type="slidenum">
              <a:rPr lang="en-US" smtClean="0"/>
              <a:t>50</a:t>
            </a:fld>
            <a:endParaRPr lang="en-US"/>
          </a:p>
        </p:txBody>
      </p:sp>
    </p:spTree>
    <p:extLst>
      <p:ext uri="{BB962C8B-B14F-4D97-AF65-F5344CB8AC3E}">
        <p14:creationId xmlns:p14="http://schemas.microsoft.com/office/powerpoint/2010/main" val="17350517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Relational Leadership Institute (RLI) is a leadership learning collaborative bringing together a diverse, interprofessional group of health professionals at all stages of training and experience. </a:t>
            </a:r>
          </a:p>
          <a:p>
            <a:endParaRPr lang="en-US"/>
          </a:p>
          <a:p>
            <a:r>
              <a:rPr lang="en-US"/>
              <a:t>Relational Leadership (RL) is a human-centered approach to leadership. It promotes collaboration, psychological safety and equity within our teams and our health system. RL provides key concepts and skills for team members to foster:</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18EDB0D-25EA-4B46-8BCE-6620A6934F6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3427541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Relational Leadership Institute (RLI) is a leadership learning collaborative bringing together a diverse, interprofessional group of health professionals at all stages of training and experience. </a:t>
            </a:r>
          </a:p>
          <a:p>
            <a:endParaRPr lang="en-US"/>
          </a:p>
          <a:p>
            <a:r>
              <a:rPr lang="en-US"/>
              <a:t>Relational Leadership (RL) is a human-centered approach to leadership. It promotes collaboration, psychological safety and equity within our teams and our health system. RL provides key concepts and skills for team members to foster:</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18EDB0D-25EA-4B46-8BCE-6620A6934F6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7071904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0" cap="none">
                <a:latin typeface="+mn-lt"/>
              </a:rPr>
              <a:t>Tax Increment Financing </a:t>
            </a:r>
            <a:endParaRPr lang="en-US"/>
          </a:p>
        </p:txBody>
      </p:sp>
      <p:sp>
        <p:nvSpPr>
          <p:cNvPr id="4" name="Slide Number Placeholder 3"/>
          <p:cNvSpPr>
            <a:spLocks noGrp="1"/>
          </p:cNvSpPr>
          <p:nvPr>
            <p:ph type="sldNum" sz="quarter" idx="5"/>
          </p:nvPr>
        </p:nvSpPr>
        <p:spPr/>
        <p:txBody>
          <a:bodyPr/>
          <a:lstStyle/>
          <a:p>
            <a:fld id="{C18EDB0D-25EA-4B46-8BCE-6620A6934F62}" type="slidenum">
              <a:rPr lang="en-US" smtClean="0"/>
              <a:t>53</a:t>
            </a:fld>
            <a:endParaRPr lang="en-US"/>
          </a:p>
        </p:txBody>
      </p:sp>
    </p:spTree>
    <p:extLst>
      <p:ext uri="{BB962C8B-B14F-4D97-AF65-F5344CB8AC3E}">
        <p14:creationId xmlns:p14="http://schemas.microsoft.com/office/powerpoint/2010/main" val="204689063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0">
                <a:latin typeface="+mn-lt"/>
              </a:rPr>
              <a:t>Senate Bill 698</a:t>
            </a:r>
            <a:endParaRPr lang="en-US"/>
          </a:p>
        </p:txBody>
      </p:sp>
      <p:sp>
        <p:nvSpPr>
          <p:cNvPr id="4" name="Slide Number Placeholder 3"/>
          <p:cNvSpPr>
            <a:spLocks noGrp="1"/>
          </p:cNvSpPr>
          <p:nvPr>
            <p:ph type="sldNum" sz="quarter" idx="5"/>
          </p:nvPr>
        </p:nvSpPr>
        <p:spPr/>
        <p:txBody>
          <a:bodyPr/>
          <a:lstStyle/>
          <a:p>
            <a:fld id="{C18EDB0D-25EA-4B46-8BCE-6620A6934F62}" type="slidenum">
              <a:rPr lang="en-US" smtClean="0"/>
              <a:t>54</a:t>
            </a:fld>
            <a:endParaRPr lang="en-US"/>
          </a:p>
        </p:txBody>
      </p:sp>
    </p:spTree>
    <p:extLst>
      <p:ext uri="{BB962C8B-B14F-4D97-AF65-F5344CB8AC3E}">
        <p14:creationId xmlns:p14="http://schemas.microsoft.com/office/powerpoint/2010/main" val="213143127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0">
                <a:latin typeface="+mn-lt"/>
              </a:rPr>
              <a:t>Senate Bill 698</a:t>
            </a:r>
            <a:endParaRPr lang="en-US"/>
          </a:p>
        </p:txBody>
      </p:sp>
      <p:sp>
        <p:nvSpPr>
          <p:cNvPr id="4" name="Slide Number Placeholder 3"/>
          <p:cNvSpPr>
            <a:spLocks noGrp="1"/>
          </p:cNvSpPr>
          <p:nvPr>
            <p:ph type="sldNum" sz="quarter" idx="5"/>
          </p:nvPr>
        </p:nvSpPr>
        <p:spPr/>
        <p:txBody>
          <a:bodyPr/>
          <a:lstStyle/>
          <a:p>
            <a:fld id="{C18EDB0D-25EA-4B46-8BCE-6620A6934F62}" type="slidenum">
              <a:rPr lang="en-US" smtClean="0"/>
              <a:t>55</a:t>
            </a:fld>
            <a:endParaRPr lang="en-US"/>
          </a:p>
        </p:txBody>
      </p:sp>
    </p:spTree>
    <p:extLst>
      <p:ext uri="{BB962C8B-B14F-4D97-AF65-F5344CB8AC3E}">
        <p14:creationId xmlns:p14="http://schemas.microsoft.com/office/powerpoint/2010/main" val="46205351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0">
                <a:latin typeface="+mn-lt"/>
              </a:rPr>
              <a:t>Senate Bill 698</a:t>
            </a:r>
            <a:endParaRPr lang="en-US"/>
          </a:p>
        </p:txBody>
      </p:sp>
      <p:sp>
        <p:nvSpPr>
          <p:cNvPr id="4" name="Slide Number Placeholder 3"/>
          <p:cNvSpPr>
            <a:spLocks noGrp="1"/>
          </p:cNvSpPr>
          <p:nvPr>
            <p:ph type="sldNum" sz="quarter" idx="5"/>
          </p:nvPr>
        </p:nvSpPr>
        <p:spPr/>
        <p:txBody>
          <a:bodyPr/>
          <a:lstStyle/>
          <a:p>
            <a:fld id="{C18EDB0D-25EA-4B46-8BCE-6620A6934F62}" type="slidenum">
              <a:rPr lang="en-US" smtClean="0"/>
              <a:t>56</a:t>
            </a:fld>
            <a:endParaRPr lang="en-US"/>
          </a:p>
        </p:txBody>
      </p:sp>
    </p:spTree>
    <p:extLst>
      <p:ext uri="{BB962C8B-B14F-4D97-AF65-F5344CB8AC3E}">
        <p14:creationId xmlns:p14="http://schemas.microsoft.com/office/powerpoint/2010/main" val="4628393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18EDB0D-25EA-4B46-8BCE-6620A6934F62}" type="slidenum">
              <a:rPr lang="en-US" smtClean="0"/>
              <a:t>57</a:t>
            </a:fld>
            <a:endParaRPr lang="en-US"/>
          </a:p>
        </p:txBody>
      </p:sp>
    </p:spTree>
    <p:extLst>
      <p:ext uri="{BB962C8B-B14F-4D97-AF65-F5344CB8AC3E}">
        <p14:creationId xmlns:p14="http://schemas.microsoft.com/office/powerpoint/2010/main" val="417857740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Impacts included:</a:t>
            </a:r>
          </a:p>
          <a:p>
            <a:pPr marL="171450" indent="-171450">
              <a:buFont typeface="Calibri"/>
              <a:buChar char="-"/>
            </a:pPr>
            <a:r>
              <a:rPr lang="en-US">
                <a:ea typeface="Calibri"/>
                <a:cs typeface="Calibri"/>
              </a:rPr>
              <a:t>Increased collective empowerment (built community with each other, felt less alone, felt emotionally supported, and increased interest in getting involved in the issues they collectively face)</a:t>
            </a:r>
          </a:p>
          <a:p>
            <a:pPr marL="171450" indent="-171450">
              <a:buFont typeface="Calibri"/>
              <a:buChar char="-"/>
            </a:pPr>
            <a:r>
              <a:rPr lang="en-US">
                <a:ea typeface="Calibri"/>
                <a:cs typeface="Calibri"/>
              </a:rPr>
              <a:t>Increased capacity for advocacy (felt more capable of defending their rights, more confident in public speaking, felt listened to by people with power)</a:t>
            </a:r>
          </a:p>
          <a:p>
            <a:pPr marL="171450" indent="-171450">
              <a:buFont typeface="Calibri"/>
              <a:buChar char="-"/>
            </a:pPr>
            <a:r>
              <a:rPr lang="en-US">
                <a:ea typeface="Calibri"/>
                <a:cs typeface="Calibri"/>
              </a:rPr>
              <a:t>And took action for change (advocated for themselves, told their story to policymakers, described serving as leaders)</a:t>
            </a:r>
          </a:p>
          <a:p>
            <a:endParaRPr lang="en-US"/>
          </a:p>
        </p:txBody>
      </p:sp>
      <p:sp>
        <p:nvSpPr>
          <p:cNvPr id="4" name="Slide Number Placeholder 3"/>
          <p:cNvSpPr>
            <a:spLocks noGrp="1"/>
          </p:cNvSpPr>
          <p:nvPr>
            <p:ph type="sldNum" sz="quarter" idx="5"/>
          </p:nvPr>
        </p:nvSpPr>
        <p:spPr/>
        <p:txBody>
          <a:bodyPr/>
          <a:lstStyle/>
          <a:p>
            <a:fld id="{C18EDB0D-25EA-4B46-8BCE-6620A6934F62}" type="slidenum">
              <a:rPr lang="en-US" smtClean="0"/>
              <a:t>58</a:t>
            </a:fld>
            <a:endParaRPr lang="en-US"/>
          </a:p>
        </p:txBody>
      </p:sp>
    </p:spTree>
    <p:extLst>
      <p:ext uri="{BB962C8B-B14F-4D97-AF65-F5344CB8AC3E}">
        <p14:creationId xmlns:p14="http://schemas.microsoft.com/office/powerpoint/2010/main" val="95520705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BD2A4A-DA63-0BE0-421C-5CCB2A9060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1E8009-9BE8-7616-66B3-B2F396D32A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A4674A-1883-FD39-2691-D61AD42F6F09}"/>
              </a:ext>
            </a:extLst>
          </p:cNvPr>
          <p:cNvSpPr>
            <a:spLocks noGrp="1"/>
          </p:cNvSpPr>
          <p:nvPr>
            <p:ph type="body" idx="1"/>
          </p:nvPr>
        </p:nvSpPr>
        <p:spPr/>
        <p:txBody>
          <a:bodyPr/>
          <a:lstStyle/>
          <a:p>
            <a:r>
              <a:rPr lang="en-US"/>
              <a:t>Impacts included:</a:t>
            </a:r>
          </a:p>
          <a:p>
            <a:pPr marL="171450" indent="-171450">
              <a:buFont typeface="Calibri"/>
              <a:buChar char="-"/>
            </a:pPr>
            <a:r>
              <a:rPr lang="en-US">
                <a:ea typeface="Calibri"/>
                <a:cs typeface="Calibri"/>
              </a:rPr>
              <a:t>Increased collective empowerment (built community with each other, felt less alone, felt emotionally supported, and increased interest in getting involved in the issues they collectively face)</a:t>
            </a:r>
          </a:p>
          <a:p>
            <a:pPr marL="171450" indent="-171450">
              <a:buFont typeface="Calibri"/>
              <a:buChar char="-"/>
            </a:pPr>
            <a:r>
              <a:rPr lang="en-US">
                <a:ea typeface="Calibri"/>
                <a:cs typeface="Calibri"/>
              </a:rPr>
              <a:t>Increased capacity for advocacy (felt more capable of defending their rights, more confident in public speaking, felt listened to by people with power)</a:t>
            </a:r>
          </a:p>
          <a:p>
            <a:pPr marL="171450" indent="-171450">
              <a:buFont typeface="Calibri"/>
              <a:buChar char="-"/>
            </a:pPr>
            <a:r>
              <a:rPr lang="en-US">
                <a:ea typeface="Calibri"/>
                <a:cs typeface="Calibri"/>
              </a:rPr>
              <a:t>And took action for change (advocated for themselves, told their story to policymakers, described serving as leaders)</a:t>
            </a:r>
          </a:p>
          <a:p>
            <a:endParaRPr lang="en-US"/>
          </a:p>
        </p:txBody>
      </p:sp>
      <p:sp>
        <p:nvSpPr>
          <p:cNvPr id="4" name="Slide Number Placeholder 3">
            <a:extLst>
              <a:ext uri="{FF2B5EF4-FFF2-40B4-BE49-F238E27FC236}">
                <a16:creationId xmlns:a16="http://schemas.microsoft.com/office/drawing/2014/main" id="{501284AF-18C3-7700-4707-7587C1432C70}"/>
              </a:ext>
            </a:extLst>
          </p:cNvPr>
          <p:cNvSpPr>
            <a:spLocks noGrp="1"/>
          </p:cNvSpPr>
          <p:nvPr>
            <p:ph type="sldNum" sz="quarter" idx="5"/>
          </p:nvPr>
        </p:nvSpPr>
        <p:spPr/>
        <p:txBody>
          <a:bodyPr/>
          <a:lstStyle/>
          <a:p>
            <a:fld id="{C18EDB0D-25EA-4B46-8BCE-6620A6934F62}" type="slidenum">
              <a:rPr lang="en-US" smtClean="0"/>
              <a:t>59</a:t>
            </a:fld>
            <a:endParaRPr lang="en-US"/>
          </a:p>
        </p:txBody>
      </p:sp>
    </p:spTree>
    <p:extLst>
      <p:ext uri="{BB962C8B-B14F-4D97-AF65-F5344CB8AC3E}">
        <p14:creationId xmlns:p14="http://schemas.microsoft.com/office/powerpoint/2010/main" val="111352710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6EF304-D0EC-ADDA-92AB-FF1E9B5482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4E6DBF-EEA3-628E-4309-11CB8765AC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B67276-CD51-FC9D-6795-89070293C836}"/>
              </a:ext>
            </a:extLst>
          </p:cNvPr>
          <p:cNvSpPr>
            <a:spLocks noGrp="1"/>
          </p:cNvSpPr>
          <p:nvPr>
            <p:ph type="body" idx="1"/>
          </p:nvPr>
        </p:nvSpPr>
        <p:spPr/>
        <p:txBody>
          <a:bodyPr/>
          <a:lstStyle/>
          <a:p>
            <a:r>
              <a:rPr lang="en-US"/>
              <a:t>Impacts included:</a:t>
            </a:r>
          </a:p>
          <a:p>
            <a:pPr marL="171450" indent="-171450">
              <a:buFont typeface="Calibri"/>
              <a:buChar char="-"/>
            </a:pPr>
            <a:r>
              <a:rPr lang="en-US">
                <a:ea typeface="Calibri"/>
                <a:cs typeface="Calibri"/>
              </a:rPr>
              <a:t>Increased collective empowerment (built community with each other, felt less alone, felt emotionally supported, and increased interest in getting involved in the issues they collectively face)</a:t>
            </a:r>
          </a:p>
          <a:p>
            <a:pPr marL="171450" indent="-171450">
              <a:buFont typeface="Calibri"/>
              <a:buChar char="-"/>
            </a:pPr>
            <a:r>
              <a:rPr lang="en-US">
                <a:ea typeface="Calibri"/>
                <a:cs typeface="Calibri"/>
              </a:rPr>
              <a:t>Increased capacity for advocacy (felt more capable of defending their rights, more confident in public speaking, felt listened to by people with power)</a:t>
            </a:r>
          </a:p>
          <a:p>
            <a:pPr marL="171450" indent="-171450">
              <a:buFont typeface="Calibri"/>
              <a:buChar char="-"/>
            </a:pPr>
            <a:r>
              <a:rPr lang="en-US">
                <a:ea typeface="Calibri"/>
                <a:cs typeface="Calibri"/>
              </a:rPr>
              <a:t>And took action for change (advocated for themselves, told their story to policymakers, described serving as leaders)</a:t>
            </a:r>
          </a:p>
          <a:p>
            <a:endParaRPr lang="en-US"/>
          </a:p>
        </p:txBody>
      </p:sp>
      <p:sp>
        <p:nvSpPr>
          <p:cNvPr id="4" name="Slide Number Placeholder 3">
            <a:extLst>
              <a:ext uri="{FF2B5EF4-FFF2-40B4-BE49-F238E27FC236}">
                <a16:creationId xmlns:a16="http://schemas.microsoft.com/office/drawing/2014/main" id="{F764E92C-66CE-40FE-819B-3469BBB68244}"/>
              </a:ext>
            </a:extLst>
          </p:cNvPr>
          <p:cNvSpPr>
            <a:spLocks noGrp="1"/>
          </p:cNvSpPr>
          <p:nvPr>
            <p:ph type="sldNum" sz="quarter" idx="5"/>
          </p:nvPr>
        </p:nvSpPr>
        <p:spPr/>
        <p:txBody>
          <a:bodyPr/>
          <a:lstStyle/>
          <a:p>
            <a:fld id="{C18EDB0D-25EA-4B46-8BCE-6620A6934F62}" type="slidenum">
              <a:rPr lang="en-US" smtClean="0"/>
              <a:t>60</a:t>
            </a:fld>
            <a:endParaRPr lang="en-US"/>
          </a:p>
        </p:txBody>
      </p:sp>
    </p:spTree>
    <p:extLst>
      <p:ext uri="{BB962C8B-B14F-4D97-AF65-F5344CB8AC3E}">
        <p14:creationId xmlns:p14="http://schemas.microsoft.com/office/powerpoint/2010/main" val="4147489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B9BEDE-1E67-05D4-9EE3-32B61E4B8A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CA25CE-87B7-DA93-C792-AA76E7D808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287E8F-376E-5A58-9A75-AEC62C46E219}"/>
              </a:ext>
            </a:extLst>
          </p:cNvPr>
          <p:cNvSpPr>
            <a:spLocks noGrp="1"/>
          </p:cNvSpPr>
          <p:nvPr>
            <p:ph type="body" idx="1"/>
          </p:nvPr>
        </p:nvSpPr>
        <p:spPr/>
        <p:txBody>
          <a:bodyPr/>
          <a:lstStyle/>
          <a:p>
            <a:r>
              <a:rPr lang="en-US"/>
              <a:t>Impacts included:</a:t>
            </a:r>
          </a:p>
          <a:p>
            <a:pPr marL="171450" indent="-171450">
              <a:buFont typeface="Calibri"/>
              <a:buChar char="-"/>
            </a:pPr>
            <a:r>
              <a:rPr lang="en-US">
                <a:ea typeface="Calibri"/>
                <a:cs typeface="Calibri"/>
              </a:rPr>
              <a:t>Increased collective empowerment (built community with each other, felt less alone, felt emotionally supported, and increased interest in getting involved in the issues they collectively face)</a:t>
            </a:r>
          </a:p>
          <a:p>
            <a:pPr marL="171450" indent="-171450">
              <a:buFont typeface="Calibri"/>
              <a:buChar char="-"/>
            </a:pPr>
            <a:r>
              <a:rPr lang="en-US">
                <a:ea typeface="Calibri"/>
                <a:cs typeface="Calibri"/>
              </a:rPr>
              <a:t>Increased capacity for advocacy (felt more capable of defending their rights, more confident in public speaking, felt listened to by people with power)</a:t>
            </a:r>
          </a:p>
          <a:p>
            <a:pPr marL="171450" indent="-171450">
              <a:buFont typeface="Calibri"/>
              <a:buChar char="-"/>
            </a:pPr>
            <a:r>
              <a:rPr lang="en-US">
                <a:ea typeface="Calibri"/>
                <a:cs typeface="Calibri"/>
              </a:rPr>
              <a:t>And took action for change (advocated for themselves, told their story to policymakers, described serving as leaders)</a:t>
            </a:r>
          </a:p>
          <a:p>
            <a:endParaRPr lang="en-US"/>
          </a:p>
        </p:txBody>
      </p:sp>
      <p:sp>
        <p:nvSpPr>
          <p:cNvPr id="4" name="Slide Number Placeholder 3">
            <a:extLst>
              <a:ext uri="{FF2B5EF4-FFF2-40B4-BE49-F238E27FC236}">
                <a16:creationId xmlns:a16="http://schemas.microsoft.com/office/drawing/2014/main" id="{4C246239-0E96-5005-ABC2-80362923C798}"/>
              </a:ext>
            </a:extLst>
          </p:cNvPr>
          <p:cNvSpPr>
            <a:spLocks noGrp="1"/>
          </p:cNvSpPr>
          <p:nvPr>
            <p:ph type="sldNum" sz="quarter" idx="5"/>
          </p:nvPr>
        </p:nvSpPr>
        <p:spPr/>
        <p:txBody>
          <a:bodyPr/>
          <a:lstStyle/>
          <a:p>
            <a:fld id="{C18EDB0D-25EA-4B46-8BCE-6620A6934F62}" type="slidenum">
              <a:rPr lang="en-US" smtClean="0"/>
              <a:t>61</a:t>
            </a:fld>
            <a:endParaRPr lang="en-US"/>
          </a:p>
        </p:txBody>
      </p:sp>
    </p:spTree>
    <p:extLst>
      <p:ext uri="{BB962C8B-B14F-4D97-AF65-F5344CB8AC3E}">
        <p14:creationId xmlns:p14="http://schemas.microsoft.com/office/powerpoint/2010/main" val="210339078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D49965-A927-211B-E74A-1BC29943F8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B2A5F3-8B7B-8244-A115-2D456B0911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CB7300-32D0-A464-4CDD-7DA15A357199}"/>
              </a:ext>
            </a:extLst>
          </p:cNvPr>
          <p:cNvSpPr>
            <a:spLocks noGrp="1"/>
          </p:cNvSpPr>
          <p:nvPr>
            <p:ph type="body" idx="1"/>
          </p:nvPr>
        </p:nvSpPr>
        <p:spPr/>
        <p:txBody>
          <a:bodyPr/>
          <a:lstStyle/>
          <a:p>
            <a:r>
              <a:rPr lang="en-US"/>
              <a:t>Impacts included:</a:t>
            </a:r>
          </a:p>
          <a:p>
            <a:pPr marL="171450" indent="-171450">
              <a:buFont typeface="Calibri"/>
              <a:buChar char="-"/>
            </a:pPr>
            <a:r>
              <a:rPr lang="en-US">
                <a:ea typeface="Calibri"/>
                <a:cs typeface="Calibri"/>
              </a:rPr>
              <a:t>Increased collective empowerment (built community with each other, felt less alone, felt emotionally supported, and increased interest in getting involved in the issues they collectively face)</a:t>
            </a:r>
          </a:p>
          <a:p>
            <a:pPr marL="171450" indent="-171450">
              <a:buFont typeface="Calibri"/>
              <a:buChar char="-"/>
            </a:pPr>
            <a:r>
              <a:rPr lang="en-US">
                <a:ea typeface="Calibri"/>
                <a:cs typeface="Calibri"/>
              </a:rPr>
              <a:t>Increased capacity for advocacy (felt more capable of defending their rights, more confident in public speaking, felt listened to by people with power)</a:t>
            </a:r>
          </a:p>
          <a:p>
            <a:pPr marL="171450" indent="-171450">
              <a:buFont typeface="Calibri"/>
              <a:buChar char="-"/>
            </a:pPr>
            <a:r>
              <a:rPr lang="en-US">
                <a:ea typeface="Calibri"/>
                <a:cs typeface="Calibri"/>
              </a:rPr>
              <a:t>And took action for change (advocated for themselves, told their story to policymakers, described serving as leaders)</a:t>
            </a:r>
          </a:p>
          <a:p>
            <a:endParaRPr lang="en-US"/>
          </a:p>
        </p:txBody>
      </p:sp>
      <p:sp>
        <p:nvSpPr>
          <p:cNvPr id="4" name="Slide Number Placeholder 3">
            <a:extLst>
              <a:ext uri="{FF2B5EF4-FFF2-40B4-BE49-F238E27FC236}">
                <a16:creationId xmlns:a16="http://schemas.microsoft.com/office/drawing/2014/main" id="{A24FE399-E6C9-4243-F465-D00588DD66BF}"/>
              </a:ext>
            </a:extLst>
          </p:cNvPr>
          <p:cNvSpPr>
            <a:spLocks noGrp="1"/>
          </p:cNvSpPr>
          <p:nvPr>
            <p:ph type="sldNum" sz="quarter" idx="5"/>
          </p:nvPr>
        </p:nvSpPr>
        <p:spPr/>
        <p:txBody>
          <a:bodyPr/>
          <a:lstStyle/>
          <a:p>
            <a:fld id="{C18EDB0D-25EA-4B46-8BCE-6620A6934F62}" type="slidenum">
              <a:rPr lang="en-US" smtClean="0"/>
              <a:t>62</a:t>
            </a:fld>
            <a:endParaRPr lang="en-US"/>
          </a:p>
        </p:txBody>
      </p:sp>
    </p:spTree>
    <p:extLst>
      <p:ext uri="{BB962C8B-B14F-4D97-AF65-F5344CB8AC3E}">
        <p14:creationId xmlns:p14="http://schemas.microsoft.com/office/powerpoint/2010/main" val="295103674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1DD55D-E964-6CA3-5C17-292E060F4F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FE73CF-576F-BDCC-CE66-C57D50EC7B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4BB097-F450-5632-6D1B-64A2EBEBDF4B}"/>
              </a:ext>
            </a:extLst>
          </p:cNvPr>
          <p:cNvSpPr>
            <a:spLocks noGrp="1"/>
          </p:cNvSpPr>
          <p:nvPr>
            <p:ph type="body" idx="1"/>
          </p:nvPr>
        </p:nvSpPr>
        <p:spPr/>
        <p:txBody>
          <a:bodyPr/>
          <a:lstStyle/>
          <a:p>
            <a:r>
              <a:rPr lang="en-US"/>
              <a:t>Impacts included:</a:t>
            </a:r>
          </a:p>
          <a:p>
            <a:pPr marL="171450" indent="-171450">
              <a:buFont typeface="Calibri"/>
              <a:buChar char="-"/>
            </a:pPr>
            <a:r>
              <a:rPr lang="en-US">
                <a:ea typeface="Calibri"/>
                <a:cs typeface="Calibri"/>
              </a:rPr>
              <a:t>Increased collective empowerment (built community with each other, felt less alone, felt emotionally supported, and increased interest in getting involved in the issues they collectively face)</a:t>
            </a:r>
          </a:p>
          <a:p>
            <a:pPr marL="171450" indent="-171450">
              <a:buFont typeface="Calibri"/>
              <a:buChar char="-"/>
            </a:pPr>
            <a:r>
              <a:rPr lang="en-US">
                <a:ea typeface="Calibri"/>
                <a:cs typeface="Calibri"/>
              </a:rPr>
              <a:t>Increased capacity for advocacy (felt more capable of defending their rights, more confident in public speaking, felt listened to by people with power)</a:t>
            </a:r>
          </a:p>
          <a:p>
            <a:pPr marL="171450" indent="-171450">
              <a:buFont typeface="Calibri"/>
              <a:buChar char="-"/>
            </a:pPr>
            <a:r>
              <a:rPr lang="en-US">
                <a:ea typeface="Calibri"/>
                <a:cs typeface="Calibri"/>
              </a:rPr>
              <a:t>And took action for change (advocated for themselves, told their story to policymakers, described serving as leaders)</a:t>
            </a:r>
          </a:p>
          <a:p>
            <a:endParaRPr lang="en-US"/>
          </a:p>
        </p:txBody>
      </p:sp>
      <p:sp>
        <p:nvSpPr>
          <p:cNvPr id="4" name="Slide Number Placeholder 3">
            <a:extLst>
              <a:ext uri="{FF2B5EF4-FFF2-40B4-BE49-F238E27FC236}">
                <a16:creationId xmlns:a16="http://schemas.microsoft.com/office/drawing/2014/main" id="{E4A96E4F-3C5F-3552-B150-7A964450BAB1}"/>
              </a:ext>
            </a:extLst>
          </p:cNvPr>
          <p:cNvSpPr>
            <a:spLocks noGrp="1"/>
          </p:cNvSpPr>
          <p:nvPr>
            <p:ph type="sldNum" sz="quarter" idx="5"/>
          </p:nvPr>
        </p:nvSpPr>
        <p:spPr/>
        <p:txBody>
          <a:bodyPr/>
          <a:lstStyle/>
          <a:p>
            <a:fld id="{C18EDB0D-25EA-4B46-8BCE-6620A6934F62}" type="slidenum">
              <a:rPr lang="en-US" smtClean="0"/>
              <a:t>63</a:t>
            </a:fld>
            <a:endParaRPr lang="en-US"/>
          </a:p>
        </p:txBody>
      </p:sp>
    </p:spTree>
    <p:extLst>
      <p:ext uri="{BB962C8B-B14F-4D97-AF65-F5344CB8AC3E}">
        <p14:creationId xmlns:p14="http://schemas.microsoft.com/office/powerpoint/2010/main" val="156578845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18EDB0D-25EA-4B46-8BCE-6620A6934F62}" type="slidenum">
              <a:rPr lang="en-US" smtClean="0"/>
              <a:t>65</a:t>
            </a:fld>
            <a:endParaRPr lang="en-US"/>
          </a:p>
        </p:txBody>
      </p:sp>
    </p:spTree>
    <p:extLst>
      <p:ext uri="{BB962C8B-B14F-4D97-AF65-F5344CB8AC3E}">
        <p14:creationId xmlns:p14="http://schemas.microsoft.com/office/powerpoint/2010/main" val="138778081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8EDB0D-25EA-4B46-8BCE-6620A6934F62}" type="slidenum">
              <a:rPr lang="en-US" smtClean="0"/>
              <a:t>67</a:t>
            </a:fld>
            <a:endParaRPr lang="en-US"/>
          </a:p>
        </p:txBody>
      </p:sp>
    </p:spTree>
    <p:extLst>
      <p:ext uri="{BB962C8B-B14F-4D97-AF65-F5344CB8AC3E}">
        <p14:creationId xmlns:p14="http://schemas.microsoft.com/office/powerpoint/2010/main" val="276922043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l" fontAlgn="base">
              <a:spcBef>
                <a:spcPts val="2000"/>
              </a:spcBef>
              <a:buFont typeface="Arial" panose="020B0604020202020204" pitchFamily="34" charset="0"/>
              <a:buChar char="•"/>
            </a:pPr>
            <a:endParaRPr lang="en-US" sz="2400">
              <a:solidFill>
                <a:schemeClr val="tx1">
                  <a:lumMod val="50000"/>
                </a:schemeClr>
              </a:solidFill>
            </a:endParaRPr>
          </a:p>
        </p:txBody>
      </p:sp>
      <p:sp>
        <p:nvSpPr>
          <p:cNvPr id="4" name="Slide Number Placeholder 3"/>
          <p:cNvSpPr>
            <a:spLocks noGrp="1"/>
          </p:cNvSpPr>
          <p:nvPr>
            <p:ph type="sldNum" sz="quarter" idx="5"/>
          </p:nvPr>
        </p:nvSpPr>
        <p:spPr/>
        <p:txBody>
          <a:bodyPr/>
          <a:lstStyle/>
          <a:p>
            <a:fld id="{C18EDB0D-25EA-4B46-8BCE-6620A6934F62}" type="slidenum">
              <a:rPr lang="en-US" smtClean="0"/>
              <a:t>70</a:t>
            </a:fld>
            <a:endParaRPr lang="en-US"/>
          </a:p>
        </p:txBody>
      </p:sp>
    </p:spTree>
    <p:extLst>
      <p:ext uri="{BB962C8B-B14F-4D97-AF65-F5344CB8AC3E}">
        <p14:creationId xmlns:p14="http://schemas.microsoft.com/office/powerpoint/2010/main" val="198707905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8EDB0D-25EA-4B46-8BCE-6620A6934F62}" type="slidenum">
              <a:rPr lang="en-US" smtClean="0"/>
              <a:t>71</a:t>
            </a:fld>
            <a:endParaRPr lang="en-US"/>
          </a:p>
        </p:txBody>
      </p:sp>
    </p:spTree>
    <p:extLst>
      <p:ext uri="{BB962C8B-B14F-4D97-AF65-F5344CB8AC3E}">
        <p14:creationId xmlns:p14="http://schemas.microsoft.com/office/powerpoint/2010/main" val="239984135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l" defTabSz="825500" rtl="0" eaLnBrk="1" fontAlgn="auto" latinLnBrk="0" hangingPunct="0">
              <a:lnSpc>
                <a:spcPct val="100000"/>
              </a:lnSpc>
              <a:spcBef>
                <a:spcPts val="0"/>
              </a:spcBef>
              <a:spcAft>
                <a:spcPts val="0"/>
              </a:spcAft>
              <a:buClrTx/>
              <a:buSzTx/>
              <a:buFontTx/>
              <a:buNone/>
              <a:tabLst/>
              <a:defRPr/>
            </a:pPr>
            <a:fld id="{C18EDB0D-25EA-4B46-8BCE-6620A6934F62}" type="slidenum">
              <a:rPr kumimoji="0" lang="en-US" sz="1400" b="0" i="0" u="none" strike="noStrike" kern="0" cap="all" spc="126" normalizeH="0" baseline="0" noProof="0" smtClean="0">
                <a:ln>
                  <a:noFill/>
                </a:ln>
                <a:solidFill>
                  <a:srgbClr val="000000"/>
                </a:solidFill>
                <a:effectLst/>
                <a:uLnTx/>
                <a:uFillTx/>
                <a:latin typeface="Helvetica"/>
                <a:sym typeface="Helvetica"/>
              </a:rPr>
              <a:pPr marL="0" marR="0" lvl="0" indent="0" algn="l" defTabSz="825500" rtl="0" eaLnBrk="1" fontAlgn="auto" latinLnBrk="0" hangingPunct="0">
                <a:lnSpc>
                  <a:spcPct val="100000"/>
                </a:lnSpc>
                <a:spcBef>
                  <a:spcPts val="0"/>
                </a:spcBef>
                <a:spcAft>
                  <a:spcPts val="0"/>
                </a:spcAft>
                <a:buClrTx/>
                <a:buSzTx/>
                <a:buFontTx/>
                <a:buNone/>
                <a:tabLst/>
                <a:defRPr/>
              </a:pPr>
              <a:t>73</a:t>
            </a:fld>
            <a:endParaRPr kumimoji="0" lang="en-US" sz="1400" b="0" i="0" u="none" strike="noStrike" kern="0" cap="all" spc="126" normalizeH="0" baseline="0" noProof="0">
              <a:ln>
                <a:noFill/>
              </a:ln>
              <a:solidFill>
                <a:srgbClr val="000000"/>
              </a:solidFill>
              <a:effectLst/>
              <a:uLnTx/>
              <a:uFillTx/>
              <a:latin typeface="Helvetica"/>
              <a:sym typeface="Helvetica"/>
            </a:endParaRPr>
          </a:p>
        </p:txBody>
      </p:sp>
    </p:spTree>
    <p:extLst>
      <p:ext uri="{BB962C8B-B14F-4D97-AF65-F5344CB8AC3E}">
        <p14:creationId xmlns:p14="http://schemas.microsoft.com/office/powerpoint/2010/main" val="2139391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1.png"/><Relationship Id="rId1" Type="http://schemas.openxmlformats.org/officeDocument/2006/relationships/slideMaster" Target="../slideMasters/slideMaster2.xml"/><Relationship Id="rId6" Type="http://schemas.openxmlformats.org/officeDocument/2006/relationships/image" Target="../media/image19.jpeg"/><Relationship Id="rId5" Type="http://schemas.openxmlformats.org/officeDocument/2006/relationships/image" Target="../media/image18.png"/><Relationship Id="rId4" Type="http://schemas.openxmlformats.org/officeDocument/2006/relationships/image" Target="../media/image17.jpeg"/></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2.jpe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jpe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Master" Target="../slideMasters/slideMaster2.xml"/><Relationship Id="rId4" Type="http://schemas.openxmlformats.org/officeDocument/2006/relationships/image" Target="../media/image24.svg"/></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7.jpeg"/><Relationship Id="rId1" Type="http://schemas.openxmlformats.org/officeDocument/2006/relationships/slideMaster" Target="../slideMasters/slideMaster2.xml"/><Relationship Id="rId4" Type="http://schemas.openxmlformats.org/officeDocument/2006/relationships/image" Target="../media/image28.svg"/></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9.jpeg"/><Relationship Id="rId1" Type="http://schemas.openxmlformats.org/officeDocument/2006/relationships/slideMaster" Target="../slideMasters/slideMaster2.xml"/><Relationship Id="rId4" Type="http://schemas.openxmlformats.org/officeDocument/2006/relationships/image" Target="../media/image30.svg"/></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31.jpeg"/><Relationship Id="rId1" Type="http://schemas.openxmlformats.org/officeDocument/2006/relationships/slideMaster" Target="../slideMasters/slideMaster2.xml"/><Relationship Id="rId4" Type="http://schemas.openxmlformats.org/officeDocument/2006/relationships/image" Target="../media/image32.svg"/></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3.svg"/><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D08B5E1-DCF3-4893-9694-080DDA1A695C}"/>
              </a:ext>
            </a:extLst>
          </p:cNvPr>
          <p:cNvSpPr/>
          <p:nvPr userDrawn="1"/>
        </p:nvSpPr>
        <p:spPr>
          <a:xfrm>
            <a:off x="3067206" y="651188"/>
            <a:ext cx="6054437" cy="144269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3" name="Group 22">
            <a:extLst>
              <a:ext uri="{FF2B5EF4-FFF2-40B4-BE49-F238E27FC236}">
                <a16:creationId xmlns:a16="http://schemas.microsoft.com/office/drawing/2014/main" id="{AB6247EB-4B79-408B-80D4-5817AC791F4F}"/>
              </a:ext>
            </a:extLst>
          </p:cNvPr>
          <p:cNvGrpSpPr/>
          <p:nvPr userDrawn="1"/>
        </p:nvGrpSpPr>
        <p:grpSpPr>
          <a:xfrm rot="5400000">
            <a:off x="5982129" y="1985141"/>
            <a:ext cx="224591" cy="4518764"/>
            <a:chOff x="7491663" y="1910401"/>
            <a:chExt cx="224591" cy="4011802"/>
          </a:xfrm>
        </p:grpSpPr>
        <p:sp>
          <p:nvSpPr>
            <p:cNvPr id="24" name="Rectangle 23">
              <a:extLst>
                <a:ext uri="{FF2B5EF4-FFF2-40B4-BE49-F238E27FC236}">
                  <a16:creationId xmlns:a16="http://schemas.microsoft.com/office/drawing/2014/main" id="{BC73A757-707C-4627-BE06-6CDBAC06D110}"/>
                </a:ext>
              </a:extLst>
            </p:cNvPr>
            <p:cNvSpPr/>
            <p:nvPr/>
          </p:nvSpPr>
          <p:spPr>
            <a:xfrm>
              <a:off x="7491663" y="1910401"/>
              <a:ext cx="224590" cy="4011802"/>
            </a:xfrm>
            <a:prstGeom prst="rect">
              <a:avLst/>
            </a:prstGeom>
            <a:gradFill>
              <a:gsLst>
                <a:gs pos="55000">
                  <a:schemeClr val="bg1">
                    <a:alpha val="0"/>
                  </a:schemeClr>
                </a:gs>
                <a:gs pos="0">
                  <a:schemeClr val="bg1">
                    <a:lumMod val="75000"/>
                  </a:schemeClr>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F1951AC-D61B-4FB6-8714-24A418C230EB}"/>
                </a:ext>
              </a:extLst>
            </p:cNvPr>
            <p:cNvSpPr/>
            <p:nvPr/>
          </p:nvSpPr>
          <p:spPr>
            <a:xfrm>
              <a:off x="7491663" y="1910401"/>
              <a:ext cx="224590" cy="2028571"/>
            </a:xfrm>
            <a:prstGeom prst="rect">
              <a:avLst/>
            </a:prstGeom>
            <a:gradFill>
              <a:gsLst>
                <a:gs pos="31000">
                  <a:schemeClr val="bg1">
                    <a:alpha val="0"/>
                  </a:schemeClr>
                </a:gs>
                <a:gs pos="8000">
                  <a:schemeClr val="bg1"/>
                </a:gs>
              </a:gsLst>
              <a:lin ang="540000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6C603130-D204-4B1F-9CA8-B6101CEE1A02}"/>
                </a:ext>
              </a:extLst>
            </p:cNvPr>
            <p:cNvSpPr/>
            <p:nvPr/>
          </p:nvSpPr>
          <p:spPr>
            <a:xfrm rot="10800000">
              <a:off x="7491664" y="3893632"/>
              <a:ext cx="224590" cy="2028571"/>
            </a:xfrm>
            <a:prstGeom prst="rect">
              <a:avLst/>
            </a:prstGeom>
            <a:gradFill>
              <a:gsLst>
                <a:gs pos="31000">
                  <a:schemeClr val="bg1">
                    <a:alpha val="0"/>
                  </a:schemeClr>
                </a:gs>
                <a:gs pos="8000">
                  <a:schemeClr val="bg1"/>
                </a:gs>
              </a:gsLst>
              <a:lin ang="540000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 name="Title 1"/>
          <p:cNvSpPr>
            <a:spLocks noGrp="1"/>
          </p:cNvSpPr>
          <p:nvPr>
            <p:ph type="ctrTitle" hasCustomPrompt="1"/>
          </p:nvPr>
        </p:nvSpPr>
        <p:spPr>
          <a:xfrm>
            <a:off x="1397722" y="1011380"/>
            <a:ext cx="9393382" cy="2916936"/>
          </a:xfrm>
          <a:noFill/>
        </p:spPr>
        <p:txBody>
          <a:bodyPr wrap="square" lIns="0" tIns="0" rIns="0" bIns="0" anchor="b">
            <a:noAutofit/>
          </a:bodyPr>
          <a:lstStyle>
            <a:lvl1pPr algn="ctr">
              <a:lnSpc>
                <a:spcPct val="90000"/>
              </a:lnSpc>
              <a:defRPr sz="5400" b="0" i="1">
                <a:solidFill>
                  <a:schemeClr val="accent1"/>
                </a:solidFill>
                <a:latin typeface="Georgia" panose="02040502050405020303" pitchFamily="18" charset="0"/>
              </a:defRPr>
            </a:lvl1pPr>
          </a:lstStyle>
          <a:p>
            <a:r>
              <a:rPr lang="en-US"/>
              <a:t>Click to Add Title</a:t>
            </a:r>
          </a:p>
        </p:txBody>
      </p:sp>
      <p:sp>
        <p:nvSpPr>
          <p:cNvPr id="3" name="Subtitle 2"/>
          <p:cNvSpPr>
            <a:spLocks noGrp="1"/>
          </p:cNvSpPr>
          <p:nvPr>
            <p:ph type="subTitle" idx="1"/>
          </p:nvPr>
        </p:nvSpPr>
        <p:spPr>
          <a:xfrm>
            <a:off x="1397721" y="4436396"/>
            <a:ext cx="9393384" cy="718821"/>
          </a:xfrm>
          <a:noFill/>
          <a:ln>
            <a:noFill/>
          </a:ln>
        </p:spPr>
        <p:txBody>
          <a:bodyPr wrap="square" lIns="0" tIns="0" rIns="0" bIns="0" anchor="t">
            <a:noAutofit/>
          </a:bodyPr>
          <a:lstStyle>
            <a:lvl1pPr marL="0" indent="0" algn="ctr">
              <a:buNone/>
              <a:defRPr sz="2000" b="1" i="0" cap="all" spc="300" baseline="0">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9" name="TextBox 8">
            <a:extLst>
              <a:ext uri="{FF2B5EF4-FFF2-40B4-BE49-F238E27FC236}">
                <a16:creationId xmlns:a16="http://schemas.microsoft.com/office/drawing/2014/main" id="{FFB9F47D-A20E-4DBB-9964-48A8D83590FD}"/>
              </a:ext>
            </a:extLst>
          </p:cNvPr>
          <p:cNvSpPr txBox="1"/>
          <p:nvPr userDrawn="1"/>
        </p:nvSpPr>
        <p:spPr>
          <a:xfrm flipH="1">
            <a:off x="12457573" y="0"/>
            <a:ext cx="2418486" cy="1369194"/>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TITLE SLIDE</a:t>
            </a:r>
          </a:p>
          <a:p>
            <a:pPr marL="285750" indent="-285750">
              <a:lnSpc>
                <a:spcPct val="90000"/>
              </a:lnSpc>
              <a:spcBef>
                <a:spcPts val="1200"/>
              </a:spcBef>
              <a:buFont typeface="Arial" panose="020B0604020202020204" pitchFamily="34" charset="0"/>
              <a:buChar char="•"/>
            </a:pPr>
            <a:r>
              <a:rPr lang="en-US" b="0" i="0">
                <a:solidFill>
                  <a:schemeClr val="tx1"/>
                </a:solidFill>
                <a:latin typeface="+mn-lt"/>
              </a:rPr>
              <a:t>Try to keep the title and subtitle to one line each.</a:t>
            </a:r>
          </a:p>
        </p:txBody>
      </p:sp>
    </p:spTree>
    <p:extLst>
      <p:ext uri="{BB962C8B-B14F-4D97-AF65-F5344CB8AC3E}">
        <p14:creationId xmlns:p14="http://schemas.microsoft.com/office/powerpoint/2010/main" val="17818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Image)">
    <p:spTree>
      <p:nvGrpSpPr>
        <p:cNvPr id="1" name=""/>
        <p:cNvGrpSpPr/>
        <p:nvPr/>
      </p:nvGrpSpPr>
      <p:grpSpPr>
        <a:xfrm>
          <a:off x="0" y="0"/>
          <a:ext cx="0" cy="0"/>
          <a:chOff x="0" y="0"/>
          <a:chExt cx="0" cy="0"/>
        </a:xfrm>
      </p:grpSpPr>
      <p:pic>
        <p:nvPicPr>
          <p:cNvPr id="7" name="Picture Placeholder 3">
            <a:extLst>
              <a:ext uri="{FF2B5EF4-FFF2-40B4-BE49-F238E27FC236}">
                <a16:creationId xmlns:a16="http://schemas.microsoft.com/office/drawing/2014/main" id="{B6069213-9CE7-41D3-8D62-9388D6BA24DA}"/>
              </a:ext>
            </a:extLst>
          </p:cNvPr>
          <p:cNvPicPr>
            <a:picLocks noChangeAspect="1"/>
          </p:cNvPicPr>
          <p:nvPr userDrawn="1"/>
        </p:nvPicPr>
        <p:blipFill rotWithShape="1">
          <a:blip r:embed="rId2"/>
          <a:srcRect l="36884" t="15641" r="-3768"/>
          <a:stretch/>
        </p:blipFill>
        <p:spPr>
          <a:xfrm>
            <a:off x="-1" y="0"/>
            <a:ext cx="8152432" cy="6858000"/>
          </a:xfrm>
          <a:prstGeom prst="rect">
            <a:avLst/>
          </a:prstGeom>
        </p:spPr>
      </p:pic>
      <p:sp>
        <p:nvSpPr>
          <p:cNvPr id="33" name="Freeform: Shape 32">
            <a:extLst>
              <a:ext uri="{FF2B5EF4-FFF2-40B4-BE49-F238E27FC236}">
                <a16:creationId xmlns:a16="http://schemas.microsoft.com/office/drawing/2014/main" id="{AD2125C9-BDA2-44A1-B073-F0FD47941FE6}"/>
              </a:ext>
            </a:extLst>
          </p:cNvPr>
          <p:cNvSpPr/>
          <p:nvPr userDrawn="1"/>
        </p:nvSpPr>
        <p:spPr>
          <a:xfrm>
            <a:off x="4036392" y="4"/>
            <a:ext cx="8152432" cy="6857999"/>
          </a:xfrm>
          <a:custGeom>
            <a:avLst/>
            <a:gdLst>
              <a:gd name="connsiteX0" fmla="*/ 0 w 8152432"/>
              <a:gd name="connsiteY0" fmla="*/ 0 h 6857999"/>
              <a:gd name="connsiteX1" fmla="*/ 362726 w 8152432"/>
              <a:gd name="connsiteY1" fmla="*/ 0 h 6857999"/>
              <a:gd name="connsiteX2" fmla="*/ 3370216 w 8152432"/>
              <a:gd name="connsiteY2" fmla="*/ 0 h 6857999"/>
              <a:gd name="connsiteX3" fmla="*/ 8152432 w 8152432"/>
              <a:gd name="connsiteY3" fmla="*/ 0 h 6857999"/>
              <a:gd name="connsiteX4" fmla="*/ 8152432 w 8152432"/>
              <a:gd name="connsiteY4" fmla="*/ 6857999 h 6857999"/>
              <a:gd name="connsiteX5" fmla="*/ 2978348 w 8152432"/>
              <a:gd name="connsiteY5"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52432" h="6857999">
                <a:moveTo>
                  <a:pt x="0" y="0"/>
                </a:moveTo>
                <a:lnTo>
                  <a:pt x="362726" y="0"/>
                </a:lnTo>
                <a:lnTo>
                  <a:pt x="3370216" y="0"/>
                </a:lnTo>
                <a:lnTo>
                  <a:pt x="8152432" y="0"/>
                </a:lnTo>
                <a:lnTo>
                  <a:pt x="8152432" y="6857999"/>
                </a:lnTo>
                <a:lnTo>
                  <a:pt x="2978348" y="6857999"/>
                </a:lnTo>
                <a:close/>
              </a:path>
            </a:pathLst>
          </a:cu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 name="TextBox 8">
            <a:extLst>
              <a:ext uri="{FF2B5EF4-FFF2-40B4-BE49-F238E27FC236}">
                <a16:creationId xmlns:a16="http://schemas.microsoft.com/office/drawing/2014/main" id="{FFB9F47D-A20E-4DBB-9964-48A8D83590FD}"/>
              </a:ext>
            </a:extLst>
          </p:cNvPr>
          <p:cNvSpPr txBox="1"/>
          <p:nvPr userDrawn="1"/>
        </p:nvSpPr>
        <p:spPr>
          <a:xfrm flipH="1">
            <a:off x="12457573" y="24"/>
            <a:ext cx="2418486" cy="1618493"/>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TITLE SLIDE (IMAGE)</a:t>
            </a:r>
          </a:p>
          <a:p>
            <a:pPr marL="285750" indent="-285750">
              <a:lnSpc>
                <a:spcPct val="90000"/>
              </a:lnSpc>
              <a:spcBef>
                <a:spcPts val="1200"/>
              </a:spcBef>
              <a:buFont typeface="Arial" panose="020B0604020202020204" pitchFamily="34" charset="0"/>
              <a:buChar char="•"/>
            </a:pPr>
            <a:r>
              <a:rPr lang="en-US" b="0" i="0">
                <a:solidFill>
                  <a:schemeClr val="tx1"/>
                </a:solidFill>
                <a:latin typeface="+mn-lt"/>
              </a:rPr>
              <a:t>Try to keep the title to one or two short lines and subtitle to one line.</a:t>
            </a:r>
          </a:p>
        </p:txBody>
      </p:sp>
      <p:grpSp>
        <p:nvGrpSpPr>
          <p:cNvPr id="23" name="Group 22">
            <a:extLst>
              <a:ext uri="{FF2B5EF4-FFF2-40B4-BE49-F238E27FC236}">
                <a16:creationId xmlns:a16="http://schemas.microsoft.com/office/drawing/2014/main" id="{D3A271EE-4B9E-446F-8197-E9CA8E43C17C}"/>
              </a:ext>
            </a:extLst>
          </p:cNvPr>
          <p:cNvGrpSpPr/>
          <p:nvPr userDrawn="1"/>
        </p:nvGrpSpPr>
        <p:grpSpPr>
          <a:xfrm rot="5400000">
            <a:off x="9029334" y="1985141"/>
            <a:ext cx="224591" cy="4518764"/>
            <a:chOff x="7491663" y="1910401"/>
            <a:chExt cx="224591" cy="4011802"/>
          </a:xfrm>
        </p:grpSpPr>
        <p:sp>
          <p:nvSpPr>
            <p:cNvPr id="24" name="Rectangle 23">
              <a:extLst>
                <a:ext uri="{FF2B5EF4-FFF2-40B4-BE49-F238E27FC236}">
                  <a16:creationId xmlns:a16="http://schemas.microsoft.com/office/drawing/2014/main" id="{3B462B68-0CED-4AFF-B1FC-47284B58F266}"/>
                </a:ext>
              </a:extLst>
            </p:cNvPr>
            <p:cNvSpPr/>
            <p:nvPr/>
          </p:nvSpPr>
          <p:spPr>
            <a:xfrm>
              <a:off x="7491663" y="1910401"/>
              <a:ext cx="224590" cy="4011802"/>
            </a:xfrm>
            <a:prstGeom prst="rect">
              <a:avLst/>
            </a:prstGeom>
            <a:gradFill>
              <a:gsLst>
                <a:gs pos="55000">
                  <a:schemeClr val="bg1">
                    <a:alpha val="0"/>
                  </a:schemeClr>
                </a:gs>
                <a:gs pos="0">
                  <a:schemeClr val="bg1">
                    <a:lumMod val="75000"/>
                  </a:schemeClr>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CBFD6A4-D749-49A0-9CBE-CA159F5DE263}"/>
                </a:ext>
              </a:extLst>
            </p:cNvPr>
            <p:cNvSpPr/>
            <p:nvPr/>
          </p:nvSpPr>
          <p:spPr>
            <a:xfrm>
              <a:off x="7491663" y="1910401"/>
              <a:ext cx="224590" cy="2028571"/>
            </a:xfrm>
            <a:prstGeom prst="rect">
              <a:avLst/>
            </a:prstGeom>
            <a:gradFill>
              <a:gsLst>
                <a:gs pos="31000">
                  <a:schemeClr val="bg1">
                    <a:alpha val="0"/>
                  </a:schemeClr>
                </a:gs>
                <a:gs pos="8000">
                  <a:schemeClr val="bg1"/>
                </a:gs>
              </a:gsLst>
              <a:lin ang="540000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B1D2F0A-E9E6-43F3-A66A-FAE728118D56}"/>
                </a:ext>
              </a:extLst>
            </p:cNvPr>
            <p:cNvSpPr/>
            <p:nvPr/>
          </p:nvSpPr>
          <p:spPr>
            <a:xfrm rot="10800000">
              <a:off x="7491664" y="3893632"/>
              <a:ext cx="224590" cy="2028571"/>
            </a:xfrm>
            <a:prstGeom prst="rect">
              <a:avLst/>
            </a:prstGeom>
            <a:gradFill>
              <a:gsLst>
                <a:gs pos="31000">
                  <a:schemeClr val="bg1">
                    <a:alpha val="0"/>
                  </a:schemeClr>
                </a:gs>
                <a:gs pos="8000">
                  <a:schemeClr val="bg1"/>
                </a:gs>
              </a:gsLst>
              <a:lin ang="540000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 name="Title 1"/>
          <p:cNvSpPr>
            <a:spLocks noGrp="1"/>
          </p:cNvSpPr>
          <p:nvPr>
            <p:ph type="ctrTitle" hasCustomPrompt="1"/>
          </p:nvPr>
        </p:nvSpPr>
        <p:spPr>
          <a:xfrm>
            <a:off x="6563045" y="1011404"/>
            <a:ext cx="5157170" cy="2913143"/>
          </a:xfrm>
          <a:noFill/>
        </p:spPr>
        <p:txBody>
          <a:bodyPr wrap="square" lIns="0" tIns="0" rIns="0" bIns="0" anchor="b">
            <a:noAutofit/>
          </a:bodyPr>
          <a:lstStyle>
            <a:lvl1pPr algn="ctr">
              <a:lnSpc>
                <a:spcPct val="90000"/>
              </a:lnSpc>
              <a:defRPr sz="4800" b="0" i="1">
                <a:solidFill>
                  <a:schemeClr val="accent1"/>
                </a:solidFill>
                <a:latin typeface="Georgia" panose="02040502050405020303" pitchFamily="18" charset="0"/>
              </a:defRPr>
            </a:lvl1pPr>
          </a:lstStyle>
          <a:p>
            <a:r>
              <a:rPr lang="en-US"/>
              <a:t>Click to Add Title</a:t>
            </a:r>
          </a:p>
        </p:txBody>
      </p:sp>
      <p:sp>
        <p:nvSpPr>
          <p:cNvPr id="3" name="Subtitle 2"/>
          <p:cNvSpPr>
            <a:spLocks noGrp="1"/>
          </p:cNvSpPr>
          <p:nvPr>
            <p:ph type="subTitle" idx="1"/>
          </p:nvPr>
        </p:nvSpPr>
        <p:spPr>
          <a:xfrm>
            <a:off x="6882248" y="4447307"/>
            <a:ext cx="4518762" cy="707886"/>
          </a:xfrm>
          <a:noFill/>
          <a:ln>
            <a:noFill/>
          </a:ln>
        </p:spPr>
        <p:txBody>
          <a:bodyPr wrap="square" lIns="0" tIns="0" rIns="0" bIns="0" anchor="t">
            <a:noAutofit/>
          </a:bodyPr>
          <a:lstStyle>
            <a:lvl1pPr marL="0" indent="0" algn="ctr">
              <a:lnSpc>
                <a:spcPct val="80000"/>
              </a:lnSpc>
              <a:buNone/>
              <a:defRPr sz="2000" b="1" i="0" cap="all" spc="300" baseline="0">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pic>
        <p:nvPicPr>
          <p:cNvPr id="31" name="image3.png">
            <a:extLst>
              <a:ext uri="{FF2B5EF4-FFF2-40B4-BE49-F238E27FC236}">
                <a16:creationId xmlns:a16="http://schemas.microsoft.com/office/drawing/2014/main" id="{7A1542BF-2B33-46E4-90E1-1F77C3B871F3}"/>
              </a:ext>
            </a:extLst>
          </p:cNvPr>
          <p:cNvPicPr/>
          <p:nvPr userDrawn="1"/>
        </p:nvPicPr>
        <p:blipFill>
          <a:blip r:embed="rId3"/>
          <a:stretch>
            <a:fillRect/>
          </a:stretch>
        </p:blipFill>
        <p:spPr>
          <a:xfrm>
            <a:off x="10546587" y="6367830"/>
            <a:ext cx="1185049" cy="271237"/>
          </a:xfrm>
          <a:prstGeom prst="rect">
            <a:avLst/>
          </a:prstGeom>
          <a:ln w="12700">
            <a:miter lim="400000"/>
          </a:ln>
        </p:spPr>
      </p:pic>
      <p:sp>
        <p:nvSpPr>
          <p:cNvPr id="41" name="Rectangle 40">
            <a:extLst>
              <a:ext uri="{FF2B5EF4-FFF2-40B4-BE49-F238E27FC236}">
                <a16:creationId xmlns:a16="http://schemas.microsoft.com/office/drawing/2014/main" id="{2F0D5533-59A6-409F-B4FE-63D5018BF230}"/>
              </a:ext>
            </a:extLst>
          </p:cNvPr>
          <p:cNvSpPr/>
          <p:nvPr userDrawn="1"/>
        </p:nvSpPr>
        <p:spPr>
          <a:xfrm>
            <a:off x="457201" y="6407151"/>
            <a:ext cx="2940310" cy="235044"/>
          </a:xfrm>
          <a:prstGeom prst="rect">
            <a:avLst/>
          </a:prstGeom>
        </p:spPr>
        <p:txBody>
          <a:bodyPr wrap="none" lIns="0" tIns="0" rIns="0" bIns="0" anchor="ct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a:ln>
                  <a:noFill/>
                </a:ln>
                <a:solidFill>
                  <a:schemeClr val="tx1">
                    <a:lumMod val="60000"/>
                    <a:lumOff val="40000"/>
                  </a:schemeClr>
                </a:solidFill>
                <a:effectLst/>
                <a:uLnTx/>
                <a:uFillTx/>
                <a:latin typeface="+mn-lt"/>
                <a:ea typeface="+mn-ea"/>
                <a:cs typeface="Arial"/>
              </a:rPr>
              <a:t>PRIMARY CARE PROGRESS, INC.  |  All rights reserved</a:t>
            </a:r>
          </a:p>
        </p:txBody>
      </p:sp>
    </p:spTree>
    <p:extLst>
      <p:ext uri="{BB962C8B-B14F-4D97-AF65-F5344CB8AC3E}">
        <p14:creationId xmlns:p14="http://schemas.microsoft.com/office/powerpoint/2010/main" val="39796027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Custom Imag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C2FF08DB-F286-4E1F-88F2-BC33D3E51EB2}"/>
              </a:ext>
            </a:extLst>
          </p:cNvPr>
          <p:cNvSpPr>
            <a:spLocks noGrp="1"/>
          </p:cNvSpPr>
          <p:nvPr>
            <p:ph type="pic" sz="quarter" idx="10"/>
          </p:nvPr>
        </p:nvSpPr>
        <p:spPr>
          <a:xfrm>
            <a:off x="12" y="0"/>
            <a:ext cx="7418439" cy="6858000"/>
          </a:xfrm>
          <a:custGeom>
            <a:avLst/>
            <a:gdLst>
              <a:gd name="connsiteX0" fmla="*/ 0 w 7418439"/>
              <a:gd name="connsiteY0" fmla="*/ 0 h 6858000"/>
              <a:gd name="connsiteX1" fmla="*/ 4036393 w 7418439"/>
              <a:gd name="connsiteY1" fmla="*/ 0 h 6858000"/>
              <a:gd name="connsiteX2" fmla="*/ 7014741 w 7418439"/>
              <a:gd name="connsiteY2" fmla="*/ 6857999 h 6858000"/>
              <a:gd name="connsiteX3" fmla="*/ 7418439 w 7418439"/>
              <a:gd name="connsiteY3" fmla="*/ 6857999 h 6858000"/>
              <a:gd name="connsiteX4" fmla="*/ 7418439 w 7418439"/>
              <a:gd name="connsiteY4" fmla="*/ 6858000 h 6858000"/>
              <a:gd name="connsiteX5" fmla="*/ 0 w 7418439"/>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18439" h="6858000">
                <a:moveTo>
                  <a:pt x="0" y="0"/>
                </a:moveTo>
                <a:lnTo>
                  <a:pt x="4036393" y="0"/>
                </a:lnTo>
                <a:lnTo>
                  <a:pt x="7014741" y="6857999"/>
                </a:lnTo>
                <a:lnTo>
                  <a:pt x="7418439" y="6857999"/>
                </a:lnTo>
                <a:lnTo>
                  <a:pt x="7418439" y="6858000"/>
                </a:lnTo>
                <a:lnTo>
                  <a:pt x="0" y="6858000"/>
                </a:lnTo>
                <a:close/>
              </a:path>
            </a:pathLst>
          </a:custGeom>
          <a:solidFill>
            <a:schemeClr val="accent1"/>
          </a:solidFill>
        </p:spPr>
        <p:txBody>
          <a:bodyPr wrap="square">
            <a:noAutofit/>
          </a:bodyPr>
          <a:lstStyle/>
          <a:p>
            <a:endParaRPr lang="en-US"/>
          </a:p>
        </p:txBody>
      </p:sp>
      <p:sp>
        <p:nvSpPr>
          <p:cNvPr id="33" name="Freeform: Shape 32">
            <a:extLst>
              <a:ext uri="{FF2B5EF4-FFF2-40B4-BE49-F238E27FC236}">
                <a16:creationId xmlns:a16="http://schemas.microsoft.com/office/drawing/2014/main" id="{AD2125C9-BDA2-44A1-B073-F0FD47941FE6}"/>
              </a:ext>
            </a:extLst>
          </p:cNvPr>
          <p:cNvSpPr/>
          <p:nvPr userDrawn="1"/>
        </p:nvSpPr>
        <p:spPr>
          <a:xfrm>
            <a:off x="4036392" y="4"/>
            <a:ext cx="8152432" cy="6857999"/>
          </a:xfrm>
          <a:custGeom>
            <a:avLst/>
            <a:gdLst>
              <a:gd name="connsiteX0" fmla="*/ 0 w 8152432"/>
              <a:gd name="connsiteY0" fmla="*/ 0 h 6857999"/>
              <a:gd name="connsiteX1" fmla="*/ 362726 w 8152432"/>
              <a:gd name="connsiteY1" fmla="*/ 0 h 6857999"/>
              <a:gd name="connsiteX2" fmla="*/ 3370216 w 8152432"/>
              <a:gd name="connsiteY2" fmla="*/ 0 h 6857999"/>
              <a:gd name="connsiteX3" fmla="*/ 8152432 w 8152432"/>
              <a:gd name="connsiteY3" fmla="*/ 0 h 6857999"/>
              <a:gd name="connsiteX4" fmla="*/ 8152432 w 8152432"/>
              <a:gd name="connsiteY4" fmla="*/ 6857999 h 6857999"/>
              <a:gd name="connsiteX5" fmla="*/ 2978348 w 8152432"/>
              <a:gd name="connsiteY5"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52432" h="6857999">
                <a:moveTo>
                  <a:pt x="0" y="0"/>
                </a:moveTo>
                <a:lnTo>
                  <a:pt x="362726" y="0"/>
                </a:lnTo>
                <a:lnTo>
                  <a:pt x="3370216" y="0"/>
                </a:lnTo>
                <a:lnTo>
                  <a:pt x="8152432" y="0"/>
                </a:lnTo>
                <a:lnTo>
                  <a:pt x="8152432" y="6857999"/>
                </a:lnTo>
                <a:lnTo>
                  <a:pt x="2978348" y="6857999"/>
                </a:lnTo>
                <a:close/>
              </a:path>
            </a:pathLst>
          </a:cu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 name="TextBox 8">
            <a:extLst>
              <a:ext uri="{FF2B5EF4-FFF2-40B4-BE49-F238E27FC236}">
                <a16:creationId xmlns:a16="http://schemas.microsoft.com/office/drawing/2014/main" id="{FFB9F47D-A20E-4DBB-9964-48A8D83590FD}"/>
              </a:ext>
            </a:extLst>
          </p:cNvPr>
          <p:cNvSpPr txBox="1"/>
          <p:nvPr userDrawn="1"/>
        </p:nvSpPr>
        <p:spPr>
          <a:xfrm flipH="1">
            <a:off x="12457573" y="24"/>
            <a:ext cx="2418486" cy="6816839"/>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TITLE SLIDE </a:t>
            </a:r>
            <a:br>
              <a:rPr lang="en-US" b="1" i="0" u="none">
                <a:solidFill>
                  <a:schemeClr val="tx1"/>
                </a:solidFill>
                <a:latin typeface="+mn-lt"/>
              </a:rPr>
            </a:br>
            <a:r>
              <a:rPr lang="en-US" b="1" i="0" u="none">
                <a:solidFill>
                  <a:schemeClr val="tx1"/>
                </a:solidFill>
                <a:latin typeface="+mn-lt"/>
              </a:rPr>
              <a:t>(CUSTOM IMAGE)</a:t>
            </a:r>
          </a:p>
          <a:p>
            <a:pPr marL="285750" indent="-285750">
              <a:lnSpc>
                <a:spcPct val="90000"/>
              </a:lnSpc>
              <a:spcBef>
                <a:spcPts val="1200"/>
              </a:spcBef>
              <a:buFont typeface="Arial" panose="020B0604020202020204" pitchFamily="34" charset="0"/>
              <a:buChar char="•"/>
            </a:pPr>
            <a:r>
              <a:rPr lang="en-US" b="0" i="0">
                <a:solidFill>
                  <a:schemeClr val="tx1"/>
                </a:solidFill>
                <a:latin typeface="+mn-lt"/>
              </a:rPr>
              <a:t>Try to keep the title to one or two short lines and subtitle to one line.</a:t>
            </a:r>
          </a:p>
          <a:p>
            <a:pPr marL="285750" indent="-285750">
              <a:lnSpc>
                <a:spcPct val="90000"/>
              </a:lnSpc>
              <a:spcBef>
                <a:spcPts val="1200"/>
              </a:spcBef>
              <a:buFont typeface="Arial" panose="020B0604020202020204" pitchFamily="34" charset="0"/>
              <a:buChar char="•"/>
            </a:pPr>
            <a:r>
              <a:rPr lang="en-US" b="1">
                <a:solidFill>
                  <a:schemeClr val="tx1"/>
                </a:solidFill>
                <a:latin typeface="+mn-lt"/>
              </a:rPr>
              <a:t>To replace an existing image,</a:t>
            </a:r>
            <a:r>
              <a:rPr lang="en-US">
                <a:solidFill>
                  <a:schemeClr val="tx1"/>
                </a:solidFill>
                <a:latin typeface="+mn-lt"/>
              </a:rPr>
              <a:t> delete sample image, click on the image icon to browse your preferred image.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b="1">
                <a:solidFill>
                  <a:schemeClr val="tx1"/>
                </a:solidFill>
                <a:latin typeface="+mn-lt"/>
              </a:rPr>
              <a:t>To insert a new image, </a:t>
            </a:r>
            <a:r>
              <a:rPr lang="en-US">
                <a:solidFill>
                  <a:schemeClr val="tx1"/>
                </a:solidFill>
                <a:latin typeface="+mn-lt"/>
              </a:rPr>
              <a:t>delete sample image, click on the image icon to browse your preferred image.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b="1">
                <a:solidFill>
                  <a:schemeClr val="tx1"/>
                </a:solidFill>
                <a:latin typeface="+mn-lt"/>
              </a:rPr>
              <a:t>If footer elements are not visible, </a:t>
            </a:r>
            <a:br>
              <a:rPr lang="en-US">
                <a:solidFill>
                  <a:schemeClr val="tx1"/>
                </a:solidFill>
                <a:latin typeface="+mn-lt"/>
              </a:rPr>
            </a:br>
            <a:r>
              <a:rPr lang="en-US">
                <a:solidFill>
                  <a:schemeClr val="tx1"/>
                </a:solidFill>
                <a:latin typeface="+mn-lt"/>
              </a:rPr>
              <a:t>reset layout or select image and “send to back”</a:t>
            </a:r>
          </a:p>
        </p:txBody>
      </p:sp>
      <p:grpSp>
        <p:nvGrpSpPr>
          <p:cNvPr id="23" name="Group 22">
            <a:extLst>
              <a:ext uri="{FF2B5EF4-FFF2-40B4-BE49-F238E27FC236}">
                <a16:creationId xmlns:a16="http://schemas.microsoft.com/office/drawing/2014/main" id="{D3A271EE-4B9E-446F-8197-E9CA8E43C17C}"/>
              </a:ext>
            </a:extLst>
          </p:cNvPr>
          <p:cNvGrpSpPr/>
          <p:nvPr userDrawn="1"/>
        </p:nvGrpSpPr>
        <p:grpSpPr>
          <a:xfrm rot="5400000">
            <a:off x="9029334" y="1985141"/>
            <a:ext cx="224591" cy="4518764"/>
            <a:chOff x="7491663" y="1910401"/>
            <a:chExt cx="224591" cy="4011802"/>
          </a:xfrm>
        </p:grpSpPr>
        <p:sp>
          <p:nvSpPr>
            <p:cNvPr id="24" name="Rectangle 23">
              <a:extLst>
                <a:ext uri="{FF2B5EF4-FFF2-40B4-BE49-F238E27FC236}">
                  <a16:creationId xmlns:a16="http://schemas.microsoft.com/office/drawing/2014/main" id="{3B462B68-0CED-4AFF-B1FC-47284B58F266}"/>
                </a:ext>
              </a:extLst>
            </p:cNvPr>
            <p:cNvSpPr/>
            <p:nvPr/>
          </p:nvSpPr>
          <p:spPr>
            <a:xfrm>
              <a:off x="7491663" y="1910401"/>
              <a:ext cx="224590" cy="4011802"/>
            </a:xfrm>
            <a:prstGeom prst="rect">
              <a:avLst/>
            </a:prstGeom>
            <a:gradFill>
              <a:gsLst>
                <a:gs pos="55000">
                  <a:schemeClr val="bg1">
                    <a:alpha val="0"/>
                  </a:schemeClr>
                </a:gs>
                <a:gs pos="0">
                  <a:schemeClr val="bg1">
                    <a:lumMod val="75000"/>
                  </a:schemeClr>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CBFD6A4-D749-49A0-9CBE-CA159F5DE263}"/>
                </a:ext>
              </a:extLst>
            </p:cNvPr>
            <p:cNvSpPr/>
            <p:nvPr/>
          </p:nvSpPr>
          <p:spPr>
            <a:xfrm>
              <a:off x="7491663" y="1910401"/>
              <a:ext cx="224590" cy="2028571"/>
            </a:xfrm>
            <a:prstGeom prst="rect">
              <a:avLst/>
            </a:prstGeom>
            <a:gradFill>
              <a:gsLst>
                <a:gs pos="31000">
                  <a:schemeClr val="bg1">
                    <a:alpha val="0"/>
                  </a:schemeClr>
                </a:gs>
                <a:gs pos="8000">
                  <a:schemeClr val="bg1"/>
                </a:gs>
              </a:gsLst>
              <a:lin ang="540000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B1D2F0A-E9E6-43F3-A66A-FAE728118D56}"/>
                </a:ext>
              </a:extLst>
            </p:cNvPr>
            <p:cNvSpPr/>
            <p:nvPr/>
          </p:nvSpPr>
          <p:spPr>
            <a:xfrm rot="10800000">
              <a:off x="7491664" y="3893632"/>
              <a:ext cx="224590" cy="2028571"/>
            </a:xfrm>
            <a:prstGeom prst="rect">
              <a:avLst/>
            </a:prstGeom>
            <a:gradFill>
              <a:gsLst>
                <a:gs pos="31000">
                  <a:schemeClr val="bg1">
                    <a:alpha val="0"/>
                  </a:schemeClr>
                </a:gs>
                <a:gs pos="8000">
                  <a:schemeClr val="bg1"/>
                </a:gs>
              </a:gsLst>
              <a:lin ang="540000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 name="Title 1"/>
          <p:cNvSpPr>
            <a:spLocks noGrp="1"/>
          </p:cNvSpPr>
          <p:nvPr>
            <p:ph type="ctrTitle" hasCustomPrompt="1"/>
          </p:nvPr>
        </p:nvSpPr>
        <p:spPr>
          <a:xfrm>
            <a:off x="6563045" y="1011404"/>
            <a:ext cx="5157170" cy="2913143"/>
          </a:xfrm>
          <a:noFill/>
        </p:spPr>
        <p:txBody>
          <a:bodyPr wrap="square" lIns="0" tIns="0" rIns="0" bIns="0" anchor="b">
            <a:noAutofit/>
          </a:bodyPr>
          <a:lstStyle>
            <a:lvl1pPr algn="ctr">
              <a:lnSpc>
                <a:spcPct val="90000"/>
              </a:lnSpc>
              <a:defRPr sz="4800" b="0" i="1">
                <a:solidFill>
                  <a:schemeClr val="accent1"/>
                </a:solidFill>
                <a:latin typeface="Georgia" panose="02040502050405020303" pitchFamily="18" charset="0"/>
              </a:defRPr>
            </a:lvl1pPr>
          </a:lstStyle>
          <a:p>
            <a:r>
              <a:rPr lang="en-US"/>
              <a:t>Click to Add Title</a:t>
            </a:r>
          </a:p>
        </p:txBody>
      </p:sp>
      <p:sp>
        <p:nvSpPr>
          <p:cNvPr id="3" name="Subtitle 2"/>
          <p:cNvSpPr>
            <a:spLocks noGrp="1"/>
          </p:cNvSpPr>
          <p:nvPr>
            <p:ph type="subTitle" idx="1"/>
          </p:nvPr>
        </p:nvSpPr>
        <p:spPr>
          <a:xfrm>
            <a:off x="6882246" y="4447307"/>
            <a:ext cx="4518766" cy="707886"/>
          </a:xfrm>
          <a:noFill/>
          <a:ln>
            <a:noFill/>
          </a:ln>
        </p:spPr>
        <p:txBody>
          <a:bodyPr wrap="square" lIns="0" tIns="0" rIns="0" bIns="0" anchor="t">
            <a:noAutofit/>
          </a:bodyPr>
          <a:lstStyle>
            <a:lvl1pPr marL="0" indent="0" algn="ctr">
              <a:lnSpc>
                <a:spcPct val="80000"/>
              </a:lnSpc>
              <a:buNone/>
              <a:defRPr sz="2000" b="1" i="0" cap="all" spc="300" baseline="0">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pic>
        <p:nvPicPr>
          <p:cNvPr id="31" name="image3.png">
            <a:extLst>
              <a:ext uri="{FF2B5EF4-FFF2-40B4-BE49-F238E27FC236}">
                <a16:creationId xmlns:a16="http://schemas.microsoft.com/office/drawing/2014/main" id="{7A1542BF-2B33-46E4-90E1-1F77C3B871F3}"/>
              </a:ext>
            </a:extLst>
          </p:cNvPr>
          <p:cNvPicPr/>
          <p:nvPr userDrawn="1"/>
        </p:nvPicPr>
        <p:blipFill>
          <a:blip r:embed="rId2"/>
          <a:stretch>
            <a:fillRect/>
          </a:stretch>
        </p:blipFill>
        <p:spPr>
          <a:xfrm>
            <a:off x="10546587" y="6367830"/>
            <a:ext cx="1185049" cy="271237"/>
          </a:xfrm>
          <a:prstGeom prst="rect">
            <a:avLst/>
          </a:prstGeom>
          <a:ln w="12700">
            <a:miter lim="400000"/>
          </a:ln>
        </p:spPr>
      </p:pic>
      <p:sp>
        <p:nvSpPr>
          <p:cNvPr id="17" name="Picture Placeholder 8">
            <a:extLst>
              <a:ext uri="{FF2B5EF4-FFF2-40B4-BE49-F238E27FC236}">
                <a16:creationId xmlns:a16="http://schemas.microsoft.com/office/drawing/2014/main" id="{ED77937C-0C05-43E0-BC50-619E56C3FB72}"/>
              </a:ext>
            </a:extLst>
          </p:cNvPr>
          <p:cNvSpPr>
            <a:spLocks noGrp="1"/>
          </p:cNvSpPr>
          <p:nvPr>
            <p:ph type="pic" sz="quarter" idx="11" hasCustomPrompt="1"/>
          </p:nvPr>
        </p:nvSpPr>
        <p:spPr>
          <a:xfrm>
            <a:off x="457200" y="6407150"/>
            <a:ext cx="2940050" cy="234950"/>
          </a:xfrm>
          <a:blipFill>
            <a:blip r:embed="rId3"/>
            <a:stretch>
              <a:fillRect/>
            </a:stretch>
          </a:blipFill>
        </p:spPr>
        <p:txBody>
          <a:bodyPr/>
          <a:lstStyle/>
          <a:p>
            <a:r>
              <a:rPr lang="en-US"/>
              <a:t> </a:t>
            </a:r>
          </a:p>
        </p:txBody>
      </p:sp>
    </p:spTree>
    <p:extLst>
      <p:ext uri="{BB962C8B-B14F-4D97-AF65-F5344CB8AC3E}">
        <p14:creationId xmlns:p14="http://schemas.microsoft.com/office/powerpoint/2010/main" val="1809622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A29A655F-C4E1-4267-8682-897EBB810B83}"/>
              </a:ext>
            </a:extLst>
          </p:cNvPr>
          <p:cNvSpPr txBox="1"/>
          <p:nvPr userDrawn="1"/>
        </p:nvSpPr>
        <p:spPr>
          <a:xfrm flipH="1">
            <a:off x="12457573" y="24"/>
            <a:ext cx="2418486" cy="1618493"/>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SECTION HEADER</a:t>
            </a:r>
          </a:p>
          <a:p>
            <a:pPr marL="285750" indent="-285750">
              <a:lnSpc>
                <a:spcPct val="90000"/>
              </a:lnSpc>
              <a:spcBef>
                <a:spcPts val="1200"/>
              </a:spcBef>
              <a:buFont typeface="Arial" panose="020B0604020202020204" pitchFamily="34" charset="0"/>
              <a:buChar char="•"/>
            </a:pPr>
            <a:r>
              <a:rPr lang="en-US" b="0" i="0">
                <a:solidFill>
                  <a:schemeClr val="tx1"/>
                </a:solidFill>
                <a:latin typeface="+mn-lt"/>
              </a:rPr>
              <a:t>Try to keep the title to one or two short lines and subtitle to one line.</a:t>
            </a:r>
          </a:p>
        </p:txBody>
      </p:sp>
      <p:sp>
        <p:nvSpPr>
          <p:cNvPr id="2" name="Title 1"/>
          <p:cNvSpPr>
            <a:spLocks noGrp="1"/>
          </p:cNvSpPr>
          <p:nvPr>
            <p:ph type="title" hasCustomPrompt="1"/>
          </p:nvPr>
        </p:nvSpPr>
        <p:spPr>
          <a:xfrm>
            <a:off x="504103" y="1809750"/>
            <a:ext cx="11180618" cy="3238500"/>
          </a:xfrm>
          <a:noFill/>
        </p:spPr>
        <p:txBody>
          <a:bodyPr wrap="square" lIns="0" tIns="0" rIns="0" bIns="0" anchor="ctr">
            <a:noAutofit/>
          </a:bodyPr>
          <a:lstStyle>
            <a:lvl1pPr algn="ctr">
              <a:lnSpc>
                <a:spcPct val="70000"/>
              </a:lnSpc>
              <a:defRPr sz="8000" b="0" i="0" cap="all" baseline="0">
                <a:solidFill>
                  <a:schemeClr val="bg1"/>
                </a:solidFill>
                <a:latin typeface="+mn-lt"/>
              </a:defRPr>
            </a:lvl1pPr>
          </a:lstStyle>
          <a:p>
            <a:r>
              <a:rPr lang="en-US"/>
              <a:t>click to ADD </a:t>
            </a:r>
            <a:br>
              <a:rPr lang="en-US"/>
            </a:br>
            <a:r>
              <a:rPr lang="en-US"/>
              <a:t>SECTION NAME</a:t>
            </a:r>
          </a:p>
        </p:txBody>
      </p:sp>
      <p:sp>
        <p:nvSpPr>
          <p:cNvPr id="3" name="Text Placeholder 2"/>
          <p:cNvSpPr>
            <a:spLocks noGrp="1"/>
          </p:cNvSpPr>
          <p:nvPr>
            <p:ph type="body" idx="1" hasCustomPrompt="1"/>
          </p:nvPr>
        </p:nvSpPr>
        <p:spPr>
          <a:xfrm>
            <a:off x="504103" y="5615657"/>
            <a:ext cx="11180618" cy="447709"/>
          </a:xfrm>
          <a:noFill/>
        </p:spPr>
        <p:txBody>
          <a:bodyPr wrap="square" lIns="0" tIns="0" rIns="0" bIns="0" anchor="t">
            <a:noAutofit/>
          </a:bodyPr>
          <a:lstStyle>
            <a:lvl1pPr marL="0" indent="0" algn="ctr">
              <a:lnSpc>
                <a:spcPct val="80000"/>
              </a:lnSpc>
              <a:buNone/>
              <a:defRPr sz="2000" b="1" cap="all" spc="300"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a:t>
            </a:r>
          </a:p>
        </p:txBody>
      </p:sp>
      <p:pic>
        <p:nvPicPr>
          <p:cNvPr id="18" name="image3.png">
            <a:extLst>
              <a:ext uri="{FF2B5EF4-FFF2-40B4-BE49-F238E27FC236}">
                <a16:creationId xmlns:a16="http://schemas.microsoft.com/office/drawing/2014/main" id="{A7625564-3415-4567-A877-65324CC5CE1E}"/>
              </a:ext>
            </a:extLst>
          </p:cNvPr>
          <p:cNvPicPr/>
          <p:nvPr userDrawn="1"/>
        </p:nvPicPr>
        <p:blipFill>
          <a:blip r:embed="rId2"/>
          <a:stretch>
            <a:fillRect/>
          </a:stretch>
        </p:blipFill>
        <p:spPr>
          <a:xfrm>
            <a:off x="10551846" y="6367830"/>
            <a:ext cx="1174506" cy="271237"/>
          </a:xfrm>
          <a:prstGeom prst="rect">
            <a:avLst/>
          </a:prstGeom>
          <a:ln w="12700">
            <a:miter lim="400000"/>
          </a:ln>
        </p:spPr>
      </p:pic>
      <p:cxnSp>
        <p:nvCxnSpPr>
          <p:cNvPr id="20" name="Straight Connector 19">
            <a:extLst>
              <a:ext uri="{FF2B5EF4-FFF2-40B4-BE49-F238E27FC236}">
                <a16:creationId xmlns:a16="http://schemas.microsoft.com/office/drawing/2014/main" id="{5FE1B067-3C77-47F3-B4CD-716808DC28A0}"/>
              </a:ext>
            </a:extLst>
          </p:cNvPr>
          <p:cNvCxnSpPr/>
          <p:nvPr userDrawn="1"/>
        </p:nvCxnSpPr>
        <p:spPr>
          <a:xfrm>
            <a:off x="5658006" y="5335164"/>
            <a:ext cx="872837" cy="0"/>
          </a:xfrm>
          <a:prstGeom prst="line">
            <a:avLst/>
          </a:prstGeom>
          <a:ln w="12700" cap="rnd">
            <a:solidFill>
              <a:schemeClr val="bg1"/>
            </a:solidFill>
            <a:tailEnd type="none"/>
          </a:ln>
          <a:effectLst/>
        </p:spPr>
        <p:style>
          <a:lnRef idx="2">
            <a:schemeClr val="accent1"/>
          </a:lnRef>
          <a:fillRef idx="0">
            <a:schemeClr val="accent1"/>
          </a:fillRef>
          <a:effectRef idx="1">
            <a:schemeClr val="accent1"/>
          </a:effectRef>
          <a:fontRef idx="minor">
            <a:schemeClr val="tx1"/>
          </a:fontRef>
        </p:style>
      </p:cxnSp>
      <p:sp>
        <p:nvSpPr>
          <p:cNvPr id="26" name="Rectangle 25">
            <a:extLst>
              <a:ext uri="{FF2B5EF4-FFF2-40B4-BE49-F238E27FC236}">
                <a16:creationId xmlns:a16="http://schemas.microsoft.com/office/drawing/2014/main" id="{5CFE9D1A-DD6D-415C-BF05-CCB957873003}"/>
              </a:ext>
            </a:extLst>
          </p:cNvPr>
          <p:cNvSpPr/>
          <p:nvPr userDrawn="1"/>
        </p:nvSpPr>
        <p:spPr>
          <a:xfrm>
            <a:off x="457201" y="6407151"/>
            <a:ext cx="2940310" cy="235044"/>
          </a:xfrm>
          <a:prstGeom prst="rect">
            <a:avLst/>
          </a:prstGeom>
        </p:spPr>
        <p:txBody>
          <a:bodyPr wrap="none" lIns="0" tIns="0" rIns="0" bIns="0" anchor="ct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a:ln>
                  <a:noFill/>
                </a:ln>
                <a:solidFill>
                  <a:schemeClr val="bg1"/>
                </a:solidFill>
                <a:effectLst/>
                <a:uLnTx/>
                <a:uFillTx/>
                <a:latin typeface="+mn-lt"/>
                <a:ea typeface="+mn-ea"/>
                <a:cs typeface="Arial"/>
              </a:rPr>
              <a:t>PRIMARY CARE PROGRESS, INC.  |  All rights reserved</a:t>
            </a:r>
          </a:p>
        </p:txBody>
      </p:sp>
    </p:spTree>
    <p:extLst>
      <p:ext uri="{BB962C8B-B14F-4D97-AF65-F5344CB8AC3E}">
        <p14:creationId xmlns:p14="http://schemas.microsoft.com/office/powerpoint/2010/main" val="198758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Section Header (Image)">
    <p:bg>
      <p:bgPr>
        <a:solidFill>
          <a:schemeClr val="accent2"/>
        </a:solidFill>
        <a:effectLst/>
      </p:bgPr>
    </p:bg>
    <p:spTree>
      <p:nvGrpSpPr>
        <p:cNvPr id="1" name=""/>
        <p:cNvGrpSpPr/>
        <p:nvPr/>
      </p:nvGrpSpPr>
      <p:grpSpPr>
        <a:xfrm>
          <a:off x="0" y="0"/>
          <a:ext cx="0" cy="0"/>
          <a:chOff x="0" y="0"/>
          <a:chExt cx="0" cy="0"/>
        </a:xfrm>
      </p:grpSpPr>
      <p:pic>
        <p:nvPicPr>
          <p:cNvPr id="10" name="Picture Placeholder 7">
            <a:extLst>
              <a:ext uri="{FF2B5EF4-FFF2-40B4-BE49-F238E27FC236}">
                <a16:creationId xmlns:a16="http://schemas.microsoft.com/office/drawing/2014/main" id="{04BD9F1B-F421-4338-850C-10B770C97F84}"/>
              </a:ext>
            </a:extLst>
          </p:cNvPr>
          <p:cNvPicPr>
            <a:picLocks noChangeAspect="1"/>
          </p:cNvPicPr>
          <p:nvPr userDrawn="1"/>
        </p:nvPicPr>
        <p:blipFill rotWithShape="1">
          <a:blip r:embed="rId2"/>
          <a:srcRect t="14955" r="2557" b="2843"/>
          <a:stretch/>
        </p:blipFill>
        <p:spPr>
          <a:xfrm>
            <a:off x="-1" y="0"/>
            <a:ext cx="12188825" cy="6858000"/>
          </a:xfrm>
          <a:prstGeom prst="rect">
            <a:avLst/>
          </a:prstGeom>
        </p:spPr>
      </p:pic>
      <p:sp>
        <p:nvSpPr>
          <p:cNvPr id="8" name="Freeform: Shape 7">
            <a:extLst>
              <a:ext uri="{FF2B5EF4-FFF2-40B4-BE49-F238E27FC236}">
                <a16:creationId xmlns:a16="http://schemas.microsoft.com/office/drawing/2014/main" id="{E106610C-37C9-4307-ACAF-9A0A5D69F3FB}"/>
              </a:ext>
            </a:extLst>
          </p:cNvPr>
          <p:cNvSpPr/>
          <p:nvPr userDrawn="1"/>
        </p:nvSpPr>
        <p:spPr>
          <a:xfrm>
            <a:off x="12" y="0"/>
            <a:ext cx="9428349" cy="6858000"/>
          </a:xfrm>
          <a:custGeom>
            <a:avLst/>
            <a:gdLst>
              <a:gd name="connsiteX0" fmla="*/ 6058133 w 9428349"/>
              <a:gd name="connsiteY0" fmla="*/ 0 h 6858000"/>
              <a:gd name="connsiteX1" fmla="*/ 9065623 w 9428349"/>
              <a:gd name="connsiteY1" fmla="*/ 0 h 6858000"/>
              <a:gd name="connsiteX2" fmla="*/ 9065623 w 9428349"/>
              <a:gd name="connsiteY2" fmla="*/ 0 h 6858000"/>
              <a:gd name="connsiteX3" fmla="*/ 9428349 w 9428349"/>
              <a:gd name="connsiteY3" fmla="*/ 0 h 6858000"/>
              <a:gd name="connsiteX4" fmla="*/ 6450001 w 9428349"/>
              <a:gd name="connsiteY4" fmla="*/ 6858000 h 6858000"/>
              <a:gd name="connsiteX5" fmla="*/ 6094405 w 9428349"/>
              <a:gd name="connsiteY5" fmla="*/ 6858000 h 6858000"/>
              <a:gd name="connsiteX6" fmla="*/ 6058133 w 9428349"/>
              <a:gd name="connsiteY6" fmla="*/ 6858000 h 6858000"/>
              <a:gd name="connsiteX7" fmla="*/ 5875252 w 9428349"/>
              <a:gd name="connsiteY7" fmla="*/ 6858000 h 6858000"/>
              <a:gd name="connsiteX8" fmla="*/ 0 w 9428349"/>
              <a:gd name="connsiteY8" fmla="*/ 6858000 h 6858000"/>
              <a:gd name="connsiteX9" fmla="*/ 0 w 9428349"/>
              <a:gd name="connsiteY9" fmla="*/ 0 h 6858000"/>
              <a:gd name="connsiteX10" fmla="*/ 6058133 w 9428349"/>
              <a:gd name="connsiteY10"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428349" h="6858000">
                <a:moveTo>
                  <a:pt x="6058133" y="0"/>
                </a:moveTo>
                <a:lnTo>
                  <a:pt x="9065623" y="0"/>
                </a:lnTo>
                <a:lnTo>
                  <a:pt x="9065623" y="0"/>
                </a:lnTo>
                <a:lnTo>
                  <a:pt x="9428349" y="0"/>
                </a:lnTo>
                <a:lnTo>
                  <a:pt x="6450001" y="6858000"/>
                </a:lnTo>
                <a:lnTo>
                  <a:pt x="6094405" y="6858000"/>
                </a:lnTo>
                <a:lnTo>
                  <a:pt x="6058133" y="6858000"/>
                </a:lnTo>
                <a:lnTo>
                  <a:pt x="5875252" y="6858000"/>
                </a:lnTo>
                <a:lnTo>
                  <a:pt x="0" y="6858000"/>
                </a:lnTo>
                <a:lnTo>
                  <a:pt x="0" y="0"/>
                </a:lnTo>
                <a:lnTo>
                  <a:pt x="6058133"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11" name="TextBox 10">
            <a:extLst>
              <a:ext uri="{FF2B5EF4-FFF2-40B4-BE49-F238E27FC236}">
                <a16:creationId xmlns:a16="http://schemas.microsoft.com/office/drawing/2014/main" id="{A29A655F-C4E1-4267-8682-897EBB810B83}"/>
              </a:ext>
            </a:extLst>
          </p:cNvPr>
          <p:cNvSpPr txBox="1"/>
          <p:nvPr userDrawn="1"/>
        </p:nvSpPr>
        <p:spPr>
          <a:xfrm flipH="1">
            <a:off x="12457573" y="0"/>
            <a:ext cx="2418486" cy="1867792"/>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SECTION HEADER</a:t>
            </a:r>
            <a:br>
              <a:rPr lang="en-US" b="1" i="0" u="none">
                <a:solidFill>
                  <a:schemeClr val="tx1"/>
                </a:solidFill>
                <a:latin typeface="+mn-lt"/>
              </a:rPr>
            </a:br>
            <a:r>
              <a:rPr lang="en-US" b="1" i="0" u="none">
                <a:solidFill>
                  <a:schemeClr val="tx1"/>
                </a:solidFill>
                <a:latin typeface="+mn-lt"/>
              </a:rPr>
              <a:t>(IMAGE)</a:t>
            </a:r>
          </a:p>
          <a:p>
            <a:pPr marL="285750" indent="-285750">
              <a:lnSpc>
                <a:spcPct val="90000"/>
              </a:lnSpc>
              <a:spcBef>
                <a:spcPts val="1200"/>
              </a:spcBef>
              <a:buFont typeface="Arial" panose="020B0604020202020204" pitchFamily="34" charset="0"/>
              <a:buChar char="•"/>
            </a:pPr>
            <a:r>
              <a:rPr lang="en-US" b="0" i="0">
                <a:solidFill>
                  <a:schemeClr val="tx1"/>
                </a:solidFill>
                <a:latin typeface="+mn-lt"/>
              </a:rPr>
              <a:t>Try to keep the title to one or two short lines and subtitle to one line.</a:t>
            </a:r>
          </a:p>
        </p:txBody>
      </p:sp>
      <p:sp>
        <p:nvSpPr>
          <p:cNvPr id="2" name="Title 1"/>
          <p:cNvSpPr>
            <a:spLocks noGrp="1"/>
          </p:cNvSpPr>
          <p:nvPr>
            <p:ph type="title" hasCustomPrompt="1"/>
          </p:nvPr>
        </p:nvSpPr>
        <p:spPr>
          <a:xfrm>
            <a:off x="457212" y="1809748"/>
            <a:ext cx="6073631" cy="3238502"/>
          </a:xfrm>
          <a:noFill/>
        </p:spPr>
        <p:txBody>
          <a:bodyPr wrap="square" lIns="0" tIns="0" rIns="0" bIns="0" anchor="ctr">
            <a:noAutofit/>
          </a:bodyPr>
          <a:lstStyle>
            <a:lvl1pPr algn="l">
              <a:lnSpc>
                <a:spcPct val="70000"/>
              </a:lnSpc>
              <a:defRPr sz="8000" b="0" i="0" cap="all" baseline="0">
                <a:solidFill>
                  <a:schemeClr val="bg1"/>
                </a:solidFill>
                <a:latin typeface="+mn-lt"/>
              </a:defRPr>
            </a:lvl1pPr>
          </a:lstStyle>
          <a:p>
            <a:r>
              <a:rPr lang="en-US"/>
              <a:t>click to ADD SECTION NAME</a:t>
            </a:r>
          </a:p>
        </p:txBody>
      </p:sp>
      <p:sp>
        <p:nvSpPr>
          <p:cNvPr id="3" name="Text Placeholder 2"/>
          <p:cNvSpPr>
            <a:spLocks noGrp="1"/>
          </p:cNvSpPr>
          <p:nvPr>
            <p:ph type="body" idx="1" hasCustomPrompt="1"/>
          </p:nvPr>
        </p:nvSpPr>
        <p:spPr>
          <a:xfrm>
            <a:off x="457212" y="5615657"/>
            <a:ext cx="6073631" cy="447709"/>
          </a:xfrm>
          <a:noFill/>
        </p:spPr>
        <p:txBody>
          <a:bodyPr wrap="square" lIns="0" tIns="0" rIns="0" bIns="0" anchor="t">
            <a:noAutofit/>
          </a:bodyPr>
          <a:lstStyle>
            <a:lvl1pPr marL="0" indent="0" algn="l">
              <a:lnSpc>
                <a:spcPct val="70000"/>
              </a:lnSpc>
              <a:buNone/>
              <a:defRPr sz="2000" b="1" cap="all" spc="300"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a:t>
            </a:r>
          </a:p>
        </p:txBody>
      </p:sp>
      <p:cxnSp>
        <p:nvCxnSpPr>
          <p:cNvPr id="14" name="Straight Connector 13">
            <a:extLst>
              <a:ext uri="{FF2B5EF4-FFF2-40B4-BE49-F238E27FC236}">
                <a16:creationId xmlns:a16="http://schemas.microsoft.com/office/drawing/2014/main" id="{2AD0F336-452D-43E7-87FC-58E22B9BB951}"/>
              </a:ext>
            </a:extLst>
          </p:cNvPr>
          <p:cNvCxnSpPr/>
          <p:nvPr userDrawn="1"/>
        </p:nvCxnSpPr>
        <p:spPr>
          <a:xfrm>
            <a:off x="457212" y="5335164"/>
            <a:ext cx="872837" cy="0"/>
          </a:xfrm>
          <a:prstGeom prst="line">
            <a:avLst/>
          </a:prstGeom>
          <a:ln w="12700" cap="rnd">
            <a:solidFill>
              <a:schemeClr val="bg1"/>
            </a:solidFill>
            <a:tailEnd type="none"/>
          </a:ln>
          <a:effectLst/>
        </p:spPr>
        <p:style>
          <a:lnRef idx="2">
            <a:schemeClr val="accent1"/>
          </a:lnRef>
          <a:fillRef idx="0">
            <a:schemeClr val="accent1"/>
          </a:fillRef>
          <a:effectRef idx="1">
            <a:schemeClr val="accent1"/>
          </a:effectRef>
          <a:fontRef idx="minor">
            <a:schemeClr val="tx1"/>
          </a:fontRef>
        </p:style>
      </p:cxnSp>
      <p:pic>
        <p:nvPicPr>
          <p:cNvPr id="23" name="image3.png">
            <a:extLst>
              <a:ext uri="{FF2B5EF4-FFF2-40B4-BE49-F238E27FC236}">
                <a16:creationId xmlns:a16="http://schemas.microsoft.com/office/drawing/2014/main" id="{0397CC10-2818-42F5-93DB-1067A99B8ECB}"/>
              </a:ext>
            </a:extLst>
          </p:cNvPr>
          <p:cNvPicPr/>
          <p:nvPr userDrawn="1"/>
        </p:nvPicPr>
        <p:blipFill>
          <a:blip r:embed="rId3"/>
          <a:stretch>
            <a:fillRect/>
          </a:stretch>
        </p:blipFill>
        <p:spPr>
          <a:xfrm>
            <a:off x="10551846" y="6367830"/>
            <a:ext cx="1174506" cy="271237"/>
          </a:xfrm>
          <a:prstGeom prst="rect">
            <a:avLst/>
          </a:prstGeom>
          <a:ln w="12700">
            <a:miter lim="400000"/>
          </a:ln>
        </p:spPr>
      </p:pic>
      <p:sp>
        <p:nvSpPr>
          <p:cNvPr id="26" name="Rectangle 25">
            <a:extLst>
              <a:ext uri="{FF2B5EF4-FFF2-40B4-BE49-F238E27FC236}">
                <a16:creationId xmlns:a16="http://schemas.microsoft.com/office/drawing/2014/main" id="{26FCDE80-5E3E-4CC1-991A-5627756943E1}"/>
              </a:ext>
            </a:extLst>
          </p:cNvPr>
          <p:cNvSpPr/>
          <p:nvPr userDrawn="1"/>
        </p:nvSpPr>
        <p:spPr>
          <a:xfrm>
            <a:off x="457201" y="6407151"/>
            <a:ext cx="2940310" cy="235044"/>
          </a:xfrm>
          <a:prstGeom prst="rect">
            <a:avLst/>
          </a:prstGeom>
        </p:spPr>
        <p:txBody>
          <a:bodyPr wrap="none" lIns="0" tIns="0" rIns="0" bIns="0" anchor="ct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a:ln>
                  <a:noFill/>
                </a:ln>
                <a:solidFill>
                  <a:schemeClr val="bg1"/>
                </a:solidFill>
                <a:effectLst/>
                <a:uLnTx/>
                <a:uFillTx/>
                <a:latin typeface="+mn-lt"/>
                <a:ea typeface="+mn-ea"/>
                <a:cs typeface="Arial"/>
              </a:rPr>
              <a:t>PRIMARY CARE PROGRESS, INC.  |  All rights reserved</a:t>
            </a:r>
          </a:p>
        </p:txBody>
      </p:sp>
    </p:spTree>
    <p:extLst>
      <p:ext uri="{BB962C8B-B14F-4D97-AF65-F5344CB8AC3E}">
        <p14:creationId xmlns:p14="http://schemas.microsoft.com/office/powerpoint/2010/main" val="1605993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Section Header (Custom Image)">
    <p:bg>
      <p:bgPr>
        <a:solidFill>
          <a:schemeClr val="accent2"/>
        </a:solidFill>
        <a:effectLst/>
      </p:bgPr>
    </p:bg>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1BD3EC3B-5BB6-4E30-80B5-9519749B440D}"/>
              </a:ext>
            </a:extLst>
          </p:cNvPr>
          <p:cNvSpPr>
            <a:spLocks noGrp="1"/>
          </p:cNvSpPr>
          <p:nvPr>
            <p:ph type="pic" sz="quarter" idx="10"/>
          </p:nvPr>
        </p:nvSpPr>
        <p:spPr>
          <a:xfrm>
            <a:off x="6450001" y="0"/>
            <a:ext cx="5738824" cy="6858000"/>
          </a:xfrm>
          <a:custGeom>
            <a:avLst/>
            <a:gdLst>
              <a:gd name="connsiteX0" fmla="*/ 2978348 w 5738824"/>
              <a:gd name="connsiteY0" fmla="*/ 0 h 6858000"/>
              <a:gd name="connsiteX1" fmla="*/ 5738824 w 5738824"/>
              <a:gd name="connsiteY1" fmla="*/ 0 h 6858000"/>
              <a:gd name="connsiteX2" fmla="*/ 5738824 w 5738824"/>
              <a:gd name="connsiteY2" fmla="*/ 6858000 h 6858000"/>
              <a:gd name="connsiteX3" fmla="*/ 0 w 573882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738824" h="6858000">
                <a:moveTo>
                  <a:pt x="2978348" y="0"/>
                </a:moveTo>
                <a:lnTo>
                  <a:pt x="5738824" y="0"/>
                </a:lnTo>
                <a:lnTo>
                  <a:pt x="5738824" y="6858000"/>
                </a:lnTo>
                <a:lnTo>
                  <a:pt x="0" y="6858000"/>
                </a:lnTo>
                <a:close/>
              </a:path>
            </a:pathLst>
          </a:custGeom>
          <a:solidFill>
            <a:schemeClr val="accent1"/>
          </a:solidFill>
        </p:spPr>
        <p:txBody>
          <a:bodyPr wrap="square">
            <a:noAutofit/>
          </a:bodyPr>
          <a:lstStyle/>
          <a:p>
            <a:endParaRPr lang="en-US"/>
          </a:p>
        </p:txBody>
      </p:sp>
      <p:sp>
        <p:nvSpPr>
          <p:cNvPr id="11" name="TextBox 10">
            <a:extLst>
              <a:ext uri="{FF2B5EF4-FFF2-40B4-BE49-F238E27FC236}">
                <a16:creationId xmlns:a16="http://schemas.microsoft.com/office/drawing/2014/main" id="{A29A655F-C4E1-4267-8682-897EBB810B83}"/>
              </a:ext>
            </a:extLst>
          </p:cNvPr>
          <p:cNvSpPr txBox="1"/>
          <p:nvPr userDrawn="1"/>
        </p:nvSpPr>
        <p:spPr>
          <a:xfrm flipH="1">
            <a:off x="12457573" y="24"/>
            <a:ext cx="2418486" cy="6816839"/>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SECTION HEADER</a:t>
            </a:r>
            <a:br>
              <a:rPr lang="en-US" b="1" i="0" u="none">
                <a:solidFill>
                  <a:schemeClr val="tx1"/>
                </a:solidFill>
                <a:latin typeface="+mn-lt"/>
              </a:rPr>
            </a:br>
            <a:r>
              <a:rPr lang="en-US" b="1" i="0" u="none">
                <a:solidFill>
                  <a:schemeClr val="tx1"/>
                </a:solidFill>
                <a:latin typeface="+mn-lt"/>
              </a:rPr>
              <a:t>(CUSTOM IMAGE)</a:t>
            </a:r>
          </a:p>
          <a:p>
            <a:pPr marL="285750" indent="-285750">
              <a:lnSpc>
                <a:spcPct val="90000"/>
              </a:lnSpc>
              <a:spcBef>
                <a:spcPts val="1200"/>
              </a:spcBef>
              <a:buFont typeface="Arial" panose="020B0604020202020204" pitchFamily="34" charset="0"/>
              <a:buChar char="•"/>
            </a:pPr>
            <a:r>
              <a:rPr lang="en-US" b="0" i="0">
                <a:solidFill>
                  <a:schemeClr val="tx1"/>
                </a:solidFill>
                <a:latin typeface="+mn-lt"/>
              </a:rPr>
              <a:t>Try to keep the title to one or two short lines and subtitle to one line.</a:t>
            </a:r>
          </a:p>
          <a:p>
            <a:pPr marL="285750" indent="-285750">
              <a:lnSpc>
                <a:spcPct val="90000"/>
              </a:lnSpc>
              <a:spcBef>
                <a:spcPts val="1200"/>
              </a:spcBef>
              <a:buFont typeface="Arial" panose="020B0604020202020204" pitchFamily="34" charset="0"/>
              <a:buChar char="•"/>
            </a:pPr>
            <a:r>
              <a:rPr lang="en-US" b="1">
                <a:solidFill>
                  <a:schemeClr val="tx1"/>
                </a:solidFill>
                <a:latin typeface="+mn-lt"/>
              </a:rPr>
              <a:t>To replace an existing image,</a:t>
            </a:r>
            <a:r>
              <a:rPr lang="en-US">
                <a:solidFill>
                  <a:schemeClr val="tx1"/>
                </a:solidFill>
                <a:latin typeface="+mn-lt"/>
              </a:rPr>
              <a:t> delete sample image, click on the image icon to browse your preferred image.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b="1">
                <a:solidFill>
                  <a:schemeClr val="tx1"/>
                </a:solidFill>
                <a:latin typeface="+mn-lt"/>
              </a:rPr>
              <a:t>To insert a new image, </a:t>
            </a:r>
            <a:r>
              <a:rPr lang="en-US">
                <a:solidFill>
                  <a:schemeClr val="tx1"/>
                </a:solidFill>
                <a:latin typeface="+mn-lt"/>
              </a:rPr>
              <a:t>delete sample image, click on the image icon to browse your preferred image.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b="1">
                <a:solidFill>
                  <a:schemeClr val="tx1"/>
                </a:solidFill>
                <a:latin typeface="+mn-lt"/>
              </a:rPr>
              <a:t>If footer elements are not visible, </a:t>
            </a:r>
            <a:br>
              <a:rPr lang="en-US">
                <a:solidFill>
                  <a:schemeClr val="tx1"/>
                </a:solidFill>
                <a:latin typeface="+mn-lt"/>
              </a:rPr>
            </a:br>
            <a:r>
              <a:rPr lang="en-US">
                <a:solidFill>
                  <a:schemeClr val="tx1"/>
                </a:solidFill>
                <a:latin typeface="+mn-lt"/>
              </a:rPr>
              <a:t>reset layout or select image and “send to back”</a:t>
            </a:r>
          </a:p>
        </p:txBody>
      </p:sp>
      <p:sp>
        <p:nvSpPr>
          <p:cNvPr id="2" name="Title 1"/>
          <p:cNvSpPr>
            <a:spLocks noGrp="1"/>
          </p:cNvSpPr>
          <p:nvPr>
            <p:ph type="title" hasCustomPrompt="1"/>
          </p:nvPr>
        </p:nvSpPr>
        <p:spPr>
          <a:xfrm>
            <a:off x="457212" y="1809750"/>
            <a:ext cx="6073631" cy="3238498"/>
          </a:xfrm>
          <a:noFill/>
        </p:spPr>
        <p:txBody>
          <a:bodyPr wrap="square" lIns="0" tIns="0" rIns="0" bIns="0" anchor="ctr">
            <a:noAutofit/>
          </a:bodyPr>
          <a:lstStyle>
            <a:lvl1pPr algn="l">
              <a:lnSpc>
                <a:spcPct val="70000"/>
              </a:lnSpc>
              <a:defRPr sz="8000" b="0" i="0" cap="all" baseline="0">
                <a:solidFill>
                  <a:schemeClr val="bg1"/>
                </a:solidFill>
                <a:latin typeface="+mn-lt"/>
              </a:defRPr>
            </a:lvl1pPr>
          </a:lstStyle>
          <a:p>
            <a:r>
              <a:rPr lang="en-US"/>
              <a:t>click to ADD SECTION NAME</a:t>
            </a:r>
          </a:p>
        </p:txBody>
      </p:sp>
      <p:sp>
        <p:nvSpPr>
          <p:cNvPr id="3" name="Text Placeholder 2"/>
          <p:cNvSpPr>
            <a:spLocks noGrp="1"/>
          </p:cNvSpPr>
          <p:nvPr>
            <p:ph type="body" idx="1" hasCustomPrompt="1"/>
          </p:nvPr>
        </p:nvSpPr>
        <p:spPr>
          <a:xfrm>
            <a:off x="457212" y="5615657"/>
            <a:ext cx="6073631" cy="447709"/>
          </a:xfrm>
          <a:noFill/>
        </p:spPr>
        <p:txBody>
          <a:bodyPr wrap="square" lIns="0" tIns="0" rIns="0" bIns="0" anchor="t">
            <a:noAutofit/>
          </a:bodyPr>
          <a:lstStyle>
            <a:lvl1pPr marL="0" indent="0" algn="l">
              <a:lnSpc>
                <a:spcPct val="70000"/>
              </a:lnSpc>
              <a:buNone/>
              <a:defRPr sz="2000" b="1" cap="all" spc="300"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a:t>
            </a:r>
          </a:p>
        </p:txBody>
      </p:sp>
      <p:cxnSp>
        <p:nvCxnSpPr>
          <p:cNvPr id="14" name="Straight Connector 13">
            <a:extLst>
              <a:ext uri="{FF2B5EF4-FFF2-40B4-BE49-F238E27FC236}">
                <a16:creationId xmlns:a16="http://schemas.microsoft.com/office/drawing/2014/main" id="{2AD0F336-452D-43E7-87FC-58E22B9BB951}"/>
              </a:ext>
            </a:extLst>
          </p:cNvPr>
          <p:cNvCxnSpPr/>
          <p:nvPr userDrawn="1"/>
        </p:nvCxnSpPr>
        <p:spPr>
          <a:xfrm>
            <a:off x="457212" y="5335164"/>
            <a:ext cx="872837" cy="0"/>
          </a:xfrm>
          <a:prstGeom prst="line">
            <a:avLst/>
          </a:prstGeom>
          <a:ln w="12700" cap="rnd">
            <a:solidFill>
              <a:schemeClr val="bg1"/>
            </a:solidFill>
            <a:tailEnd type="none"/>
          </a:ln>
          <a:effectLst/>
        </p:spPr>
        <p:style>
          <a:lnRef idx="2">
            <a:schemeClr val="accent1"/>
          </a:lnRef>
          <a:fillRef idx="0">
            <a:schemeClr val="accent1"/>
          </a:fillRef>
          <a:effectRef idx="1">
            <a:schemeClr val="accent1"/>
          </a:effectRef>
          <a:fontRef idx="minor">
            <a:schemeClr val="tx1"/>
          </a:fontRef>
        </p:style>
      </p:cxnSp>
      <p:sp>
        <p:nvSpPr>
          <p:cNvPr id="17" name="Picture Placeholder 4">
            <a:extLst>
              <a:ext uri="{FF2B5EF4-FFF2-40B4-BE49-F238E27FC236}">
                <a16:creationId xmlns:a16="http://schemas.microsoft.com/office/drawing/2014/main" id="{039034DE-01DA-4713-A62A-477919A5889D}"/>
              </a:ext>
            </a:extLst>
          </p:cNvPr>
          <p:cNvSpPr>
            <a:spLocks noGrp="1"/>
          </p:cNvSpPr>
          <p:nvPr>
            <p:ph type="pic" sz="quarter" idx="11" hasCustomPrompt="1"/>
          </p:nvPr>
        </p:nvSpPr>
        <p:spPr>
          <a:xfrm>
            <a:off x="10552113" y="6367487"/>
            <a:ext cx="1174750" cy="274637"/>
          </a:xfrm>
          <a:blipFill>
            <a:blip r:embed="rId2"/>
            <a:stretch>
              <a:fillRect/>
            </a:stretch>
          </a:blipFill>
        </p:spPr>
        <p:txBody>
          <a:bodyPr/>
          <a:lstStyle/>
          <a:p>
            <a:r>
              <a:rPr lang="en-US"/>
              <a:t> </a:t>
            </a:r>
          </a:p>
        </p:txBody>
      </p:sp>
      <p:sp>
        <p:nvSpPr>
          <p:cNvPr id="18" name="Rectangle 17">
            <a:extLst>
              <a:ext uri="{FF2B5EF4-FFF2-40B4-BE49-F238E27FC236}">
                <a16:creationId xmlns:a16="http://schemas.microsoft.com/office/drawing/2014/main" id="{7A19A456-09DD-47BF-857D-B83477D18DC1}"/>
              </a:ext>
            </a:extLst>
          </p:cNvPr>
          <p:cNvSpPr/>
          <p:nvPr userDrawn="1"/>
        </p:nvSpPr>
        <p:spPr>
          <a:xfrm>
            <a:off x="457201" y="6407151"/>
            <a:ext cx="2940310" cy="235044"/>
          </a:xfrm>
          <a:prstGeom prst="rect">
            <a:avLst/>
          </a:prstGeom>
        </p:spPr>
        <p:txBody>
          <a:bodyPr wrap="none" lIns="0" tIns="0" rIns="0" bIns="0" anchor="ct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a:ln>
                  <a:noFill/>
                </a:ln>
                <a:solidFill>
                  <a:schemeClr val="bg1"/>
                </a:solidFill>
                <a:effectLst/>
                <a:uLnTx/>
                <a:uFillTx/>
                <a:latin typeface="+mn-lt"/>
                <a:ea typeface="+mn-ea"/>
                <a:cs typeface="Arial"/>
              </a:rPr>
              <a:t>PRIMARY CARE PROGRESS, INC.  |  All rights reserved</a:t>
            </a:r>
          </a:p>
        </p:txBody>
      </p:sp>
    </p:spTree>
    <p:extLst>
      <p:ext uri="{BB962C8B-B14F-4D97-AF65-F5344CB8AC3E}">
        <p14:creationId xmlns:p14="http://schemas.microsoft.com/office/powerpoint/2010/main" val="10338109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Icon)">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E106610C-37C9-4307-ACAF-9A0A5D69F3FB}"/>
              </a:ext>
            </a:extLst>
          </p:cNvPr>
          <p:cNvSpPr/>
          <p:nvPr userDrawn="1"/>
        </p:nvSpPr>
        <p:spPr>
          <a:xfrm>
            <a:off x="12" y="0"/>
            <a:ext cx="9428349" cy="6858000"/>
          </a:xfrm>
          <a:custGeom>
            <a:avLst/>
            <a:gdLst>
              <a:gd name="connsiteX0" fmla="*/ 6058133 w 9428349"/>
              <a:gd name="connsiteY0" fmla="*/ 0 h 6858000"/>
              <a:gd name="connsiteX1" fmla="*/ 9065623 w 9428349"/>
              <a:gd name="connsiteY1" fmla="*/ 0 h 6858000"/>
              <a:gd name="connsiteX2" fmla="*/ 9065623 w 9428349"/>
              <a:gd name="connsiteY2" fmla="*/ 0 h 6858000"/>
              <a:gd name="connsiteX3" fmla="*/ 9428349 w 9428349"/>
              <a:gd name="connsiteY3" fmla="*/ 0 h 6858000"/>
              <a:gd name="connsiteX4" fmla="*/ 6450001 w 9428349"/>
              <a:gd name="connsiteY4" fmla="*/ 6858000 h 6858000"/>
              <a:gd name="connsiteX5" fmla="*/ 6094405 w 9428349"/>
              <a:gd name="connsiteY5" fmla="*/ 6858000 h 6858000"/>
              <a:gd name="connsiteX6" fmla="*/ 6058133 w 9428349"/>
              <a:gd name="connsiteY6" fmla="*/ 6858000 h 6858000"/>
              <a:gd name="connsiteX7" fmla="*/ 5875252 w 9428349"/>
              <a:gd name="connsiteY7" fmla="*/ 6858000 h 6858000"/>
              <a:gd name="connsiteX8" fmla="*/ 0 w 9428349"/>
              <a:gd name="connsiteY8" fmla="*/ 6858000 h 6858000"/>
              <a:gd name="connsiteX9" fmla="*/ 0 w 9428349"/>
              <a:gd name="connsiteY9" fmla="*/ 0 h 6858000"/>
              <a:gd name="connsiteX10" fmla="*/ 6058133 w 9428349"/>
              <a:gd name="connsiteY10"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428349" h="6858000">
                <a:moveTo>
                  <a:pt x="6058133" y="0"/>
                </a:moveTo>
                <a:lnTo>
                  <a:pt x="9065623" y="0"/>
                </a:lnTo>
                <a:lnTo>
                  <a:pt x="9065623" y="0"/>
                </a:lnTo>
                <a:lnTo>
                  <a:pt x="9428349" y="0"/>
                </a:lnTo>
                <a:lnTo>
                  <a:pt x="6450001" y="6858000"/>
                </a:lnTo>
                <a:lnTo>
                  <a:pt x="6094405" y="6858000"/>
                </a:lnTo>
                <a:lnTo>
                  <a:pt x="6058133" y="6858000"/>
                </a:lnTo>
                <a:lnTo>
                  <a:pt x="5875252" y="6858000"/>
                </a:lnTo>
                <a:lnTo>
                  <a:pt x="0" y="6858000"/>
                </a:lnTo>
                <a:lnTo>
                  <a:pt x="0" y="0"/>
                </a:lnTo>
                <a:lnTo>
                  <a:pt x="6058133"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hasCustomPrompt="1"/>
          </p:nvPr>
        </p:nvSpPr>
        <p:spPr>
          <a:xfrm>
            <a:off x="457212" y="1809748"/>
            <a:ext cx="6073631" cy="3238502"/>
          </a:xfrm>
          <a:noFill/>
        </p:spPr>
        <p:txBody>
          <a:bodyPr wrap="square" lIns="0" tIns="0" rIns="0" bIns="0" anchor="ctr">
            <a:noAutofit/>
          </a:bodyPr>
          <a:lstStyle>
            <a:lvl1pPr algn="l">
              <a:lnSpc>
                <a:spcPct val="70000"/>
              </a:lnSpc>
              <a:defRPr sz="8000" b="0" i="0" cap="all" baseline="0">
                <a:solidFill>
                  <a:schemeClr val="bg1"/>
                </a:solidFill>
                <a:latin typeface="+mn-lt"/>
              </a:defRPr>
            </a:lvl1pPr>
          </a:lstStyle>
          <a:p>
            <a:r>
              <a:rPr lang="en-US"/>
              <a:t>click to ADD SECTION NAME</a:t>
            </a:r>
          </a:p>
        </p:txBody>
      </p:sp>
      <p:sp>
        <p:nvSpPr>
          <p:cNvPr id="3" name="Text Placeholder 2"/>
          <p:cNvSpPr>
            <a:spLocks noGrp="1"/>
          </p:cNvSpPr>
          <p:nvPr>
            <p:ph type="body" idx="1" hasCustomPrompt="1"/>
          </p:nvPr>
        </p:nvSpPr>
        <p:spPr>
          <a:xfrm>
            <a:off x="457212" y="5615657"/>
            <a:ext cx="6073631" cy="447709"/>
          </a:xfrm>
          <a:noFill/>
        </p:spPr>
        <p:txBody>
          <a:bodyPr wrap="square" lIns="0" tIns="0" rIns="0" bIns="0" anchor="t">
            <a:noAutofit/>
          </a:bodyPr>
          <a:lstStyle>
            <a:lvl1pPr marL="0" indent="0" algn="l">
              <a:lnSpc>
                <a:spcPct val="70000"/>
              </a:lnSpc>
              <a:buNone/>
              <a:defRPr sz="2000" b="1" cap="all" spc="300"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a:t>
            </a:r>
          </a:p>
        </p:txBody>
      </p:sp>
      <p:cxnSp>
        <p:nvCxnSpPr>
          <p:cNvPr id="14" name="Straight Connector 13">
            <a:extLst>
              <a:ext uri="{FF2B5EF4-FFF2-40B4-BE49-F238E27FC236}">
                <a16:creationId xmlns:a16="http://schemas.microsoft.com/office/drawing/2014/main" id="{2AD0F336-452D-43E7-87FC-58E22B9BB951}"/>
              </a:ext>
            </a:extLst>
          </p:cNvPr>
          <p:cNvCxnSpPr/>
          <p:nvPr userDrawn="1"/>
        </p:nvCxnSpPr>
        <p:spPr>
          <a:xfrm>
            <a:off x="457212" y="5335164"/>
            <a:ext cx="872837" cy="0"/>
          </a:xfrm>
          <a:prstGeom prst="line">
            <a:avLst/>
          </a:prstGeom>
          <a:ln w="12700" cap="rnd">
            <a:solidFill>
              <a:schemeClr val="bg1"/>
            </a:solidFill>
            <a:tailEnd type="none"/>
          </a:ln>
          <a:effectLst/>
        </p:spPr>
        <p:style>
          <a:lnRef idx="2">
            <a:schemeClr val="accent1"/>
          </a:lnRef>
          <a:fillRef idx="0">
            <a:schemeClr val="accent1"/>
          </a:fillRef>
          <a:effectRef idx="1">
            <a:schemeClr val="accent1"/>
          </a:effectRef>
          <a:fontRef idx="minor">
            <a:schemeClr val="tx1"/>
          </a:fontRef>
        </p:style>
      </p:cxnSp>
      <p:sp>
        <p:nvSpPr>
          <p:cNvPr id="26" name="Rectangle 25">
            <a:extLst>
              <a:ext uri="{FF2B5EF4-FFF2-40B4-BE49-F238E27FC236}">
                <a16:creationId xmlns:a16="http://schemas.microsoft.com/office/drawing/2014/main" id="{26FCDE80-5E3E-4CC1-991A-5627756943E1}"/>
              </a:ext>
            </a:extLst>
          </p:cNvPr>
          <p:cNvSpPr/>
          <p:nvPr userDrawn="1"/>
        </p:nvSpPr>
        <p:spPr>
          <a:xfrm>
            <a:off x="457201" y="6407151"/>
            <a:ext cx="2940310" cy="235044"/>
          </a:xfrm>
          <a:prstGeom prst="rect">
            <a:avLst/>
          </a:prstGeom>
        </p:spPr>
        <p:txBody>
          <a:bodyPr wrap="none" lIns="0" tIns="0" rIns="0" bIns="0" anchor="ct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a:ln>
                  <a:noFill/>
                </a:ln>
                <a:solidFill>
                  <a:schemeClr val="bg1"/>
                </a:solidFill>
                <a:effectLst/>
                <a:uLnTx/>
                <a:uFillTx/>
                <a:latin typeface="+mn-lt"/>
                <a:ea typeface="+mn-ea"/>
                <a:cs typeface="Arial"/>
              </a:rPr>
              <a:t>PRIMARY CARE PROGRESS, INC.  |  All rights reserved</a:t>
            </a:r>
          </a:p>
        </p:txBody>
      </p:sp>
      <p:sp>
        <p:nvSpPr>
          <p:cNvPr id="13" name="TextBox 12">
            <a:extLst>
              <a:ext uri="{FF2B5EF4-FFF2-40B4-BE49-F238E27FC236}">
                <a16:creationId xmlns:a16="http://schemas.microsoft.com/office/drawing/2014/main" id="{249B33D7-5DDD-4481-B713-8780E05B0100}"/>
              </a:ext>
            </a:extLst>
          </p:cNvPr>
          <p:cNvSpPr txBox="1"/>
          <p:nvPr userDrawn="1"/>
        </p:nvSpPr>
        <p:spPr>
          <a:xfrm flipH="1">
            <a:off x="12457573" y="24"/>
            <a:ext cx="2418486" cy="4265371"/>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SECTION HEADER</a:t>
            </a:r>
            <a:br>
              <a:rPr lang="en-US" b="1" i="0" u="none">
                <a:solidFill>
                  <a:schemeClr val="tx1"/>
                </a:solidFill>
                <a:latin typeface="+mn-lt"/>
              </a:rPr>
            </a:br>
            <a:r>
              <a:rPr lang="en-US" b="1" i="0" u="none">
                <a:solidFill>
                  <a:schemeClr val="tx1"/>
                </a:solidFill>
                <a:latin typeface="+mn-lt"/>
              </a:rPr>
              <a:t>(ICON)</a:t>
            </a:r>
          </a:p>
          <a:p>
            <a:pPr marL="285750" indent="-285750">
              <a:lnSpc>
                <a:spcPct val="90000"/>
              </a:lnSpc>
              <a:spcBef>
                <a:spcPts val="1200"/>
              </a:spcBef>
              <a:buFont typeface="Arial" panose="020B0604020202020204" pitchFamily="34" charset="0"/>
              <a:buChar char="•"/>
            </a:pPr>
            <a:r>
              <a:rPr lang="en-US" b="0" i="0">
                <a:solidFill>
                  <a:schemeClr val="tx1"/>
                </a:solidFill>
                <a:latin typeface="+mn-lt"/>
              </a:rPr>
              <a:t>Try to keep the title to one or two short lines and subtitle to one line.</a:t>
            </a:r>
          </a:p>
          <a:p>
            <a:pPr marL="285750" indent="-285750">
              <a:lnSpc>
                <a:spcPct val="90000"/>
              </a:lnSpc>
              <a:spcBef>
                <a:spcPts val="1200"/>
              </a:spcBef>
              <a:buFont typeface="Arial" panose="020B0604020202020204" pitchFamily="34" charset="0"/>
              <a:buChar char="•"/>
            </a:pPr>
            <a:r>
              <a:rPr lang="en-US" b="1">
                <a:solidFill>
                  <a:schemeClr val="tx1"/>
                </a:solidFill>
                <a:latin typeface="+mn-lt"/>
              </a:rPr>
              <a:t>To replace  or insert a new icon,</a:t>
            </a:r>
            <a:r>
              <a:rPr lang="en-US">
                <a:solidFill>
                  <a:schemeClr val="tx1"/>
                </a:solidFill>
                <a:latin typeface="+mn-lt"/>
              </a:rPr>
              <a:t> delete sample icon if one is currently on the slide, copy desired icon from nav image icon library and paste into placeholder.</a:t>
            </a:r>
          </a:p>
        </p:txBody>
      </p:sp>
      <p:sp>
        <p:nvSpPr>
          <p:cNvPr id="5" name="Picture Placeholder 4">
            <a:extLst>
              <a:ext uri="{FF2B5EF4-FFF2-40B4-BE49-F238E27FC236}">
                <a16:creationId xmlns:a16="http://schemas.microsoft.com/office/drawing/2014/main" id="{1372A6D8-DD21-4A8B-AFCA-17AB9F1A7825}"/>
              </a:ext>
            </a:extLst>
          </p:cNvPr>
          <p:cNvSpPr>
            <a:spLocks noGrp="1"/>
          </p:cNvSpPr>
          <p:nvPr>
            <p:ph type="pic" sz="quarter" idx="10"/>
          </p:nvPr>
        </p:nvSpPr>
        <p:spPr>
          <a:xfrm>
            <a:off x="8491450" y="1982788"/>
            <a:ext cx="3238502" cy="3238502"/>
          </a:xfrm>
          <a:prstGeom prst="ellipse">
            <a:avLst/>
          </a:prstGeom>
        </p:spPr>
        <p:txBody>
          <a:bodyPr/>
          <a:lstStyle/>
          <a:p>
            <a:endParaRPr lang="en-US"/>
          </a:p>
        </p:txBody>
      </p:sp>
    </p:spTree>
    <p:extLst>
      <p:ext uri="{BB962C8B-B14F-4D97-AF65-F5344CB8AC3E}">
        <p14:creationId xmlns:p14="http://schemas.microsoft.com/office/powerpoint/2010/main" val="3705010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0" name="Picture Placeholder 2">
            <a:extLst>
              <a:ext uri="{FF2B5EF4-FFF2-40B4-BE49-F238E27FC236}">
                <a16:creationId xmlns:a16="http://schemas.microsoft.com/office/drawing/2014/main" id="{C497E4D6-BDC5-44E8-9B86-7D7597EA855D}"/>
              </a:ext>
            </a:extLst>
          </p:cNvPr>
          <p:cNvSpPr>
            <a:spLocks noGrp="1"/>
          </p:cNvSpPr>
          <p:nvPr>
            <p:ph type="pic" sz="quarter" idx="22" hasCustomPrompt="1"/>
          </p:nvPr>
        </p:nvSpPr>
        <p:spPr>
          <a:xfrm>
            <a:off x="10073358" y="82153"/>
            <a:ext cx="356616" cy="356616"/>
          </a:xfrm>
          <a:prstGeom prst="ellipse">
            <a:avLst/>
          </a:prstGeom>
        </p:spPr>
        <p:txBody>
          <a:bodyPr anchor="ctr"/>
          <a:lstStyle>
            <a:lvl1pPr algn="ctr">
              <a:defRPr sz="600"/>
            </a:lvl1pPr>
          </a:lstStyle>
          <a:p>
            <a:r>
              <a:rPr lang="en-US"/>
              <a:t>nav icon</a:t>
            </a:r>
          </a:p>
        </p:txBody>
      </p:sp>
      <p:sp>
        <p:nvSpPr>
          <p:cNvPr id="19" name="Picture Placeholder 2">
            <a:extLst>
              <a:ext uri="{FF2B5EF4-FFF2-40B4-BE49-F238E27FC236}">
                <a16:creationId xmlns:a16="http://schemas.microsoft.com/office/drawing/2014/main" id="{D2F349BD-39A5-466D-B5CC-44177212FB38}"/>
              </a:ext>
            </a:extLst>
          </p:cNvPr>
          <p:cNvSpPr>
            <a:spLocks noGrp="1"/>
          </p:cNvSpPr>
          <p:nvPr>
            <p:ph type="pic" sz="quarter" idx="21" hasCustomPrompt="1"/>
          </p:nvPr>
        </p:nvSpPr>
        <p:spPr>
          <a:xfrm>
            <a:off x="10488111" y="82153"/>
            <a:ext cx="356616" cy="356616"/>
          </a:xfrm>
          <a:prstGeom prst="ellipse">
            <a:avLst/>
          </a:prstGeom>
        </p:spPr>
        <p:txBody>
          <a:bodyPr anchor="ctr"/>
          <a:lstStyle>
            <a:lvl1pPr algn="ctr">
              <a:defRPr sz="600"/>
            </a:lvl1pPr>
          </a:lstStyle>
          <a:p>
            <a:r>
              <a:rPr lang="en-US"/>
              <a:t>nav icon</a:t>
            </a:r>
          </a:p>
        </p:txBody>
      </p:sp>
      <p:sp>
        <p:nvSpPr>
          <p:cNvPr id="18" name="Picture Placeholder 2">
            <a:extLst>
              <a:ext uri="{FF2B5EF4-FFF2-40B4-BE49-F238E27FC236}">
                <a16:creationId xmlns:a16="http://schemas.microsoft.com/office/drawing/2014/main" id="{B6345DD8-9EE1-4F1B-883C-4869D5549DAA}"/>
              </a:ext>
            </a:extLst>
          </p:cNvPr>
          <p:cNvSpPr>
            <a:spLocks noGrp="1"/>
          </p:cNvSpPr>
          <p:nvPr>
            <p:ph type="pic" sz="quarter" idx="20" hasCustomPrompt="1"/>
          </p:nvPr>
        </p:nvSpPr>
        <p:spPr>
          <a:xfrm>
            <a:off x="10907920" y="82153"/>
            <a:ext cx="356616" cy="356616"/>
          </a:xfrm>
          <a:prstGeom prst="ellipse">
            <a:avLst/>
          </a:prstGeom>
        </p:spPr>
        <p:txBody>
          <a:bodyPr anchor="ctr"/>
          <a:lstStyle>
            <a:lvl1pPr algn="ctr">
              <a:defRPr sz="600"/>
            </a:lvl1pPr>
          </a:lstStyle>
          <a:p>
            <a:r>
              <a:rPr lang="en-US"/>
              <a:t>nav icon</a:t>
            </a:r>
          </a:p>
        </p:txBody>
      </p:sp>
      <p:sp>
        <p:nvSpPr>
          <p:cNvPr id="17" name="Picture Placeholder 2">
            <a:extLst>
              <a:ext uri="{FF2B5EF4-FFF2-40B4-BE49-F238E27FC236}">
                <a16:creationId xmlns:a16="http://schemas.microsoft.com/office/drawing/2014/main" id="{C372F3DD-2E42-45A3-BE93-5EF60B26FF97}"/>
              </a:ext>
            </a:extLst>
          </p:cNvPr>
          <p:cNvSpPr>
            <a:spLocks noGrp="1"/>
          </p:cNvSpPr>
          <p:nvPr>
            <p:ph type="pic" sz="quarter" idx="19" hasCustomPrompt="1"/>
          </p:nvPr>
        </p:nvSpPr>
        <p:spPr>
          <a:xfrm>
            <a:off x="11325256" y="82153"/>
            <a:ext cx="356616" cy="356616"/>
          </a:xfrm>
          <a:prstGeom prst="ellipse">
            <a:avLst/>
          </a:prstGeom>
        </p:spPr>
        <p:txBody>
          <a:bodyPr anchor="ctr"/>
          <a:lstStyle>
            <a:lvl1pPr algn="ctr">
              <a:defRPr sz="600"/>
            </a:lvl1pPr>
          </a:lstStyle>
          <a:p>
            <a:r>
              <a:rPr lang="en-US"/>
              <a:t>nav icon</a:t>
            </a:r>
          </a:p>
        </p:txBody>
      </p:sp>
      <p:sp>
        <p:nvSpPr>
          <p:cNvPr id="3" name="Picture Placeholder 2">
            <a:extLst>
              <a:ext uri="{FF2B5EF4-FFF2-40B4-BE49-F238E27FC236}">
                <a16:creationId xmlns:a16="http://schemas.microsoft.com/office/drawing/2014/main" id="{7BD3A105-F91F-4111-A265-A306ACC236D9}"/>
              </a:ext>
            </a:extLst>
          </p:cNvPr>
          <p:cNvSpPr>
            <a:spLocks noGrp="1"/>
          </p:cNvSpPr>
          <p:nvPr>
            <p:ph type="pic" sz="quarter" idx="18" hasCustomPrompt="1"/>
          </p:nvPr>
        </p:nvSpPr>
        <p:spPr>
          <a:xfrm>
            <a:off x="11742509" y="82153"/>
            <a:ext cx="356616" cy="356616"/>
          </a:xfrm>
          <a:prstGeom prst="ellipse">
            <a:avLst/>
          </a:prstGeom>
        </p:spPr>
        <p:txBody>
          <a:bodyPr anchor="ctr"/>
          <a:lstStyle>
            <a:lvl1pPr algn="ctr">
              <a:defRPr sz="600"/>
            </a:lvl1pPr>
          </a:lstStyle>
          <a:p>
            <a:r>
              <a:rPr lang="en-US"/>
              <a:t>nav icon</a:t>
            </a:r>
          </a:p>
        </p:txBody>
      </p:sp>
      <p:sp>
        <p:nvSpPr>
          <p:cNvPr id="4" name="Content Placeholder 3">
            <a:extLst>
              <a:ext uri="{FF2B5EF4-FFF2-40B4-BE49-F238E27FC236}">
                <a16:creationId xmlns:a16="http://schemas.microsoft.com/office/drawing/2014/main" id="{08B1E39D-9282-431D-BEE2-40EF939CB3BE}"/>
              </a:ext>
            </a:extLst>
          </p:cNvPr>
          <p:cNvSpPr>
            <a:spLocks noGrp="1"/>
          </p:cNvSpPr>
          <p:nvPr>
            <p:ph sz="quarter" idx="17"/>
          </p:nvPr>
        </p:nvSpPr>
        <p:spPr>
          <a:xfrm>
            <a:off x="457200" y="2279674"/>
            <a:ext cx="11272838" cy="38528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extBox 8">
            <a:extLst>
              <a:ext uri="{FF2B5EF4-FFF2-40B4-BE49-F238E27FC236}">
                <a16:creationId xmlns:a16="http://schemas.microsoft.com/office/drawing/2014/main" id="{E2CFC2CF-3CB3-4C32-9266-67223CD2DFD7}"/>
              </a:ext>
            </a:extLst>
          </p:cNvPr>
          <p:cNvSpPr txBox="1"/>
          <p:nvPr userDrawn="1"/>
        </p:nvSpPr>
        <p:spPr>
          <a:xfrm flipH="1">
            <a:off x="12457573" y="0"/>
            <a:ext cx="2418486" cy="3018876"/>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TITLE AND CONTENT</a:t>
            </a:r>
          </a:p>
          <a:p>
            <a:pPr marL="285750" indent="-285750">
              <a:lnSpc>
                <a:spcPct val="90000"/>
              </a:lnSpc>
              <a:spcBef>
                <a:spcPts val="1200"/>
              </a:spcBef>
              <a:buFont typeface="Arial" panose="020B0604020202020204" pitchFamily="34" charset="0"/>
              <a:buChar char="•"/>
            </a:pPr>
            <a:r>
              <a:rPr lang="en-US">
                <a:solidFill>
                  <a:schemeClr val="tx1"/>
                </a:solidFill>
                <a:latin typeface="+mn-lt"/>
              </a:rPr>
              <a:t>Click to edit title and  body text.</a:t>
            </a:r>
          </a:p>
          <a:p>
            <a:pPr marL="285750" indent="-285750">
              <a:lnSpc>
                <a:spcPct val="90000"/>
              </a:lnSpc>
              <a:spcBef>
                <a:spcPts val="1200"/>
              </a:spcBef>
              <a:buFont typeface="Arial" panose="020B0604020202020204" pitchFamily="34" charset="0"/>
              <a:buChar char="•"/>
            </a:pPr>
            <a:r>
              <a:rPr lang="en-US">
                <a:solidFill>
                  <a:schemeClr val="tx1"/>
                </a:solidFill>
                <a:latin typeface="+mn-lt"/>
              </a:rPr>
              <a:t>The content placeholder can be used to insert any type of content, including text, graphs, tables or images.</a:t>
            </a:r>
          </a:p>
        </p:txBody>
      </p:sp>
      <p:sp>
        <p:nvSpPr>
          <p:cNvPr id="14" name="Text Placeholder 13">
            <a:extLst>
              <a:ext uri="{FF2B5EF4-FFF2-40B4-BE49-F238E27FC236}">
                <a16:creationId xmlns:a16="http://schemas.microsoft.com/office/drawing/2014/main" id="{3CD4C6B8-3493-4F00-B94D-8A6BBEE3BBF0}"/>
              </a:ext>
            </a:extLst>
          </p:cNvPr>
          <p:cNvSpPr>
            <a:spLocks noGrp="1"/>
          </p:cNvSpPr>
          <p:nvPr>
            <p:ph type="body" sz="quarter" idx="13" hasCustomPrompt="1"/>
          </p:nvPr>
        </p:nvSpPr>
        <p:spPr>
          <a:xfrm>
            <a:off x="457200" y="1658559"/>
            <a:ext cx="11274426" cy="450732"/>
          </a:xfrm>
        </p:spPr>
        <p:txBody>
          <a:bodyPr anchor="t"/>
          <a:lstStyle>
            <a:lvl1pPr marL="0" indent="0" algn="ctr">
              <a:lnSpc>
                <a:spcPct val="80000"/>
              </a:lnSpc>
              <a:buNone/>
              <a:defRPr b="1" cap="all" spc="300" baseline="0">
                <a:solidFill>
                  <a:schemeClr val="accent2"/>
                </a:solidFill>
              </a:defRPr>
            </a:lvl1pPr>
          </a:lstStyle>
          <a:p>
            <a:pPr lvl="0"/>
            <a:r>
              <a:rPr lang="en-US"/>
              <a:t>Click to add subtitle</a:t>
            </a:r>
          </a:p>
        </p:txBody>
      </p:sp>
      <p:sp>
        <p:nvSpPr>
          <p:cNvPr id="16" name="Title 15">
            <a:extLst>
              <a:ext uri="{FF2B5EF4-FFF2-40B4-BE49-F238E27FC236}">
                <a16:creationId xmlns:a16="http://schemas.microsoft.com/office/drawing/2014/main" id="{483E12D8-AB26-4549-9FF2-B8E51472EA70}"/>
              </a:ext>
            </a:extLst>
          </p:cNvPr>
          <p:cNvSpPr>
            <a:spLocks noGrp="1"/>
          </p:cNvSpPr>
          <p:nvPr>
            <p:ph type="title"/>
          </p:nvPr>
        </p:nvSpPr>
        <p:spPr/>
        <p:txBody>
          <a:bodyPr/>
          <a:lstStyle/>
          <a:p>
            <a:r>
              <a:rPr lang="en-US"/>
              <a:t>Click to edit Master title style</a:t>
            </a:r>
          </a:p>
        </p:txBody>
      </p:sp>
      <p:sp>
        <p:nvSpPr>
          <p:cNvPr id="22" name="Date Placeholder 21">
            <a:extLst>
              <a:ext uri="{FF2B5EF4-FFF2-40B4-BE49-F238E27FC236}">
                <a16:creationId xmlns:a16="http://schemas.microsoft.com/office/drawing/2014/main" id="{8F5C2C18-57C3-4CFA-819E-4560C0FBDCA3}"/>
              </a:ext>
            </a:extLst>
          </p:cNvPr>
          <p:cNvSpPr>
            <a:spLocks noGrp="1"/>
          </p:cNvSpPr>
          <p:nvPr>
            <p:ph type="dt" sz="half" idx="14"/>
          </p:nvPr>
        </p:nvSpPr>
        <p:spPr/>
        <p:txBody>
          <a:bodyPr/>
          <a:lstStyle/>
          <a:p>
            <a:fld id="{39EEC51E-C8B8-4891-8353-24257A40665B}" type="datetime1">
              <a:rPr lang="en-US" smtClean="0"/>
              <a:t>4/29/26</a:t>
            </a:fld>
            <a:endParaRPr lang="en-US"/>
          </a:p>
        </p:txBody>
      </p:sp>
      <p:sp>
        <p:nvSpPr>
          <p:cNvPr id="23" name="Footer Placeholder 22">
            <a:extLst>
              <a:ext uri="{FF2B5EF4-FFF2-40B4-BE49-F238E27FC236}">
                <a16:creationId xmlns:a16="http://schemas.microsoft.com/office/drawing/2014/main" id="{21B3201C-6387-43EC-8E6C-822F9361693B}"/>
              </a:ext>
            </a:extLst>
          </p:cNvPr>
          <p:cNvSpPr>
            <a:spLocks noGrp="1"/>
          </p:cNvSpPr>
          <p:nvPr>
            <p:ph type="ftr" sz="quarter" idx="15"/>
          </p:nvPr>
        </p:nvSpPr>
        <p:spPr/>
        <p:txBody>
          <a:bodyPr/>
          <a:lstStyle/>
          <a:p>
            <a:endParaRPr lang="en-US"/>
          </a:p>
        </p:txBody>
      </p:sp>
      <p:sp>
        <p:nvSpPr>
          <p:cNvPr id="24" name="Slide Number Placeholder 23">
            <a:extLst>
              <a:ext uri="{FF2B5EF4-FFF2-40B4-BE49-F238E27FC236}">
                <a16:creationId xmlns:a16="http://schemas.microsoft.com/office/drawing/2014/main" id="{28B2573C-E02B-481A-801A-7A3E28C74636}"/>
              </a:ext>
            </a:extLst>
          </p:cNvPr>
          <p:cNvSpPr>
            <a:spLocks noGrp="1"/>
          </p:cNvSpPr>
          <p:nvPr>
            <p:ph type="sldNum" sz="quarter" idx="16"/>
          </p:nvPr>
        </p:nvSpPr>
        <p:spPr/>
        <p:txBody>
          <a:bodyPr/>
          <a:lstStyle/>
          <a:p>
            <a:fld id="{3D20DFA8-C5FE-DB44-9BF9-1274EAD5637C}" type="slidenum">
              <a:rPr lang="en-US" smtClean="0"/>
              <a:pPr/>
              <a:t>‹#›</a:t>
            </a:fld>
            <a:endParaRPr lang="en-US"/>
          </a:p>
        </p:txBody>
      </p:sp>
    </p:spTree>
    <p:extLst>
      <p:ext uri="{BB962C8B-B14F-4D97-AF65-F5344CB8AC3E}">
        <p14:creationId xmlns:p14="http://schemas.microsoft.com/office/powerpoint/2010/main" val="1303638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11" y="2279650"/>
            <a:ext cx="5180013" cy="3840480"/>
          </a:xfrm>
        </p:spPr>
        <p:txBody>
          <a:bodyPr/>
          <a:lstStyle>
            <a:lvl1pPr>
              <a:defRPr sz="2000"/>
            </a:lvl1pPr>
            <a:lvl2pPr>
              <a:defRPr sz="2000"/>
            </a:lvl2pPr>
            <a:lvl3pPr>
              <a:defRPr sz="1800"/>
            </a:lvl3pPr>
            <a:lvl4pPr>
              <a:defRPr sz="16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51624" y="2279650"/>
            <a:ext cx="5180012" cy="3840480"/>
          </a:xfrm>
        </p:spPr>
        <p:txBody>
          <a:bodyPr/>
          <a:lstStyle>
            <a:lvl1pPr>
              <a:defRPr sz="2000"/>
            </a:lvl1pPr>
            <a:lvl2pPr>
              <a:defRPr sz="2000"/>
            </a:lvl2pPr>
            <a:lvl3pPr>
              <a:defRPr sz="1800"/>
            </a:lvl3pPr>
            <a:lvl4pPr>
              <a:defRPr sz="16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Box 7">
            <a:extLst>
              <a:ext uri="{FF2B5EF4-FFF2-40B4-BE49-F238E27FC236}">
                <a16:creationId xmlns:a16="http://schemas.microsoft.com/office/drawing/2014/main" id="{B7C7D1F8-0127-4B8B-BEB0-CE61913E5EAA}"/>
              </a:ext>
            </a:extLst>
          </p:cNvPr>
          <p:cNvSpPr txBox="1"/>
          <p:nvPr userDrawn="1"/>
        </p:nvSpPr>
        <p:spPr>
          <a:xfrm flipH="1">
            <a:off x="12457573" y="0"/>
            <a:ext cx="2418486" cy="3018876"/>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TWO CONTENT</a:t>
            </a:r>
          </a:p>
          <a:p>
            <a:pPr marL="285750" indent="-285750">
              <a:lnSpc>
                <a:spcPct val="90000"/>
              </a:lnSpc>
              <a:spcBef>
                <a:spcPts val="1200"/>
              </a:spcBef>
              <a:buFont typeface="Arial" panose="020B0604020202020204" pitchFamily="34" charset="0"/>
              <a:buChar char="•"/>
            </a:pPr>
            <a:r>
              <a:rPr lang="en-US">
                <a:solidFill>
                  <a:schemeClr val="tx1"/>
                </a:solidFill>
                <a:latin typeface="+mn-lt"/>
              </a:rPr>
              <a:t>Click to edit title and  body text.</a:t>
            </a:r>
          </a:p>
          <a:p>
            <a:pPr marL="285750" indent="-285750">
              <a:lnSpc>
                <a:spcPct val="90000"/>
              </a:lnSpc>
              <a:spcBef>
                <a:spcPts val="1200"/>
              </a:spcBef>
              <a:buFont typeface="Arial" panose="020B0604020202020204" pitchFamily="34" charset="0"/>
              <a:buChar char="•"/>
            </a:pPr>
            <a:r>
              <a:rPr lang="en-US">
                <a:solidFill>
                  <a:schemeClr val="tx1"/>
                </a:solidFill>
                <a:latin typeface="+mn-lt"/>
              </a:rPr>
              <a:t>The content placeholders can be used to insert any type of content, including text, graphs, tables or images.</a:t>
            </a:r>
          </a:p>
        </p:txBody>
      </p:sp>
      <p:sp>
        <p:nvSpPr>
          <p:cNvPr id="2" name="Title 1">
            <a:extLst>
              <a:ext uri="{FF2B5EF4-FFF2-40B4-BE49-F238E27FC236}">
                <a16:creationId xmlns:a16="http://schemas.microsoft.com/office/drawing/2014/main" id="{490CF52E-8F5E-4C92-A48C-4111EFFEE4A5}"/>
              </a:ext>
            </a:extLst>
          </p:cNvPr>
          <p:cNvSpPr>
            <a:spLocks noGrp="1"/>
          </p:cNvSpPr>
          <p:nvPr>
            <p:ph type="title" hasCustomPrompt="1"/>
          </p:nvPr>
        </p:nvSpPr>
        <p:spPr/>
        <p:txBody>
          <a:bodyPr/>
          <a:lstStyle>
            <a:lvl1pPr>
              <a:defRPr/>
            </a:lvl1pPr>
          </a:lstStyle>
          <a:p>
            <a:r>
              <a:rPr lang="en-US"/>
              <a:t>Click to add title</a:t>
            </a:r>
          </a:p>
        </p:txBody>
      </p:sp>
      <p:sp>
        <p:nvSpPr>
          <p:cNvPr id="9" name="Text Placeholder 13">
            <a:extLst>
              <a:ext uri="{FF2B5EF4-FFF2-40B4-BE49-F238E27FC236}">
                <a16:creationId xmlns:a16="http://schemas.microsoft.com/office/drawing/2014/main" id="{DD7C53E5-EAC1-4321-AEE1-BC680A10B723}"/>
              </a:ext>
            </a:extLst>
          </p:cNvPr>
          <p:cNvSpPr>
            <a:spLocks noGrp="1"/>
          </p:cNvSpPr>
          <p:nvPr>
            <p:ph type="body" sz="quarter" idx="13" hasCustomPrompt="1"/>
          </p:nvPr>
        </p:nvSpPr>
        <p:spPr>
          <a:xfrm>
            <a:off x="457200" y="1658559"/>
            <a:ext cx="11274426" cy="450732"/>
          </a:xfrm>
        </p:spPr>
        <p:txBody>
          <a:bodyPr anchor="t"/>
          <a:lstStyle>
            <a:lvl1pPr marL="0" indent="0" algn="ctr">
              <a:lnSpc>
                <a:spcPct val="80000"/>
              </a:lnSpc>
              <a:buNone/>
              <a:defRPr b="1" cap="all" spc="300" baseline="0">
                <a:solidFill>
                  <a:schemeClr val="accent2"/>
                </a:solidFill>
              </a:defRPr>
            </a:lvl1pPr>
          </a:lstStyle>
          <a:p>
            <a:pPr lvl="0"/>
            <a:r>
              <a:rPr lang="en-US"/>
              <a:t>Click to add subtitle</a:t>
            </a:r>
          </a:p>
        </p:txBody>
      </p:sp>
      <p:cxnSp>
        <p:nvCxnSpPr>
          <p:cNvPr id="12" name="Straight Connector 11">
            <a:extLst>
              <a:ext uri="{FF2B5EF4-FFF2-40B4-BE49-F238E27FC236}">
                <a16:creationId xmlns:a16="http://schemas.microsoft.com/office/drawing/2014/main" id="{275EDC60-2473-4EF7-84E5-ACD9694C8C29}"/>
              </a:ext>
            </a:extLst>
          </p:cNvPr>
          <p:cNvCxnSpPr>
            <a:cxnSpLocks/>
          </p:cNvCxnSpPr>
          <p:nvPr userDrawn="1"/>
        </p:nvCxnSpPr>
        <p:spPr>
          <a:xfrm>
            <a:off x="6094412" y="2292375"/>
            <a:ext cx="0" cy="3840479"/>
          </a:xfrm>
          <a:prstGeom prst="line">
            <a:avLst/>
          </a:prstGeom>
          <a:ln w="12700" cap="rnd">
            <a:solidFill>
              <a:schemeClr val="tx2"/>
            </a:solidFill>
            <a:tailEnd type="none"/>
          </a:ln>
          <a:effectLst/>
        </p:spPr>
        <p:style>
          <a:lnRef idx="2">
            <a:schemeClr val="accent1"/>
          </a:lnRef>
          <a:fillRef idx="0">
            <a:schemeClr val="accent1"/>
          </a:fillRef>
          <a:effectRef idx="1">
            <a:schemeClr val="accent1"/>
          </a:effectRef>
          <a:fontRef idx="minor">
            <a:schemeClr val="tx1"/>
          </a:fontRef>
        </p:style>
      </p:cxnSp>
      <p:sp>
        <p:nvSpPr>
          <p:cNvPr id="15" name="Date Placeholder 14">
            <a:extLst>
              <a:ext uri="{FF2B5EF4-FFF2-40B4-BE49-F238E27FC236}">
                <a16:creationId xmlns:a16="http://schemas.microsoft.com/office/drawing/2014/main" id="{5E1FD60B-474B-44FB-9A41-E42E0C8A7722}"/>
              </a:ext>
            </a:extLst>
          </p:cNvPr>
          <p:cNvSpPr>
            <a:spLocks noGrp="1"/>
          </p:cNvSpPr>
          <p:nvPr>
            <p:ph type="dt" sz="half" idx="14"/>
          </p:nvPr>
        </p:nvSpPr>
        <p:spPr/>
        <p:txBody>
          <a:bodyPr/>
          <a:lstStyle/>
          <a:p>
            <a:fld id="{1FDFC05E-3DE1-4C77-8004-88866AFE4C25}" type="datetime1">
              <a:rPr lang="en-US" smtClean="0"/>
              <a:t>4/29/26</a:t>
            </a:fld>
            <a:endParaRPr lang="en-US"/>
          </a:p>
        </p:txBody>
      </p:sp>
      <p:sp>
        <p:nvSpPr>
          <p:cNvPr id="16" name="Footer Placeholder 15">
            <a:extLst>
              <a:ext uri="{FF2B5EF4-FFF2-40B4-BE49-F238E27FC236}">
                <a16:creationId xmlns:a16="http://schemas.microsoft.com/office/drawing/2014/main" id="{02AB0E86-7389-4950-997D-BC5FCA4F58F5}"/>
              </a:ext>
            </a:extLst>
          </p:cNvPr>
          <p:cNvSpPr>
            <a:spLocks noGrp="1"/>
          </p:cNvSpPr>
          <p:nvPr>
            <p:ph type="ftr" sz="quarter" idx="15"/>
          </p:nvPr>
        </p:nvSpPr>
        <p:spPr/>
        <p:txBody>
          <a:bodyPr/>
          <a:lstStyle/>
          <a:p>
            <a:endParaRPr lang="en-US"/>
          </a:p>
        </p:txBody>
      </p:sp>
      <p:sp>
        <p:nvSpPr>
          <p:cNvPr id="17" name="Slide Number Placeholder 16">
            <a:extLst>
              <a:ext uri="{FF2B5EF4-FFF2-40B4-BE49-F238E27FC236}">
                <a16:creationId xmlns:a16="http://schemas.microsoft.com/office/drawing/2014/main" id="{BD1E059F-957B-4386-862F-C9AD51EB2785}"/>
              </a:ext>
            </a:extLst>
          </p:cNvPr>
          <p:cNvSpPr>
            <a:spLocks noGrp="1"/>
          </p:cNvSpPr>
          <p:nvPr>
            <p:ph type="sldNum" sz="quarter" idx="16"/>
          </p:nvPr>
        </p:nvSpPr>
        <p:spPr/>
        <p:txBody>
          <a:bodyPr/>
          <a:lstStyle/>
          <a:p>
            <a:fld id="{3D20DFA8-C5FE-DB44-9BF9-1274EAD5637C}" type="slidenum">
              <a:rPr lang="en-US" smtClean="0"/>
              <a:pPr/>
              <a:t>‹#›</a:t>
            </a:fld>
            <a:endParaRPr lang="en-US"/>
          </a:p>
        </p:txBody>
      </p:sp>
      <p:sp>
        <p:nvSpPr>
          <p:cNvPr id="11" name="Picture Placeholder 2">
            <a:extLst>
              <a:ext uri="{FF2B5EF4-FFF2-40B4-BE49-F238E27FC236}">
                <a16:creationId xmlns:a16="http://schemas.microsoft.com/office/drawing/2014/main" id="{723003F2-8525-492B-9AB3-80F54BFE7485}"/>
              </a:ext>
            </a:extLst>
          </p:cNvPr>
          <p:cNvSpPr>
            <a:spLocks noGrp="1"/>
          </p:cNvSpPr>
          <p:nvPr>
            <p:ph type="pic" sz="quarter" idx="22" hasCustomPrompt="1"/>
          </p:nvPr>
        </p:nvSpPr>
        <p:spPr>
          <a:xfrm>
            <a:off x="10073358" y="82153"/>
            <a:ext cx="356616" cy="356616"/>
          </a:xfrm>
          <a:prstGeom prst="ellipse">
            <a:avLst/>
          </a:prstGeom>
        </p:spPr>
        <p:txBody>
          <a:bodyPr anchor="ctr"/>
          <a:lstStyle>
            <a:lvl1pPr algn="ctr">
              <a:defRPr sz="600"/>
            </a:lvl1pPr>
          </a:lstStyle>
          <a:p>
            <a:r>
              <a:rPr lang="en-US"/>
              <a:t>nav icon</a:t>
            </a:r>
          </a:p>
        </p:txBody>
      </p:sp>
      <p:sp>
        <p:nvSpPr>
          <p:cNvPr id="13" name="Picture Placeholder 2">
            <a:extLst>
              <a:ext uri="{FF2B5EF4-FFF2-40B4-BE49-F238E27FC236}">
                <a16:creationId xmlns:a16="http://schemas.microsoft.com/office/drawing/2014/main" id="{4361E68F-CDD2-4F92-8BC9-EE7009372635}"/>
              </a:ext>
            </a:extLst>
          </p:cNvPr>
          <p:cNvSpPr>
            <a:spLocks noGrp="1"/>
          </p:cNvSpPr>
          <p:nvPr>
            <p:ph type="pic" sz="quarter" idx="21" hasCustomPrompt="1"/>
          </p:nvPr>
        </p:nvSpPr>
        <p:spPr>
          <a:xfrm>
            <a:off x="10488111" y="82153"/>
            <a:ext cx="356616" cy="356616"/>
          </a:xfrm>
          <a:prstGeom prst="ellipse">
            <a:avLst/>
          </a:prstGeom>
        </p:spPr>
        <p:txBody>
          <a:bodyPr anchor="ctr"/>
          <a:lstStyle>
            <a:lvl1pPr algn="ctr">
              <a:defRPr sz="600"/>
            </a:lvl1pPr>
          </a:lstStyle>
          <a:p>
            <a:r>
              <a:rPr lang="en-US"/>
              <a:t>nav icon</a:t>
            </a:r>
          </a:p>
        </p:txBody>
      </p:sp>
      <p:sp>
        <p:nvSpPr>
          <p:cNvPr id="14" name="Picture Placeholder 2">
            <a:extLst>
              <a:ext uri="{FF2B5EF4-FFF2-40B4-BE49-F238E27FC236}">
                <a16:creationId xmlns:a16="http://schemas.microsoft.com/office/drawing/2014/main" id="{A5033528-797E-413F-A2FD-88289A8AD0B0}"/>
              </a:ext>
            </a:extLst>
          </p:cNvPr>
          <p:cNvSpPr>
            <a:spLocks noGrp="1"/>
          </p:cNvSpPr>
          <p:nvPr>
            <p:ph type="pic" sz="quarter" idx="20" hasCustomPrompt="1"/>
          </p:nvPr>
        </p:nvSpPr>
        <p:spPr>
          <a:xfrm>
            <a:off x="10907920" y="82153"/>
            <a:ext cx="356616" cy="356616"/>
          </a:xfrm>
          <a:prstGeom prst="ellipse">
            <a:avLst/>
          </a:prstGeom>
        </p:spPr>
        <p:txBody>
          <a:bodyPr anchor="ctr"/>
          <a:lstStyle>
            <a:lvl1pPr algn="ctr">
              <a:defRPr sz="600"/>
            </a:lvl1pPr>
          </a:lstStyle>
          <a:p>
            <a:r>
              <a:rPr lang="en-US"/>
              <a:t>nav icon</a:t>
            </a:r>
          </a:p>
        </p:txBody>
      </p:sp>
      <p:sp>
        <p:nvSpPr>
          <p:cNvPr id="18" name="Picture Placeholder 2">
            <a:extLst>
              <a:ext uri="{FF2B5EF4-FFF2-40B4-BE49-F238E27FC236}">
                <a16:creationId xmlns:a16="http://schemas.microsoft.com/office/drawing/2014/main" id="{6F0EC6E5-A4C9-402E-A36A-BA2DA8402C43}"/>
              </a:ext>
            </a:extLst>
          </p:cNvPr>
          <p:cNvSpPr>
            <a:spLocks noGrp="1"/>
          </p:cNvSpPr>
          <p:nvPr>
            <p:ph type="pic" sz="quarter" idx="19" hasCustomPrompt="1"/>
          </p:nvPr>
        </p:nvSpPr>
        <p:spPr>
          <a:xfrm>
            <a:off x="11325256" y="82153"/>
            <a:ext cx="356616" cy="356616"/>
          </a:xfrm>
          <a:prstGeom prst="ellipse">
            <a:avLst/>
          </a:prstGeom>
        </p:spPr>
        <p:txBody>
          <a:bodyPr anchor="ctr"/>
          <a:lstStyle>
            <a:lvl1pPr algn="ctr">
              <a:defRPr sz="600"/>
            </a:lvl1pPr>
          </a:lstStyle>
          <a:p>
            <a:r>
              <a:rPr lang="en-US"/>
              <a:t>nav icon</a:t>
            </a:r>
          </a:p>
        </p:txBody>
      </p:sp>
      <p:sp>
        <p:nvSpPr>
          <p:cNvPr id="19" name="Picture Placeholder 2">
            <a:extLst>
              <a:ext uri="{FF2B5EF4-FFF2-40B4-BE49-F238E27FC236}">
                <a16:creationId xmlns:a16="http://schemas.microsoft.com/office/drawing/2014/main" id="{73BECA69-2946-4881-97DE-C9369F671304}"/>
              </a:ext>
            </a:extLst>
          </p:cNvPr>
          <p:cNvSpPr>
            <a:spLocks noGrp="1"/>
          </p:cNvSpPr>
          <p:nvPr>
            <p:ph type="pic" sz="quarter" idx="18" hasCustomPrompt="1"/>
          </p:nvPr>
        </p:nvSpPr>
        <p:spPr>
          <a:xfrm>
            <a:off x="11742509" y="82153"/>
            <a:ext cx="356616" cy="356616"/>
          </a:xfrm>
          <a:prstGeom prst="ellipse">
            <a:avLst/>
          </a:prstGeom>
        </p:spPr>
        <p:txBody>
          <a:bodyPr anchor="ctr"/>
          <a:lstStyle>
            <a:lvl1pPr algn="ctr">
              <a:defRPr sz="600"/>
            </a:lvl1pPr>
          </a:lstStyle>
          <a:p>
            <a:r>
              <a:rPr lang="en-US"/>
              <a:t>nav icon</a:t>
            </a:r>
          </a:p>
        </p:txBody>
      </p:sp>
    </p:spTree>
    <p:extLst>
      <p:ext uri="{BB962C8B-B14F-4D97-AF65-F5344CB8AC3E}">
        <p14:creationId xmlns:p14="http://schemas.microsoft.com/office/powerpoint/2010/main" val="439218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hasCustomPrompt="1"/>
          </p:nvPr>
        </p:nvSpPr>
        <p:spPr>
          <a:xfrm>
            <a:off x="457200" y="2292351"/>
            <a:ext cx="5180012" cy="590550"/>
          </a:xfrm>
          <a:solidFill>
            <a:schemeClr val="accent4"/>
          </a:solidFill>
        </p:spPr>
        <p:txBody>
          <a:bodyPr lIns="45720" tIns="45720" anchor="ctr"/>
          <a:lstStyle>
            <a:lvl1pPr marL="0" indent="0" algn="ctr">
              <a:lnSpc>
                <a:spcPct val="80000"/>
              </a:lnSpc>
              <a:buNone/>
              <a:defRPr sz="2400" b="0" i="0" cap="all" spc="0" baseline="0">
                <a:solidFill>
                  <a:schemeClr val="bg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add column header</a:t>
            </a:r>
          </a:p>
        </p:txBody>
      </p:sp>
      <p:sp>
        <p:nvSpPr>
          <p:cNvPr id="4" name="Content Placeholder 3"/>
          <p:cNvSpPr>
            <a:spLocks noGrp="1"/>
          </p:cNvSpPr>
          <p:nvPr>
            <p:ph sz="half" idx="2"/>
          </p:nvPr>
        </p:nvSpPr>
        <p:spPr>
          <a:xfrm>
            <a:off x="457200" y="3022600"/>
            <a:ext cx="5180012" cy="3110230"/>
          </a:xfrm>
        </p:spPr>
        <p:txBody>
          <a:bodyPr/>
          <a:lstStyle>
            <a:lvl1pPr>
              <a:defRPr sz="2000"/>
            </a:lvl1pPr>
            <a:lvl2pPr>
              <a:defRPr sz="2000"/>
            </a:lvl2pPr>
            <a:lvl3pPr>
              <a:defRPr sz="1800"/>
            </a:lvl3pPr>
            <a:lvl4pPr>
              <a:defRPr sz="16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551623" y="2292351"/>
            <a:ext cx="5180012" cy="590550"/>
          </a:xfrm>
          <a:solidFill>
            <a:schemeClr val="accent3"/>
          </a:solidFill>
        </p:spPr>
        <p:txBody>
          <a:bodyPr lIns="45720" tIns="45720" anchor="ctr"/>
          <a:lstStyle>
            <a:lvl1pPr marL="0" indent="0" algn="ctr">
              <a:lnSpc>
                <a:spcPct val="80000"/>
              </a:lnSpc>
              <a:buNone/>
              <a:defRPr sz="2400" b="0" i="0" cap="all" spc="0" baseline="0">
                <a:solidFill>
                  <a:schemeClr val="bg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add column header</a:t>
            </a:r>
          </a:p>
        </p:txBody>
      </p:sp>
      <p:sp>
        <p:nvSpPr>
          <p:cNvPr id="6" name="Content Placeholder 5"/>
          <p:cNvSpPr>
            <a:spLocks noGrp="1"/>
          </p:cNvSpPr>
          <p:nvPr>
            <p:ph sz="quarter" idx="4"/>
          </p:nvPr>
        </p:nvSpPr>
        <p:spPr>
          <a:xfrm>
            <a:off x="6551623" y="3022600"/>
            <a:ext cx="5180012" cy="3110230"/>
          </a:xfrm>
        </p:spPr>
        <p:txBody>
          <a:bodyPr/>
          <a:lstStyle>
            <a:lvl1pPr>
              <a:defRPr sz="2000"/>
            </a:lvl1pPr>
            <a:lvl2pPr>
              <a:defRPr sz="2000"/>
            </a:lvl2pPr>
            <a:lvl3pPr>
              <a:defRPr sz="1800"/>
            </a:lvl3pPr>
            <a:lvl4pPr>
              <a:defRPr sz="16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itle 9"/>
          <p:cNvSpPr>
            <a:spLocks noGrp="1"/>
          </p:cNvSpPr>
          <p:nvPr>
            <p:ph type="title" hasCustomPrompt="1"/>
          </p:nvPr>
        </p:nvSpPr>
        <p:spPr/>
        <p:txBody>
          <a:bodyPr/>
          <a:lstStyle>
            <a:lvl1pPr>
              <a:defRPr/>
            </a:lvl1pPr>
          </a:lstStyle>
          <a:p>
            <a:r>
              <a:rPr lang="en-US"/>
              <a:t>Click to add title</a:t>
            </a:r>
          </a:p>
        </p:txBody>
      </p:sp>
      <p:sp>
        <p:nvSpPr>
          <p:cNvPr id="11" name="TextBox 10">
            <a:extLst>
              <a:ext uri="{FF2B5EF4-FFF2-40B4-BE49-F238E27FC236}">
                <a16:creationId xmlns:a16="http://schemas.microsoft.com/office/drawing/2014/main" id="{320EB9F3-2A23-4CDD-94BE-9D5BF8BAB34C}"/>
              </a:ext>
            </a:extLst>
          </p:cNvPr>
          <p:cNvSpPr txBox="1"/>
          <p:nvPr userDrawn="1"/>
        </p:nvSpPr>
        <p:spPr>
          <a:xfrm flipH="1">
            <a:off x="12457573" y="0"/>
            <a:ext cx="2418486" cy="3018876"/>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COMPARISON</a:t>
            </a:r>
          </a:p>
          <a:p>
            <a:pPr marL="285750" indent="-285750">
              <a:lnSpc>
                <a:spcPct val="90000"/>
              </a:lnSpc>
              <a:spcBef>
                <a:spcPts val="1200"/>
              </a:spcBef>
              <a:buFont typeface="Arial" panose="020B0604020202020204" pitchFamily="34" charset="0"/>
              <a:buChar char="•"/>
            </a:pPr>
            <a:r>
              <a:rPr lang="en-US">
                <a:solidFill>
                  <a:schemeClr val="tx1"/>
                </a:solidFill>
                <a:latin typeface="+mn-lt"/>
              </a:rPr>
              <a:t>Click to edit title and  body text.</a:t>
            </a:r>
          </a:p>
          <a:p>
            <a:pPr marL="285750" indent="-285750">
              <a:lnSpc>
                <a:spcPct val="90000"/>
              </a:lnSpc>
              <a:spcBef>
                <a:spcPts val="1200"/>
              </a:spcBef>
              <a:buFont typeface="Arial" panose="020B0604020202020204" pitchFamily="34" charset="0"/>
              <a:buChar char="•"/>
            </a:pPr>
            <a:r>
              <a:rPr lang="en-US">
                <a:solidFill>
                  <a:schemeClr val="tx1"/>
                </a:solidFill>
                <a:latin typeface="+mn-lt"/>
              </a:rPr>
              <a:t>The content placeholders can be used to insert any type of content, including text, graphs, tables or images.</a:t>
            </a:r>
          </a:p>
        </p:txBody>
      </p:sp>
      <p:cxnSp>
        <p:nvCxnSpPr>
          <p:cNvPr id="8" name="Straight Connector 7">
            <a:extLst>
              <a:ext uri="{FF2B5EF4-FFF2-40B4-BE49-F238E27FC236}">
                <a16:creationId xmlns:a16="http://schemas.microsoft.com/office/drawing/2014/main" id="{44CD83EA-B951-4CB0-8869-7BC33EADB273}"/>
              </a:ext>
            </a:extLst>
          </p:cNvPr>
          <p:cNvCxnSpPr>
            <a:cxnSpLocks/>
          </p:cNvCxnSpPr>
          <p:nvPr userDrawn="1"/>
        </p:nvCxnSpPr>
        <p:spPr>
          <a:xfrm>
            <a:off x="6094412" y="2292375"/>
            <a:ext cx="0" cy="3840479"/>
          </a:xfrm>
          <a:prstGeom prst="line">
            <a:avLst/>
          </a:prstGeom>
          <a:ln w="12700" cap="rnd">
            <a:solidFill>
              <a:schemeClr val="tx2"/>
            </a:solidFill>
            <a:tailEnd type="none"/>
          </a:ln>
          <a:effectLst/>
        </p:spPr>
        <p:style>
          <a:lnRef idx="2">
            <a:schemeClr val="accent1"/>
          </a:lnRef>
          <a:fillRef idx="0">
            <a:schemeClr val="accent1"/>
          </a:fillRef>
          <a:effectRef idx="1">
            <a:schemeClr val="accent1"/>
          </a:effectRef>
          <a:fontRef idx="minor">
            <a:schemeClr val="tx1"/>
          </a:fontRef>
        </p:style>
      </p:cxnSp>
      <p:sp>
        <p:nvSpPr>
          <p:cNvPr id="15" name="Text Placeholder 13">
            <a:extLst>
              <a:ext uri="{FF2B5EF4-FFF2-40B4-BE49-F238E27FC236}">
                <a16:creationId xmlns:a16="http://schemas.microsoft.com/office/drawing/2014/main" id="{FFE02483-B756-46BF-9A03-BE4C1C4D86B2}"/>
              </a:ext>
            </a:extLst>
          </p:cNvPr>
          <p:cNvSpPr>
            <a:spLocks noGrp="1"/>
          </p:cNvSpPr>
          <p:nvPr>
            <p:ph type="body" sz="quarter" idx="13" hasCustomPrompt="1"/>
          </p:nvPr>
        </p:nvSpPr>
        <p:spPr>
          <a:xfrm>
            <a:off x="457200" y="1658559"/>
            <a:ext cx="11274426" cy="450732"/>
          </a:xfrm>
        </p:spPr>
        <p:txBody>
          <a:bodyPr anchor="t"/>
          <a:lstStyle>
            <a:lvl1pPr marL="0" indent="0" algn="ctr">
              <a:lnSpc>
                <a:spcPct val="80000"/>
              </a:lnSpc>
              <a:buNone/>
              <a:defRPr b="1" cap="all" spc="300" baseline="0">
                <a:solidFill>
                  <a:schemeClr val="accent2"/>
                </a:solidFill>
              </a:defRPr>
            </a:lvl1pPr>
          </a:lstStyle>
          <a:p>
            <a:pPr lvl="0"/>
            <a:r>
              <a:rPr lang="en-US"/>
              <a:t>Click to add subtitle</a:t>
            </a:r>
          </a:p>
        </p:txBody>
      </p:sp>
      <p:sp>
        <p:nvSpPr>
          <p:cNvPr id="17" name="Date Placeholder 16">
            <a:extLst>
              <a:ext uri="{FF2B5EF4-FFF2-40B4-BE49-F238E27FC236}">
                <a16:creationId xmlns:a16="http://schemas.microsoft.com/office/drawing/2014/main" id="{70D5CFA8-65F6-4802-89BA-1D066F345C7E}"/>
              </a:ext>
            </a:extLst>
          </p:cNvPr>
          <p:cNvSpPr>
            <a:spLocks noGrp="1"/>
          </p:cNvSpPr>
          <p:nvPr>
            <p:ph type="dt" sz="half" idx="14"/>
          </p:nvPr>
        </p:nvSpPr>
        <p:spPr/>
        <p:txBody>
          <a:bodyPr/>
          <a:lstStyle/>
          <a:p>
            <a:fld id="{66C015AF-C201-4303-B5FE-DE04B885D86E}" type="datetime1">
              <a:rPr lang="en-US" smtClean="0"/>
              <a:t>4/29/26</a:t>
            </a:fld>
            <a:endParaRPr lang="en-US"/>
          </a:p>
        </p:txBody>
      </p:sp>
      <p:sp>
        <p:nvSpPr>
          <p:cNvPr id="18" name="Footer Placeholder 17">
            <a:extLst>
              <a:ext uri="{FF2B5EF4-FFF2-40B4-BE49-F238E27FC236}">
                <a16:creationId xmlns:a16="http://schemas.microsoft.com/office/drawing/2014/main" id="{AD22DCDC-2424-4DFC-A4D9-FBC5AFE601E0}"/>
              </a:ext>
            </a:extLst>
          </p:cNvPr>
          <p:cNvSpPr>
            <a:spLocks noGrp="1"/>
          </p:cNvSpPr>
          <p:nvPr>
            <p:ph type="ftr" sz="quarter" idx="15"/>
          </p:nvPr>
        </p:nvSpPr>
        <p:spPr/>
        <p:txBody>
          <a:bodyPr/>
          <a:lstStyle/>
          <a:p>
            <a:endParaRPr lang="en-US"/>
          </a:p>
        </p:txBody>
      </p:sp>
      <p:sp>
        <p:nvSpPr>
          <p:cNvPr id="19" name="Slide Number Placeholder 18">
            <a:extLst>
              <a:ext uri="{FF2B5EF4-FFF2-40B4-BE49-F238E27FC236}">
                <a16:creationId xmlns:a16="http://schemas.microsoft.com/office/drawing/2014/main" id="{07F83872-1551-4553-9F38-9F3788E029D6}"/>
              </a:ext>
            </a:extLst>
          </p:cNvPr>
          <p:cNvSpPr>
            <a:spLocks noGrp="1"/>
          </p:cNvSpPr>
          <p:nvPr>
            <p:ph type="sldNum" sz="quarter" idx="16"/>
          </p:nvPr>
        </p:nvSpPr>
        <p:spPr/>
        <p:txBody>
          <a:bodyPr/>
          <a:lstStyle/>
          <a:p>
            <a:fld id="{3D20DFA8-C5FE-DB44-9BF9-1274EAD5637C}" type="slidenum">
              <a:rPr lang="en-US" smtClean="0"/>
              <a:pPr/>
              <a:t>‹#›</a:t>
            </a:fld>
            <a:endParaRPr lang="en-US"/>
          </a:p>
        </p:txBody>
      </p:sp>
      <p:sp>
        <p:nvSpPr>
          <p:cNvPr id="13" name="Picture Placeholder 2">
            <a:extLst>
              <a:ext uri="{FF2B5EF4-FFF2-40B4-BE49-F238E27FC236}">
                <a16:creationId xmlns:a16="http://schemas.microsoft.com/office/drawing/2014/main" id="{A0EB2C51-EB4B-4124-9A8F-A0379DF06C99}"/>
              </a:ext>
            </a:extLst>
          </p:cNvPr>
          <p:cNvSpPr>
            <a:spLocks noGrp="1"/>
          </p:cNvSpPr>
          <p:nvPr>
            <p:ph type="pic" sz="quarter" idx="22" hasCustomPrompt="1"/>
          </p:nvPr>
        </p:nvSpPr>
        <p:spPr>
          <a:xfrm>
            <a:off x="10073358" y="82153"/>
            <a:ext cx="356616" cy="356616"/>
          </a:xfrm>
          <a:prstGeom prst="ellipse">
            <a:avLst/>
          </a:prstGeom>
        </p:spPr>
        <p:txBody>
          <a:bodyPr anchor="ctr"/>
          <a:lstStyle>
            <a:lvl1pPr algn="ctr">
              <a:defRPr sz="600"/>
            </a:lvl1pPr>
          </a:lstStyle>
          <a:p>
            <a:r>
              <a:rPr lang="en-US"/>
              <a:t>nav icon</a:t>
            </a:r>
          </a:p>
        </p:txBody>
      </p:sp>
      <p:sp>
        <p:nvSpPr>
          <p:cNvPr id="14" name="Picture Placeholder 2">
            <a:extLst>
              <a:ext uri="{FF2B5EF4-FFF2-40B4-BE49-F238E27FC236}">
                <a16:creationId xmlns:a16="http://schemas.microsoft.com/office/drawing/2014/main" id="{04F0DA55-DBDC-4936-99D9-9625E64A4E34}"/>
              </a:ext>
            </a:extLst>
          </p:cNvPr>
          <p:cNvSpPr>
            <a:spLocks noGrp="1"/>
          </p:cNvSpPr>
          <p:nvPr>
            <p:ph type="pic" sz="quarter" idx="21" hasCustomPrompt="1"/>
          </p:nvPr>
        </p:nvSpPr>
        <p:spPr>
          <a:xfrm>
            <a:off x="10488111" y="82153"/>
            <a:ext cx="356616" cy="356616"/>
          </a:xfrm>
          <a:prstGeom prst="ellipse">
            <a:avLst/>
          </a:prstGeom>
        </p:spPr>
        <p:txBody>
          <a:bodyPr anchor="ctr"/>
          <a:lstStyle>
            <a:lvl1pPr algn="ctr">
              <a:defRPr sz="600"/>
            </a:lvl1pPr>
          </a:lstStyle>
          <a:p>
            <a:r>
              <a:rPr lang="en-US"/>
              <a:t>nav icon</a:t>
            </a:r>
          </a:p>
        </p:txBody>
      </p:sp>
      <p:sp>
        <p:nvSpPr>
          <p:cNvPr id="16" name="Picture Placeholder 2">
            <a:extLst>
              <a:ext uri="{FF2B5EF4-FFF2-40B4-BE49-F238E27FC236}">
                <a16:creationId xmlns:a16="http://schemas.microsoft.com/office/drawing/2014/main" id="{104A270A-B06B-4BC2-B0B7-F2F1B9474B31}"/>
              </a:ext>
            </a:extLst>
          </p:cNvPr>
          <p:cNvSpPr>
            <a:spLocks noGrp="1"/>
          </p:cNvSpPr>
          <p:nvPr>
            <p:ph type="pic" sz="quarter" idx="20" hasCustomPrompt="1"/>
          </p:nvPr>
        </p:nvSpPr>
        <p:spPr>
          <a:xfrm>
            <a:off x="10907920" y="82153"/>
            <a:ext cx="356616" cy="356616"/>
          </a:xfrm>
          <a:prstGeom prst="ellipse">
            <a:avLst/>
          </a:prstGeom>
        </p:spPr>
        <p:txBody>
          <a:bodyPr anchor="ctr"/>
          <a:lstStyle>
            <a:lvl1pPr algn="ctr">
              <a:defRPr sz="600"/>
            </a:lvl1pPr>
          </a:lstStyle>
          <a:p>
            <a:r>
              <a:rPr lang="en-US"/>
              <a:t>nav icon</a:t>
            </a:r>
          </a:p>
        </p:txBody>
      </p:sp>
      <p:sp>
        <p:nvSpPr>
          <p:cNvPr id="20" name="Picture Placeholder 2">
            <a:extLst>
              <a:ext uri="{FF2B5EF4-FFF2-40B4-BE49-F238E27FC236}">
                <a16:creationId xmlns:a16="http://schemas.microsoft.com/office/drawing/2014/main" id="{71AB03F1-2D9D-4AB7-9EBA-0508AC163CE2}"/>
              </a:ext>
            </a:extLst>
          </p:cNvPr>
          <p:cNvSpPr>
            <a:spLocks noGrp="1"/>
          </p:cNvSpPr>
          <p:nvPr>
            <p:ph type="pic" sz="quarter" idx="19" hasCustomPrompt="1"/>
          </p:nvPr>
        </p:nvSpPr>
        <p:spPr>
          <a:xfrm>
            <a:off x="11325256" y="82153"/>
            <a:ext cx="356616" cy="356616"/>
          </a:xfrm>
          <a:prstGeom prst="ellipse">
            <a:avLst/>
          </a:prstGeom>
        </p:spPr>
        <p:txBody>
          <a:bodyPr anchor="ctr"/>
          <a:lstStyle>
            <a:lvl1pPr algn="ctr">
              <a:defRPr sz="600"/>
            </a:lvl1pPr>
          </a:lstStyle>
          <a:p>
            <a:r>
              <a:rPr lang="en-US"/>
              <a:t>nav icon</a:t>
            </a:r>
          </a:p>
        </p:txBody>
      </p:sp>
      <p:sp>
        <p:nvSpPr>
          <p:cNvPr id="21" name="Picture Placeholder 2">
            <a:extLst>
              <a:ext uri="{FF2B5EF4-FFF2-40B4-BE49-F238E27FC236}">
                <a16:creationId xmlns:a16="http://schemas.microsoft.com/office/drawing/2014/main" id="{5B20C4EE-C9A6-4103-9E8D-E61B063E79BD}"/>
              </a:ext>
            </a:extLst>
          </p:cNvPr>
          <p:cNvSpPr>
            <a:spLocks noGrp="1"/>
          </p:cNvSpPr>
          <p:nvPr>
            <p:ph type="pic" sz="quarter" idx="18" hasCustomPrompt="1"/>
          </p:nvPr>
        </p:nvSpPr>
        <p:spPr>
          <a:xfrm>
            <a:off x="11742509" y="82153"/>
            <a:ext cx="356616" cy="356616"/>
          </a:xfrm>
          <a:prstGeom prst="ellipse">
            <a:avLst/>
          </a:prstGeom>
        </p:spPr>
        <p:txBody>
          <a:bodyPr anchor="ctr"/>
          <a:lstStyle>
            <a:lvl1pPr algn="ctr">
              <a:defRPr sz="600"/>
            </a:lvl1pPr>
          </a:lstStyle>
          <a:p>
            <a:r>
              <a:rPr lang="en-US"/>
              <a:t>nav icon</a:t>
            </a:r>
          </a:p>
        </p:txBody>
      </p:sp>
    </p:spTree>
    <p:extLst>
      <p:ext uri="{BB962C8B-B14F-4D97-AF65-F5344CB8AC3E}">
        <p14:creationId xmlns:p14="http://schemas.microsoft.com/office/powerpoint/2010/main" val="1449810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74589EA-D1F0-4032-A60B-A30CAA2980D0}"/>
              </a:ext>
            </a:extLst>
          </p:cNvPr>
          <p:cNvSpPr txBox="1"/>
          <p:nvPr userDrawn="1"/>
        </p:nvSpPr>
        <p:spPr>
          <a:xfrm flipH="1">
            <a:off x="12457573" y="0"/>
            <a:ext cx="2418486" cy="2021680"/>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TITLE ONLY </a:t>
            </a:r>
          </a:p>
          <a:p>
            <a:pPr marL="285750" indent="-285750">
              <a:lnSpc>
                <a:spcPct val="90000"/>
              </a:lnSpc>
              <a:spcBef>
                <a:spcPts val="1200"/>
              </a:spcBef>
              <a:buFont typeface="Arial" panose="020B0604020202020204" pitchFamily="34" charset="0"/>
              <a:buChar char="•"/>
            </a:pPr>
            <a:r>
              <a:rPr lang="en-US">
                <a:solidFill>
                  <a:schemeClr val="tx1"/>
                </a:solidFill>
                <a:latin typeface="+mn-lt"/>
              </a:rPr>
              <a:t>Click to edit title text.</a:t>
            </a:r>
            <a:endParaRPr lang="en-US" b="1" i="0">
              <a:solidFill>
                <a:schemeClr val="tx1"/>
              </a:solidFill>
              <a:latin typeface="+mn-lt"/>
            </a:endParaRPr>
          </a:p>
          <a:p>
            <a:pPr marL="285750" indent="-285750">
              <a:lnSpc>
                <a:spcPct val="90000"/>
              </a:lnSpc>
              <a:spcBef>
                <a:spcPts val="1200"/>
              </a:spcBef>
              <a:buFont typeface="Arial" panose="020B0604020202020204" pitchFamily="34" charset="0"/>
              <a:buChar char="•"/>
            </a:pPr>
            <a:r>
              <a:rPr lang="en-US" b="0" i="0">
                <a:solidFill>
                  <a:schemeClr val="tx1"/>
                </a:solidFill>
                <a:latin typeface="+mn-lt"/>
              </a:rPr>
              <a:t>Add content or graphic in blank space.</a:t>
            </a:r>
            <a:endParaRPr lang="en-US" b="0">
              <a:solidFill>
                <a:schemeClr val="tx1"/>
              </a:solidFill>
              <a:latin typeface="+mn-lt"/>
            </a:endParaRPr>
          </a:p>
        </p:txBody>
      </p:sp>
      <p:sp>
        <p:nvSpPr>
          <p:cNvPr id="4" name="Title 3">
            <a:extLst>
              <a:ext uri="{FF2B5EF4-FFF2-40B4-BE49-F238E27FC236}">
                <a16:creationId xmlns:a16="http://schemas.microsoft.com/office/drawing/2014/main" id="{30A2F440-0BC3-47F4-80DD-79088BA58940}"/>
              </a:ext>
            </a:extLst>
          </p:cNvPr>
          <p:cNvSpPr>
            <a:spLocks noGrp="1"/>
          </p:cNvSpPr>
          <p:nvPr>
            <p:ph type="title" hasCustomPrompt="1"/>
          </p:nvPr>
        </p:nvSpPr>
        <p:spPr/>
        <p:txBody>
          <a:bodyPr/>
          <a:lstStyle>
            <a:lvl1pPr>
              <a:defRPr/>
            </a:lvl1pPr>
          </a:lstStyle>
          <a:p>
            <a:r>
              <a:rPr lang="en-US"/>
              <a:t>Click to add title</a:t>
            </a:r>
          </a:p>
        </p:txBody>
      </p:sp>
      <p:sp>
        <p:nvSpPr>
          <p:cNvPr id="7" name="Text Placeholder 13">
            <a:extLst>
              <a:ext uri="{FF2B5EF4-FFF2-40B4-BE49-F238E27FC236}">
                <a16:creationId xmlns:a16="http://schemas.microsoft.com/office/drawing/2014/main" id="{CD904840-72D0-4804-A6D4-FD6BC9BE20B4}"/>
              </a:ext>
            </a:extLst>
          </p:cNvPr>
          <p:cNvSpPr>
            <a:spLocks noGrp="1"/>
          </p:cNvSpPr>
          <p:nvPr>
            <p:ph type="body" sz="quarter" idx="13" hasCustomPrompt="1"/>
          </p:nvPr>
        </p:nvSpPr>
        <p:spPr>
          <a:xfrm>
            <a:off x="457200" y="1658559"/>
            <a:ext cx="11274426" cy="450732"/>
          </a:xfrm>
        </p:spPr>
        <p:txBody>
          <a:bodyPr anchor="t"/>
          <a:lstStyle>
            <a:lvl1pPr marL="0" indent="0" algn="ctr">
              <a:lnSpc>
                <a:spcPct val="80000"/>
              </a:lnSpc>
              <a:buNone/>
              <a:defRPr b="1" cap="all" spc="300" baseline="0">
                <a:solidFill>
                  <a:schemeClr val="accent2"/>
                </a:solidFill>
              </a:defRPr>
            </a:lvl1pPr>
          </a:lstStyle>
          <a:p>
            <a:pPr lvl="0"/>
            <a:r>
              <a:rPr lang="en-US"/>
              <a:t>Click to add subtitle</a:t>
            </a:r>
          </a:p>
        </p:txBody>
      </p:sp>
      <p:sp>
        <p:nvSpPr>
          <p:cNvPr id="9" name="Date Placeholder 8">
            <a:extLst>
              <a:ext uri="{FF2B5EF4-FFF2-40B4-BE49-F238E27FC236}">
                <a16:creationId xmlns:a16="http://schemas.microsoft.com/office/drawing/2014/main" id="{31FF86A2-769C-414F-BA1C-FBEE1F043CB4}"/>
              </a:ext>
            </a:extLst>
          </p:cNvPr>
          <p:cNvSpPr>
            <a:spLocks noGrp="1"/>
          </p:cNvSpPr>
          <p:nvPr>
            <p:ph type="dt" sz="half" idx="14"/>
          </p:nvPr>
        </p:nvSpPr>
        <p:spPr/>
        <p:txBody>
          <a:bodyPr/>
          <a:lstStyle/>
          <a:p>
            <a:fld id="{E762F366-EEBF-4305-851E-6FCACA1D909F}" type="datetime1">
              <a:rPr lang="en-US" smtClean="0"/>
              <a:t>4/28/26</a:t>
            </a:fld>
            <a:endParaRPr lang="en-US"/>
          </a:p>
        </p:txBody>
      </p:sp>
      <p:sp>
        <p:nvSpPr>
          <p:cNvPr id="10" name="Footer Placeholder 9">
            <a:extLst>
              <a:ext uri="{FF2B5EF4-FFF2-40B4-BE49-F238E27FC236}">
                <a16:creationId xmlns:a16="http://schemas.microsoft.com/office/drawing/2014/main" id="{B1CBE4FF-93C2-4AC6-B5FF-82191143A437}"/>
              </a:ext>
            </a:extLst>
          </p:cNvPr>
          <p:cNvSpPr>
            <a:spLocks noGrp="1"/>
          </p:cNvSpPr>
          <p:nvPr>
            <p:ph type="ftr" sz="quarter" idx="15"/>
          </p:nvPr>
        </p:nvSpPr>
        <p:spPr/>
        <p:txBody>
          <a:bodyPr/>
          <a:lstStyle/>
          <a:p>
            <a:endParaRPr lang="en-US"/>
          </a:p>
        </p:txBody>
      </p:sp>
      <p:sp>
        <p:nvSpPr>
          <p:cNvPr id="11" name="Slide Number Placeholder 10">
            <a:extLst>
              <a:ext uri="{FF2B5EF4-FFF2-40B4-BE49-F238E27FC236}">
                <a16:creationId xmlns:a16="http://schemas.microsoft.com/office/drawing/2014/main" id="{1BB1C536-4477-458B-991B-65143E740953}"/>
              </a:ext>
            </a:extLst>
          </p:cNvPr>
          <p:cNvSpPr>
            <a:spLocks noGrp="1"/>
          </p:cNvSpPr>
          <p:nvPr>
            <p:ph type="sldNum" sz="quarter" idx="16"/>
          </p:nvPr>
        </p:nvSpPr>
        <p:spPr/>
        <p:txBody>
          <a:bodyPr/>
          <a:lstStyle/>
          <a:p>
            <a:fld id="{3D20DFA8-C5FE-DB44-9BF9-1274EAD5637C}" type="slidenum">
              <a:rPr lang="en-US" smtClean="0"/>
              <a:pPr/>
              <a:t>‹#›</a:t>
            </a:fld>
            <a:endParaRPr lang="en-US"/>
          </a:p>
        </p:txBody>
      </p:sp>
      <p:sp>
        <p:nvSpPr>
          <p:cNvPr id="12" name="Picture Placeholder 2">
            <a:extLst>
              <a:ext uri="{FF2B5EF4-FFF2-40B4-BE49-F238E27FC236}">
                <a16:creationId xmlns:a16="http://schemas.microsoft.com/office/drawing/2014/main" id="{6FF54E60-130E-4BD1-9458-2B9C17FEDEE2}"/>
              </a:ext>
            </a:extLst>
          </p:cNvPr>
          <p:cNvSpPr>
            <a:spLocks noGrp="1"/>
          </p:cNvSpPr>
          <p:nvPr>
            <p:ph type="pic" sz="quarter" idx="22" hasCustomPrompt="1"/>
          </p:nvPr>
        </p:nvSpPr>
        <p:spPr>
          <a:xfrm>
            <a:off x="10073358" y="82153"/>
            <a:ext cx="356616" cy="356616"/>
          </a:xfrm>
          <a:prstGeom prst="ellipse">
            <a:avLst/>
          </a:prstGeom>
        </p:spPr>
        <p:txBody>
          <a:bodyPr anchor="ctr"/>
          <a:lstStyle>
            <a:lvl1pPr algn="ctr">
              <a:defRPr sz="600"/>
            </a:lvl1pPr>
          </a:lstStyle>
          <a:p>
            <a:r>
              <a:rPr lang="en-US"/>
              <a:t>nav icon</a:t>
            </a:r>
          </a:p>
        </p:txBody>
      </p:sp>
      <p:sp>
        <p:nvSpPr>
          <p:cNvPr id="13" name="Picture Placeholder 2">
            <a:extLst>
              <a:ext uri="{FF2B5EF4-FFF2-40B4-BE49-F238E27FC236}">
                <a16:creationId xmlns:a16="http://schemas.microsoft.com/office/drawing/2014/main" id="{CCA144B0-5A3D-47AE-868D-CF9970229BAD}"/>
              </a:ext>
            </a:extLst>
          </p:cNvPr>
          <p:cNvSpPr>
            <a:spLocks noGrp="1"/>
          </p:cNvSpPr>
          <p:nvPr>
            <p:ph type="pic" sz="quarter" idx="21" hasCustomPrompt="1"/>
          </p:nvPr>
        </p:nvSpPr>
        <p:spPr>
          <a:xfrm>
            <a:off x="10488111" y="82153"/>
            <a:ext cx="356616" cy="356616"/>
          </a:xfrm>
          <a:prstGeom prst="ellipse">
            <a:avLst/>
          </a:prstGeom>
        </p:spPr>
        <p:txBody>
          <a:bodyPr anchor="ctr"/>
          <a:lstStyle>
            <a:lvl1pPr algn="ctr">
              <a:defRPr sz="600"/>
            </a:lvl1pPr>
          </a:lstStyle>
          <a:p>
            <a:r>
              <a:rPr lang="en-US"/>
              <a:t>nav icon</a:t>
            </a:r>
          </a:p>
        </p:txBody>
      </p:sp>
      <p:sp>
        <p:nvSpPr>
          <p:cNvPr id="14" name="Picture Placeholder 2">
            <a:extLst>
              <a:ext uri="{FF2B5EF4-FFF2-40B4-BE49-F238E27FC236}">
                <a16:creationId xmlns:a16="http://schemas.microsoft.com/office/drawing/2014/main" id="{7FC4D310-4384-4949-A15D-5DFE2AD0D9A1}"/>
              </a:ext>
            </a:extLst>
          </p:cNvPr>
          <p:cNvSpPr>
            <a:spLocks noGrp="1"/>
          </p:cNvSpPr>
          <p:nvPr>
            <p:ph type="pic" sz="quarter" idx="20" hasCustomPrompt="1"/>
          </p:nvPr>
        </p:nvSpPr>
        <p:spPr>
          <a:xfrm>
            <a:off x="10907920" y="82153"/>
            <a:ext cx="356616" cy="356616"/>
          </a:xfrm>
          <a:prstGeom prst="ellipse">
            <a:avLst/>
          </a:prstGeom>
        </p:spPr>
        <p:txBody>
          <a:bodyPr anchor="ctr"/>
          <a:lstStyle>
            <a:lvl1pPr algn="ctr">
              <a:defRPr sz="600"/>
            </a:lvl1pPr>
          </a:lstStyle>
          <a:p>
            <a:r>
              <a:rPr lang="en-US"/>
              <a:t>nav icon</a:t>
            </a:r>
          </a:p>
        </p:txBody>
      </p:sp>
      <p:sp>
        <p:nvSpPr>
          <p:cNvPr id="15" name="Picture Placeholder 2">
            <a:extLst>
              <a:ext uri="{FF2B5EF4-FFF2-40B4-BE49-F238E27FC236}">
                <a16:creationId xmlns:a16="http://schemas.microsoft.com/office/drawing/2014/main" id="{3B8FDB28-C9E9-4A2D-98D4-F17AE95E5117}"/>
              </a:ext>
            </a:extLst>
          </p:cNvPr>
          <p:cNvSpPr>
            <a:spLocks noGrp="1"/>
          </p:cNvSpPr>
          <p:nvPr>
            <p:ph type="pic" sz="quarter" idx="19" hasCustomPrompt="1"/>
          </p:nvPr>
        </p:nvSpPr>
        <p:spPr>
          <a:xfrm>
            <a:off x="11325256" y="82153"/>
            <a:ext cx="356616" cy="356616"/>
          </a:xfrm>
          <a:prstGeom prst="ellipse">
            <a:avLst/>
          </a:prstGeom>
        </p:spPr>
        <p:txBody>
          <a:bodyPr anchor="ctr"/>
          <a:lstStyle>
            <a:lvl1pPr algn="ctr">
              <a:defRPr sz="600"/>
            </a:lvl1pPr>
          </a:lstStyle>
          <a:p>
            <a:r>
              <a:rPr lang="en-US"/>
              <a:t>nav icon</a:t>
            </a:r>
          </a:p>
        </p:txBody>
      </p:sp>
      <p:sp>
        <p:nvSpPr>
          <p:cNvPr id="16" name="Picture Placeholder 2">
            <a:extLst>
              <a:ext uri="{FF2B5EF4-FFF2-40B4-BE49-F238E27FC236}">
                <a16:creationId xmlns:a16="http://schemas.microsoft.com/office/drawing/2014/main" id="{7A0B6FBA-61B8-4CE3-AC35-7F2B7FD71EDA}"/>
              </a:ext>
            </a:extLst>
          </p:cNvPr>
          <p:cNvSpPr>
            <a:spLocks noGrp="1"/>
          </p:cNvSpPr>
          <p:nvPr>
            <p:ph type="pic" sz="quarter" idx="18" hasCustomPrompt="1"/>
          </p:nvPr>
        </p:nvSpPr>
        <p:spPr>
          <a:xfrm>
            <a:off x="11742509" y="82153"/>
            <a:ext cx="356616" cy="356616"/>
          </a:xfrm>
          <a:prstGeom prst="ellipse">
            <a:avLst/>
          </a:prstGeom>
        </p:spPr>
        <p:txBody>
          <a:bodyPr anchor="ctr"/>
          <a:lstStyle>
            <a:lvl1pPr algn="ctr">
              <a:defRPr sz="600"/>
            </a:lvl1pPr>
          </a:lstStyle>
          <a:p>
            <a:r>
              <a:rPr lang="en-US"/>
              <a:t>nav icon</a:t>
            </a:r>
          </a:p>
        </p:txBody>
      </p:sp>
    </p:spTree>
    <p:extLst>
      <p:ext uri="{BB962C8B-B14F-4D97-AF65-F5344CB8AC3E}">
        <p14:creationId xmlns:p14="http://schemas.microsoft.com/office/powerpoint/2010/main" val="26176671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D8B8EAB-B1A8-4E9F-92BD-9334BEAFE638}"/>
              </a:ext>
            </a:extLst>
          </p:cNvPr>
          <p:cNvSpPr txBox="1"/>
          <p:nvPr userDrawn="1"/>
        </p:nvSpPr>
        <p:spPr>
          <a:xfrm flipH="1">
            <a:off x="12457573" y="0"/>
            <a:ext cx="2418486" cy="1369194"/>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BLANK</a:t>
            </a:r>
          </a:p>
          <a:p>
            <a:pPr marL="285750" indent="-285750">
              <a:lnSpc>
                <a:spcPct val="90000"/>
              </a:lnSpc>
              <a:spcBef>
                <a:spcPts val="1200"/>
              </a:spcBef>
              <a:buFont typeface="Arial" panose="020B0604020202020204" pitchFamily="34" charset="0"/>
              <a:buChar char="•"/>
            </a:pPr>
            <a:r>
              <a:rPr lang="en-US" b="0" i="0">
                <a:solidFill>
                  <a:schemeClr val="tx1"/>
                </a:solidFill>
                <a:latin typeface="+mn-lt"/>
              </a:rPr>
              <a:t>Add content or graphic in blank space.</a:t>
            </a:r>
            <a:endParaRPr lang="en-US" b="0">
              <a:solidFill>
                <a:schemeClr val="tx1"/>
              </a:solidFill>
              <a:latin typeface="+mn-lt"/>
            </a:endParaRPr>
          </a:p>
        </p:txBody>
      </p:sp>
      <p:sp>
        <p:nvSpPr>
          <p:cNvPr id="5" name="Rectangle 4">
            <a:extLst>
              <a:ext uri="{FF2B5EF4-FFF2-40B4-BE49-F238E27FC236}">
                <a16:creationId xmlns:a16="http://schemas.microsoft.com/office/drawing/2014/main" id="{6552BD6F-12F6-4E6E-AEC0-7A8667D01554}"/>
              </a:ext>
            </a:extLst>
          </p:cNvPr>
          <p:cNvSpPr/>
          <p:nvPr userDrawn="1"/>
        </p:nvSpPr>
        <p:spPr>
          <a:xfrm>
            <a:off x="2212377" y="1206500"/>
            <a:ext cx="7764070" cy="10668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Date Placeholder 6">
            <a:extLst>
              <a:ext uri="{FF2B5EF4-FFF2-40B4-BE49-F238E27FC236}">
                <a16:creationId xmlns:a16="http://schemas.microsoft.com/office/drawing/2014/main" id="{47695ECE-DD6E-4736-B215-8EDCF3C7E58E}"/>
              </a:ext>
            </a:extLst>
          </p:cNvPr>
          <p:cNvSpPr>
            <a:spLocks noGrp="1"/>
          </p:cNvSpPr>
          <p:nvPr>
            <p:ph type="dt" sz="half" idx="10"/>
          </p:nvPr>
        </p:nvSpPr>
        <p:spPr/>
        <p:txBody>
          <a:bodyPr/>
          <a:lstStyle/>
          <a:p>
            <a:fld id="{5CF1272C-983E-4320-9009-183ABF210138}" type="datetime1">
              <a:rPr lang="en-US" smtClean="0"/>
              <a:t>4/28/26</a:t>
            </a:fld>
            <a:endParaRPr lang="en-US"/>
          </a:p>
        </p:txBody>
      </p:sp>
      <p:sp>
        <p:nvSpPr>
          <p:cNvPr id="8" name="Footer Placeholder 7">
            <a:extLst>
              <a:ext uri="{FF2B5EF4-FFF2-40B4-BE49-F238E27FC236}">
                <a16:creationId xmlns:a16="http://schemas.microsoft.com/office/drawing/2014/main" id="{EE2AB24A-02D7-425F-B467-0668E6BAE71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83BE2FB-1116-4B44-8D70-D798C39010A2}"/>
              </a:ext>
            </a:extLst>
          </p:cNvPr>
          <p:cNvSpPr>
            <a:spLocks noGrp="1"/>
          </p:cNvSpPr>
          <p:nvPr>
            <p:ph type="sldNum" sz="quarter" idx="12"/>
          </p:nvPr>
        </p:nvSpPr>
        <p:spPr/>
        <p:txBody>
          <a:bodyPr/>
          <a:lstStyle/>
          <a:p>
            <a:fld id="{3D20DFA8-C5FE-DB44-9BF9-1274EAD5637C}" type="slidenum">
              <a:rPr lang="en-US" smtClean="0"/>
              <a:pPr/>
              <a:t>‹#›</a:t>
            </a:fld>
            <a:endParaRPr lang="en-US"/>
          </a:p>
        </p:txBody>
      </p:sp>
      <p:sp>
        <p:nvSpPr>
          <p:cNvPr id="10" name="Picture Placeholder 2">
            <a:extLst>
              <a:ext uri="{FF2B5EF4-FFF2-40B4-BE49-F238E27FC236}">
                <a16:creationId xmlns:a16="http://schemas.microsoft.com/office/drawing/2014/main" id="{97AB274F-2D15-4BB2-9490-4AD8D44427E0}"/>
              </a:ext>
            </a:extLst>
          </p:cNvPr>
          <p:cNvSpPr>
            <a:spLocks noGrp="1"/>
          </p:cNvSpPr>
          <p:nvPr>
            <p:ph type="pic" sz="quarter" idx="22" hasCustomPrompt="1"/>
          </p:nvPr>
        </p:nvSpPr>
        <p:spPr>
          <a:xfrm>
            <a:off x="10073358" y="82153"/>
            <a:ext cx="356616" cy="356616"/>
          </a:xfrm>
          <a:prstGeom prst="ellipse">
            <a:avLst/>
          </a:prstGeom>
        </p:spPr>
        <p:txBody>
          <a:bodyPr anchor="ctr"/>
          <a:lstStyle>
            <a:lvl1pPr algn="ctr">
              <a:defRPr sz="600"/>
            </a:lvl1pPr>
          </a:lstStyle>
          <a:p>
            <a:r>
              <a:rPr lang="en-US"/>
              <a:t>nav icon</a:t>
            </a:r>
          </a:p>
        </p:txBody>
      </p:sp>
      <p:sp>
        <p:nvSpPr>
          <p:cNvPr id="11" name="Picture Placeholder 2">
            <a:extLst>
              <a:ext uri="{FF2B5EF4-FFF2-40B4-BE49-F238E27FC236}">
                <a16:creationId xmlns:a16="http://schemas.microsoft.com/office/drawing/2014/main" id="{96251857-2485-4197-9436-F75ADE3E839A}"/>
              </a:ext>
            </a:extLst>
          </p:cNvPr>
          <p:cNvSpPr>
            <a:spLocks noGrp="1"/>
          </p:cNvSpPr>
          <p:nvPr>
            <p:ph type="pic" sz="quarter" idx="21" hasCustomPrompt="1"/>
          </p:nvPr>
        </p:nvSpPr>
        <p:spPr>
          <a:xfrm>
            <a:off x="10488111" y="82153"/>
            <a:ext cx="356616" cy="356616"/>
          </a:xfrm>
          <a:prstGeom prst="ellipse">
            <a:avLst/>
          </a:prstGeom>
        </p:spPr>
        <p:txBody>
          <a:bodyPr anchor="ctr"/>
          <a:lstStyle>
            <a:lvl1pPr algn="ctr">
              <a:defRPr sz="600"/>
            </a:lvl1pPr>
          </a:lstStyle>
          <a:p>
            <a:r>
              <a:rPr lang="en-US"/>
              <a:t>nav icon</a:t>
            </a:r>
          </a:p>
        </p:txBody>
      </p:sp>
      <p:sp>
        <p:nvSpPr>
          <p:cNvPr id="12" name="Picture Placeholder 2">
            <a:extLst>
              <a:ext uri="{FF2B5EF4-FFF2-40B4-BE49-F238E27FC236}">
                <a16:creationId xmlns:a16="http://schemas.microsoft.com/office/drawing/2014/main" id="{90ED87F5-636C-4825-9DAA-E6D15CFECF93}"/>
              </a:ext>
            </a:extLst>
          </p:cNvPr>
          <p:cNvSpPr>
            <a:spLocks noGrp="1"/>
          </p:cNvSpPr>
          <p:nvPr>
            <p:ph type="pic" sz="quarter" idx="20" hasCustomPrompt="1"/>
          </p:nvPr>
        </p:nvSpPr>
        <p:spPr>
          <a:xfrm>
            <a:off x="10907920" y="82153"/>
            <a:ext cx="356616" cy="356616"/>
          </a:xfrm>
          <a:prstGeom prst="ellipse">
            <a:avLst/>
          </a:prstGeom>
        </p:spPr>
        <p:txBody>
          <a:bodyPr anchor="ctr"/>
          <a:lstStyle>
            <a:lvl1pPr algn="ctr">
              <a:defRPr sz="600"/>
            </a:lvl1pPr>
          </a:lstStyle>
          <a:p>
            <a:r>
              <a:rPr lang="en-US"/>
              <a:t>nav icon</a:t>
            </a:r>
          </a:p>
        </p:txBody>
      </p:sp>
      <p:sp>
        <p:nvSpPr>
          <p:cNvPr id="13" name="Picture Placeholder 2">
            <a:extLst>
              <a:ext uri="{FF2B5EF4-FFF2-40B4-BE49-F238E27FC236}">
                <a16:creationId xmlns:a16="http://schemas.microsoft.com/office/drawing/2014/main" id="{D9998429-DCB0-4844-BB89-771E8DBB6D6F}"/>
              </a:ext>
            </a:extLst>
          </p:cNvPr>
          <p:cNvSpPr>
            <a:spLocks noGrp="1"/>
          </p:cNvSpPr>
          <p:nvPr>
            <p:ph type="pic" sz="quarter" idx="19" hasCustomPrompt="1"/>
          </p:nvPr>
        </p:nvSpPr>
        <p:spPr>
          <a:xfrm>
            <a:off x="11325256" y="82153"/>
            <a:ext cx="356616" cy="356616"/>
          </a:xfrm>
          <a:prstGeom prst="ellipse">
            <a:avLst/>
          </a:prstGeom>
        </p:spPr>
        <p:txBody>
          <a:bodyPr anchor="ctr"/>
          <a:lstStyle>
            <a:lvl1pPr algn="ctr">
              <a:defRPr sz="600"/>
            </a:lvl1pPr>
          </a:lstStyle>
          <a:p>
            <a:r>
              <a:rPr lang="en-US"/>
              <a:t>nav icon</a:t>
            </a:r>
          </a:p>
        </p:txBody>
      </p:sp>
      <p:sp>
        <p:nvSpPr>
          <p:cNvPr id="14" name="Picture Placeholder 2">
            <a:extLst>
              <a:ext uri="{FF2B5EF4-FFF2-40B4-BE49-F238E27FC236}">
                <a16:creationId xmlns:a16="http://schemas.microsoft.com/office/drawing/2014/main" id="{F0B51532-47E9-48A1-826F-9102FAAF808F}"/>
              </a:ext>
            </a:extLst>
          </p:cNvPr>
          <p:cNvSpPr>
            <a:spLocks noGrp="1"/>
          </p:cNvSpPr>
          <p:nvPr>
            <p:ph type="pic" sz="quarter" idx="18" hasCustomPrompt="1"/>
          </p:nvPr>
        </p:nvSpPr>
        <p:spPr>
          <a:xfrm>
            <a:off x="11742509" y="82153"/>
            <a:ext cx="356616" cy="356616"/>
          </a:xfrm>
          <a:prstGeom prst="ellipse">
            <a:avLst/>
          </a:prstGeom>
        </p:spPr>
        <p:txBody>
          <a:bodyPr anchor="ctr"/>
          <a:lstStyle>
            <a:lvl1pPr algn="ctr">
              <a:defRPr sz="600"/>
            </a:lvl1pPr>
          </a:lstStyle>
          <a:p>
            <a:r>
              <a:rPr lang="en-US"/>
              <a:t>nav icon</a:t>
            </a:r>
          </a:p>
        </p:txBody>
      </p:sp>
    </p:spTree>
    <p:extLst>
      <p:ext uri="{BB962C8B-B14F-4D97-AF65-F5344CB8AC3E}">
        <p14:creationId xmlns:p14="http://schemas.microsoft.com/office/powerpoint/2010/main" val="27260513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435945" y="2292350"/>
            <a:ext cx="7232738" cy="3840480"/>
          </a:xfrm>
        </p:spPr>
        <p:txBody>
          <a:bodyPr/>
          <a:lstStyle>
            <a:lvl1pPr>
              <a:defRPr sz="20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583095" y="2292350"/>
            <a:ext cx="3127286" cy="3840480"/>
          </a:xfrm>
        </p:spPr>
        <p:txBody>
          <a:bodyPr lIns="45720"/>
          <a:lstStyle>
            <a:lvl1pPr marL="0" indent="0">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a:extLst>
              <a:ext uri="{FF2B5EF4-FFF2-40B4-BE49-F238E27FC236}">
                <a16:creationId xmlns:a16="http://schemas.microsoft.com/office/drawing/2014/main" id="{6340FFEE-51F8-4980-97A7-ED70FD95CF42}"/>
              </a:ext>
            </a:extLst>
          </p:cNvPr>
          <p:cNvSpPr txBox="1"/>
          <p:nvPr userDrawn="1"/>
        </p:nvSpPr>
        <p:spPr>
          <a:xfrm flipH="1">
            <a:off x="12457573" y="0"/>
            <a:ext cx="2418486" cy="4169960"/>
          </a:xfrm>
          <a:prstGeom prst="rect">
            <a:avLst/>
          </a:prstGeom>
          <a:solidFill>
            <a:schemeClr val="accent5">
              <a:lumMod val="95000"/>
            </a:schemeClr>
          </a:solidFill>
        </p:spPr>
        <p:txBody>
          <a:bodyPr wrap="square" lIns="108000" tIns="108000" rIns="108000" bIns="108000" rtlCol="0">
            <a:spAutoFit/>
          </a:bodyPr>
          <a:lstStyle/>
          <a:p>
            <a:pPr algn="l">
              <a:lnSpc>
                <a:spcPct val="90000"/>
              </a:lnSpc>
              <a:spcBef>
                <a:spcPts val="1200"/>
              </a:spcBef>
            </a:pPr>
            <a:r>
              <a:rPr lang="en-US" b="1" i="0" u="none">
                <a:solidFill>
                  <a:schemeClr val="tx1"/>
                </a:solidFill>
                <a:latin typeface="+mn-lt"/>
              </a:rPr>
              <a:t>CONTENT WITH CAPTION</a:t>
            </a:r>
          </a:p>
          <a:p>
            <a:pPr marL="285750" indent="-285750">
              <a:lnSpc>
                <a:spcPct val="90000"/>
              </a:lnSpc>
              <a:spcBef>
                <a:spcPts val="1200"/>
              </a:spcBef>
              <a:buFont typeface="Arial" panose="020B0604020202020204" pitchFamily="34" charset="0"/>
              <a:buChar char="•"/>
            </a:pPr>
            <a:r>
              <a:rPr lang="en-US">
                <a:solidFill>
                  <a:schemeClr val="tx1"/>
                </a:solidFill>
                <a:latin typeface="+mn-lt"/>
              </a:rPr>
              <a:t>Click to edit title and body text.</a:t>
            </a:r>
          </a:p>
          <a:p>
            <a:pPr marL="285750" indent="-285750">
              <a:lnSpc>
                <a:spcPct val="90000"/>
              </a:lnSpc>
              <a:spcBef>
                <a:spcPts val="1200"/>
              </a:spcBef>
              <a:buFont typeface="Arial" panose="020B0604020202020204" pitchFamily="34" charset="0"/>
              <a:buChar char="•"/>
            </a:pPr>
            <a:r>
              <a:rPr lang="en-US">
                <a:solidFill>
                  <a:schemeClr val="tx1"/>
                </a:solidFill>
                <a:latin typeface="+mn-lt"/>
              </a:rPr>
              <a:t>The content placeholder on the left can be used to insert any type of content, including text, graphs, tables or images.</a:t>
            </a:r>
          </a:p>
          <a:p>
            <a:pPr marL="285750" indent="-285750">
              <a:lnSpc>
                <a:spcPct val="90000"/>
              </a:lnSpc>
              <a:spcBef>
                <a:spcPts val="1200"/>
              </a:spcBef>
              <a:buFont typeface="Arial" panose="020B0604020202020204" pitchFamily="34" charset="0"/>
              <a:buChar char="•"/>
            </a:pPr>
            <a:r>
              <a:rPr lang="en-US">
                <a:solidFill>
                  <a:schemeClr val="tx1"/>
                </a:solidFill>
                <a:latin typeface="+mn-lt"/>
              </a:rPr>
              <a:t>Add a caption using the text placeholder on the right. </a:t>
            </a:r>
          </a:p>
        </p:txBody>
      </p:sp>
      <p:sp>
        <p:nvSpPr>
          <p:cNvPr id="2" name="Title 1">
            <a:extLst>
              <a:ext uri="{FF2B5EF4-FFF2-40B4-BE49-F238E27FC236}">
                <a16:creationId xmlns:a16="http://schemas.microsoft.com/office/drawing/2014/main" id="{714D0429-9807-43AD-9DC3-F8A569C434E7}"/>
              </a:ext>
            </a:extLst>
          </p:cNvPr>
          <p:cNvSpPr>
            <a:spLocks noGrp="1"/>
          </p:cNvSpPr>
          <p:nvPr>
            <p:ph type="title" hasCustomPrompt="1"/>
          </p:nvPr>
        </p:nvSpPr>
        <p:spPr/>
        <p:txBody>
          <a:bodyPr/>
          <a:lstStyle>
            <a:lvl1pPr>
              <a:defRPr/>
            </a:lvl1pPr>
          </a:lstStyle>
          <a:p>
            <a:r>
              <a:rPr lang="en-US"/>
              <a:t>Click to add title</a:t>
            </a:r>
          </a:p>
        </p:txBody>
      </p:sp>
      <p:sp>
        <p:nvSpPr>
          <p:cNvPr id="10" name="Text Placeholder 13">
            <a:extLst>
              <a:ext uri="{FF2B5EF4-FFF2-40B4-BE49-F238E27FC236}">
                <a16:creationId xmlns:a16="http://schemas.microsoft.com/office/drawing/2014/main" id="{D029A1CB-193B-4A5C-B2E0-02FB12777C20}"/>
              </a:ext>
            </a:extLst>
          </p:cNvPr>
          <p:cNvSpPr>
            <a:spLocks noGrp="1"/>
          </p:cNvSpPr>
          <p:nvPr>
            <p:ph type="body" sz="quarter" idx="13" hasCustomPrompt="1"/>
          </p:nvPr>
        </p:nvSpPr>
        <p:spPr>
          <a:xfrm>
            <a:off x="457200" y="1658559"/>
            <a:ext cx="11274426" cy="450732"/>
          </a:xfrm>
        </p:spPr>
        <p:txBody>
          <a:bodyPr anchor="t"/>
          <a:lstStyle>
            <a:lvl1pPr marL="0" indent="0" algn="ctr">
              <a:lnSpc>
                <a:spcPct val="80000"/>
              </a:lnSpc>
              <a:buNone/>
              <a:defRPr b="1" cap="all" spc="300" baseline="0">
                <a:solidFill>
                  <a:schemeClr val="accent2"/>
                </a:solidFill>
              </a:defRPr>
            </a:lvl1pPr>
          </a:lstStyle>
          <a:p>
            <a:pPr lvl="0"/>
            <a:r>
              <a:rPr lang="en-US"/>
              <a:t>Click to add subtitle</a:t>
            </a:r>
          </a:p>
        </p:txBody>
      </p:sp>
      <p:cxnSp>
        <p:nvCxnSpPr>
          <p:cNvPr id="28" name="Straight Connector 27">
            <a:extLst>
              <a:ext uri="{FF2B5EF4-FFF2-40B4-BE49-F238E27FC236}">
                <a16:creationId xmlns:a16="http://schemas.microsoft.com/office/drawing/2014/main" id="{43EBD87A-0AF9-4142-A360-E09784BDDD20}"/>
              </a:ext>
            </a:extLst>
          </p:cNvPr>
          <p:cNvCxnSpPr>
            <a:cxnSpLocks/>
          </p:cNvCxnSpPr>
          <p:nvPr userDrawn="1"/>
        </p:nvCxnSpPr>
        <p:spPr>
          <a:xfrm>
            <a:off x="8125883" y="2292375"/>
            <a:ext cx="0" cy="3840479"/>
          </a:xfrm>
          <a:prstGeom prst="line">
            <a:avLst/>
          </a:prstGeom>
          <a:ln w="12700" cap="rnd">
            <a:solidFill>
              <a:schemeClr val="tx2"/>
            </a:solidFill>
            <a:tailEnd type="none"/>
          </a:ln>
          <a:effectLst/>
        </p:spPr>
        <p:style>
          <a:lnRef idx="2">
            <a:schemeClr val="accent1"/>
          </a:lnRef>
          <a:fillRef idx="0">
            <a:schemeClr val="accent1"/>
          </a:fillRef>
          <a:effectRef idx="1">
            <a:schemeClr val="accent1"/>
          </a:effectRef>
          <a:fontRef idx="minor">
            <a:schemeClr val="tx1"/>
          </a:fontRef>
        </p:style>
      </p:cxnSp>
      <p:sp>
        <p:nvSpPr>
          <p:cNvPr id="30" name="Date Placeholder 29">
            <a:extLst>
              <a:ext uri="{FF2B5EF4-FFF2-40B4-BE49-F238E27FC236}">
                <a16:creationId xmlns:a16="http://schemas.microsoft.com/office/drawing/2014/main" id="{B46924F7-2E3A-4D2F-8513-33E09BA86640}"/>
              </a:ext>
            </a:extLst>
          </p:cNvPr>
          <p:cNvSpPr>
            <a:spLocks noGrp="1"/>
          </p:cNvSpPr>
          <p:nvPr>
            <p:ph type="dt" sz="half" idx="14"/>
          </p:nvPr>
        </p:nvSpPr>
        <p:spPr/>
        <p:txBody>
          <a:bodyPr/>
          <a:lstStyle/>
          <a:p>
            <a:fld id="{3B5EAAC0-172A-4876-8FDB-CB3D83692EC1}" type="datetime1">
              <a:rPr lang="en-US" smtClean="0"/>
              <a:t>4/28/26</a:t>
            </a:fld>
            <a:endParaRPr lang="en-US"/>
          </a:p>
        </p:txBody>
      </p:sp>
      <p:sp>
        <p:nvSpPr>
          <p:cNvPr id="31" name="Footer Placeholder 30">
            <a:extLst>
              <a:ext uri="{FF2B5EF4-FFF2-40B4-BE49-F238E27FC236}">
                <a16:creationId xmlns:a16="http://schemas.microsoft.com/office/drawing/2014/main" id="{205E57AF-6C2A-4EE7-A357-DAF3F63D76B2}"/>
              </a:ext>
            </a:extLst>
          </p:cNvPr>
          <p:cNvSpPr>
            <a:spLocks noGrp="1"/>
          </p:cNvSpPr>
          <p:nvPr>
            <p:ph type="ftr" sz="quarter" idx="15"/>
          </p:nvPr>
        </p:nvSpPr>
        <p:spPr/>
        <p:txBody>
          <a:bodyPr/>
          <a:lstStyle/>
          <a:p>
            <a:endParaRPr lang="en-US"/>
          </a:p>
        </p:txBody>
      </p:sp>
      <p:sp>
        <p:nvSpPr>
          <p:cNvPr id="32" name="Slide Number Placeholder 31">
            <a:extLst>
              <a:ext uri="{FF2B5EF4-FFF2-40B4-BE49-F238E27FC236}">
                <a16:creationId xmlns:a16="http://schemas.microsoft.com/office/drawing/2014/main" id="{0AABF869-1E12-4FDF-9E25-99D1C1B3F717}"/>
              </a:ext>
            </a:extLst>
          </p:cNvPr>
          <p:cNvSpPr>
            <a:spLocks noGrp="1"/>
          </p:cNvSpPr>
          <p:nvPr>
            <p:ph type="sldNum" sz="quarter" idx="16"/>
          </p:nvPr>
        </p:nvSpPr>
        <p:spPr/>
        <p:txBody>
          <a:bodyPr/>
          <a:lstStyle/>
          <a:p>
            <a:fld id="{3D20DFA8-C5FE-DB44-9BF9-1274EAD5637C}" type="slidenum">
              <a:rPr lang="en-US" smtClean="0"/>
              <a:pPr/>
              <a:t>‹#›</a:t>
            </a:fld>
            <a:endParaRPr lang="en-US"/>
          </a:p>
        </p:txBody>
      </p:sp>
      <p:sp>
        <p:nvSpPr>
          <p:cNvPr id="11" name="Picture Placeholder 2">
            <a:extLst>
              <a:ext uri="{FF2B5EF4-FFF2-40B4-BE49-F238E27FC236}">
                <a16:creationId xmlns:a16="http://schemas.microsoft.com/office/drawing/2014/main" id="{0F14B0EE-EA1D-475B-B3EC-5F12AB5542B6}"/>
              </a:ext>
            </a:extLst>
          </p:cNvPr>
          <p:cNvSpPr>
            <a:spLocks noGrp="1"/>
          </p:cNvSpPr>
          <p:nvPr>
            <p:ph type="pic" sz="quarter" idx="22" hasCustomPrompt="1"/>
          </p:nvPr>
        </p:nvSpPr>
        <p:spPr>
          <a:xfrm>
            <a:off x="10073358" y="82153"/>
            <a:ext cx="356616" cy="356616"/>
          </a:xfrm>
          <a:prstGeom prst="ellipse">
            <a:avLst/>
          </a:prstGeom>
        </p:spPr>
        <p:txBody>
          <a:bodyPr anchor="ctr"/>
          <a:lstStyle>
            <a:lvl1pPr algn="ctr">
              <a:defRPr sz="600"/>
            </a:lvl1pPr>
          </a:lstStyle>
          <a:p>
            <a:r>
              <a:rPr lang="en-US"/>
              <a:t>nav icon</a:t>
            </a:r>
          </a:p>
        </p:txBody>
      </p:sp>
      <p:sp>
        <p:nvSpPr>
          <p:cNvPr id="12" name="Picture Placeholder 2">
            <a:extLst>
              <a:ext uri="{FF2B5EF4-FFF2-40B4-BE49-F238E27FC236}">
                <a16:creationId xmlns:a16="http://schemas.microsoft.com/office/drawing/2014/main" id="{A5618BF8-4F76-4AEB-8DE6-B86972EFC51F}"/>
              </a:ext>
            </a:extLst>
          </p:cNvPr>
          <p:cNvSpPr>
            <a:spLocks noGrp="1"/>
          </p:cNvSpPr>
          <p:nvPr>
            <p:ph type="pic" sz="quarter" idx="21" hasCustomPrompt="1"/>
          </p:nvPr>
        </p:nvSpPr>
        <p:spPr>
          <a:xfrm>
            <a:off x="10488111" y="82153"/>
            <a:ext cx="356616" cy="356616"/>
          </a:xfrm>
          <a:prstGeom prst="ellipse">
            <a:avLst/>
          </a:prstGeom>
        </p:spPr>
        <p:txBody>
          <a:bodyPr anchor="ctr"/>
          <a:lstStyle>
            <a:lvl1pPr algn="ctr">
              <a:defRPr sz="600"/>
            </a:lvl1pPr>
          </a:lstStyle>
          <a:p>
            <a:r>
              <a:rPr lang="en-US"/>
              <a:t>nav icon</a:t>
            </a:r>
          </a:p>
        </p:txBody>
      </p:sp>
      <p:sp>
        <p:nvSpPr>
          <p:cNvPr id="13" name="Picture Placeholder 2">
            <a:extLst>
              <a:ext uri="{FF2B5EF4-FFF2-40B4-BE49-F238E27FC236}">
                <a16:creationId xmlns:a16="http://schemas.microsoft.com/office/drawing/2014/main" id="{1CCBCA8E-65AB-44B7-98DE-EE40F597E9CA}"/>
              </a:ext>
            </a:extLst>
          </p:cNvPr>
          <p:cNvSpPr>
            <a:spLocks noGrp="1"/>
          </p:cNvSpPr>
          <p:nvPr>
            <p:ph type="pic" sz="quarter" idx="20" hasCustomPrompt="1"/>
          </p:nvPr>
        </p:nvSpPr>
        <p:spPr>
          <a:xfrm>
            <a:off x="10907920" y="82153"/>
            <a:ext cx="356616" cy="356616"/>
          </a:xfrm>
          <a:prstGeom prst="ellipse">
            <a:avLst/>
          </a:prstGeom>
        </p:spPr>
        <p:txBody>
          <a:bodyPr anchor="ctr"/>
          <a:lstStyle>
            <a:lvl1pPr algn="ctr">
              <a:defRPr sz="600"/>
            </a:lvl1pPr>
          </a:lstStyle>
          <a:p>
            <a:r>
              <a:rPr lang="en-US"/>
              <a:t>nav icon</a:t>
            </a:r>
          </a:p>
        </p:txBody>
      </p:sp>
      <p:sp>
        <p:nvSpPr>
          <p:cNvPr id="14" name="Picture Placeholder 2">
            <a:extLst>
              <a:ext uri="{FF2B5EF4-FFF2-40B4-BE49-F238E27FC236}">
                <a16:creationId xmlns:a16="http://schemas.microsoft.com/office/drawing/2014/main" id="{C09B6C02-4F7F-4C5F-AB42-61480216F28E}"/>
              </a:ext>
            </a:extLst>
          </p:cNvPr>
          <p:cNvSpPr>
            <a:spLocks noGrp="1"/>
          </p:cNvSpPr>
          <p:nvPr>
            <p:ph type="pic" sz="quarter" idx="19" hasCustomPrompt="1"/>
          </p:nvPr>
        </p:nvSpPr>
        <p:spPr>
          <a:xfrm>
            <a:off x="11325256" y="82153"/>
            <a:ext cx="356616" cy="356616"/>
          </a:xfrm>
          <a:prstGeom prst="ellipse">
            <a:avLst/>
          </a:prstGeom>
        </p:spPr>
        <p:txBody>
          <a:bodyPr anchor="ctr"/>
          <a:lstStyle>
            <a:lvl1pPr algn="ctr">
              <a:defRPr sz="600"/>
            </a:lvl1pPr>
          </a:lstStyle>
          <a:p>
            <a:r>
              <a:rPr lang="en-US"/>
              <a:t>nav icon</a:t>
            </a:r>
          </a:p>
        </p:txBody>
      </p:sp>
      <p:sp>
        <p:nvSpPr>
          <p:cNvPr id="15" name="Picture Placeholder 2">
            <a:extLst>
              <a:ext uri="{FF2B5EF4-FFF2-40B4-BE49-F238E27FC236}">
                <a16:creationId xmlns:a16="http://schemas.microsoft.com/office/drawing/2014/main" id="{9051DDA4-DD42-411A-A999-B8BFE2D22FB9}"/>
              </a:ext>
            </a:extLst>
          </p:cNvPr>
          <p:cNvSpPr>
            <a:spLocks noGrp="1"/>
          </p:cNvSpPr>
          <p:nvPr>
            <p:ph type="pic" sz="quarter" idx="18" hasCustomPrompt="1"/>
          </p:nvPr>
        </p:nvSpPr>
        <p:spPr>
          <a:xfrm>
            <a:off x="11742509" y="82153"/>
            <a:ext cx="356616" cy="356616"/>
          </a:xfrm>
          <a:prstGeom prst="ellipse">
            <a:avLst/>
          </a:prstGeom>
        </p:spPr>
        <p:txBody>
          <a:bodyPr anchor="ctr"/>
          <a:lstStyle>
            <a:lvl1pPr algn="ctr">
              <a:defRPr sz="600"/>
            </a:lvl1pPr>
          </a:lstStyle>
          <a:p>
            <a:r>
              <a:rPr lang="en-US"/>
              <a:t>nav icon</a:t>
            </a:r>
          </a:p>
        </p:txBody>
      </p:sp>
    </p:spTree>
    <p:extLst>
      <p:ext uri="{BB962C8B-B14F-4D97-AF65-F5344CB8AC3E}">
        <p14:creationId xmlns:p14="http://schemas.microsoft.com/office/powerpoint/2010/main" val="20794189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AD47CDD-D30D-44FD-B295-066505AE3650}"/>
              </a:ext>
            </a:extLst>
          </p:cNvPr>
          <p:cNvGrpSpPr/>
          <p:nvPr userDrawn="1"/>
        </p:nvGrpSpPr>
        <p:grpSpPr>
          <a:xfrm rot="5400000">
            <a:off x="5982130" y="3220263"/>
            <a:ext cx="224591" cy="4518764"/>
            <a:chOff x="7491663" y="1910401"/>
            <a:chExt cx="224591" cy="4011802"/>
          </a:xfrm>
        </p:grpSpPr>
        <p:sp>
          <p:nvSpPr>
            <p:cNvPr id="11" name="Rectangle 10">
              <a:extLst>
                <a:ext uri="{FF2B5EF4-FFF2-40B4-BE49-F238E27FC236}">
                  <a16:creationId xmlns:a16="http://schemas.microsoft.com/office/drawing/2014/main" id="{715B7B04-F2B9-430B-95C8-EEA9ABBF02BB}"/>
                </a:ext>
              </a:extLst>
            </p:cNvPr>
            <p:cNvSpPr/>
            <p:nvPr/>
          </p:nvSpPr>
          <p:spPr>
            <a:xfrm>
              <a:off x="7491663" y="1910401"/>
              <a:ext cx="224590" cy="4011802"/>
            </a:xfrm>
            <a:prstGeom prst="rect">
              <a:avLst/>
            </a:prstGeom>
            <a:gradFill>
              <a:gsLst>
                <a:gs pos="55000">
                  <a:schemeClr val="bg1">
                    <a:alpha val="0"/>
                  </a:schemeClr>
                </a:gs>
                <a:gs pos="0">
                  <a:schemeClr val="bg1">
                    <a:lumMod val="75000"/>
                  </a:schemeClr>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E518D34-24B4-41E2-A9FF-F638D134328D}"/>
                </a:ext>
              </a:extLst>
            </p:cNvPr>
            <p:cNvSpPr/>
            <p:nvPr/>
          </p:nvSpPr>
          <p:spPr>
            <a:xfrm>
              <a:off x="7491663" y="1910401"/>
              <a:ext cx="224590" cy="2028571"/>
            </a:xfrm>
            <a:prstGeom prst="rect">
              <a:avLst/>
            </a:prstGeom>
            <a:gradFill>
              <a:gsLst>
                <a:gs pos="31000">
                  <a:schemeClr val="bg1">
                    <a:alpha val="0"/>
                  </a:schemeClr>
                </a:gs>
                <a:gs pos="8000">
                  <a:schemeClr val="bg1"/>
                </a:gs>
              </a:gsLst>
              <a:lin ang="540000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132B5C-E1D0-4CA5-BD14-64ED54FC0751}"/>
                </a:ext>
              </a:extLst>
            </p:cNvPr>
            <p:cNvSpPr/>
            <p:nvPr/>
          </p:nvSpPr>
          <p:spPr>
            <a:xfrm rot="10800000">
              <a:off x="7491664" y="3893632"/>
              <a:ext cx="224590" cy="2028571"/>
            </a:xfrm>
            <a:prstGeom prst="rect">
              <a:avLst/>
            </a:prstGeom>
            <a:gradFill>
              <a:gsLst>
                <a:gs pos="31000">
                  <a:schemeClr val="bg1">
                    <a:alpha val="0"/>
                  </a:schemeClr>
                </a:gs>
                <a:gs pos="8000">
                  <a:schemeClr val="bg1"/>
                </a:gs>
              </a:gsLst>
              <a:lin ang="540000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431C1D62-8149-4883-8CDF-47F4D28DB431}"/>
              </a:ext>
            </a:extLst>
          </p:cNvPr>
          <p:cNvSpPr/>
          <p:nvPr userDrawn="1"/>
        </p:nvSpPr>
        <p:spPr>
          <a:xfrm>
            <a:off x="2212377" y="1206500"/>
            <a:ext cx="7764070" cy="10668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2" y="1"/>
            <a:ext cx="12188825" cy="4284662"/>
          </a:xfrm>
          <a:solidFill>
            <a:schemeClr val="accent1"/>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hasCustomPrompt="1"/>
          </p:nvPr>
        </p:nvSpPr>
        <p:spPr>
          <a:xfrm>
            <a:off x="573089" y="5591953"/>
            <a:ext cx="11041062" cy="686633"/>
          </a:xfrm>
        </p:spPr>
        <p:txBody>
          <a:bodyPr anchor="t"/>
          <a:lstStyle>
            <a:lvl1pPr marL="0" indent="0" algn="ctr">
              <a:buFont typeface="Source Sans Pro" panose="020B0503030403020204" pitchFamily="34" charset="0"/>
              <a:buChar char=" "/>
              <a:defRPr sz="2000" b="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a:extLst>
              <a:ext uri="{FF2B5EF4-FFF2-40B4-BE49-F238E27FC236}">
                <a16:creationId xmlns:a16="http://schemas.microsoft.com/office/drawing/2014/main" id="{024AE96F-F55B-4BDE-BD46-D552276209E8}"/>
              </a:ext>
            </a:extLst>
          </p:cNvPr>
          <p:cNvSpPr txBox="1"/>
          <p:nvPr userDrawn="1"/>
        </p:nvSpPr>
        <p:spPr>
          <a:xfrm flipH="1">
            <a:off x="12457573" y="0"/>
            <a:ext cx="2418486" cy="5416456"/>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PICTURE WITH CAPTION</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a:solidFill>
                  <a:schemeClr val="tx1"/>
                </a:solidFill>
                <a:latin typeface="+mn-lt"/>
              </a:rPr>
              <a:t>Click to edit title and body text. Try to keep the body text to one line. </a:t>
            </a:r>
            <a:endParaRPr lang="en-US" b="1" i="0">
              <a:solidFill>
                <a:schemeClr val="tx1"/>
              </a:solidFill>
              <a:latin typeface="+mn-lt"/>
            </a:endParaRPr>
          </a:p>
          <a:p>
            <a:pPr marL="285750" indent="-285750">
              <a:lnSpc>
                <a:spcPct val="90000"/>
              </a:lnSpc>
              <a:spcBef>
                <a:spcPts val="1200"/>
              </a:spcBef>
              <a:buFont typeface="Arial" panose="020B0604020202020204" pitchFamily="34" charset="0"/>
              <a:buChar char="•"/>
            </a:pPr>
            <a:r>
              <a:rPr lang="en-US" b="1">
                <a:solidFill>
                  <a:schemeClr val="tx1"/>
                </a:solidFill>
                <a:latin typeface="+mn-lt"/>
              </a:rPr>
              <a:t>To replace an existing image,</a:t>
            </a:r>
            <a:r>
              <a:rPr lang="en-US">
                <a:solidFill>
                  <a:schemeClr val="tx1"/>
                </a:solidFill>
                <a:latin typeface="+mn-lt"/>
              </a:rPr>
              <a:t> delete sample image, click on the image icon to browse your preferred image.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b="1">
                <a:solidFill>
                  <a:schemeClr val="tx1"/>
                </a:solidFill>
                <a:latin typeface="+mn-lt"/>
              </a:rPr>
              <a:t>To insert a new image, </a:t>
            </a:r>
            <a:r>
              <a:rPr lang="en-US">
                <a:solidFill>
                  <a:schemeClr val="tx1"/>
                </a:solidFill>
                <a:latin typeface="+mn-lt"/>
              </a:rPr>
              <a:t>delete sample image, click on the image icon to browse your preferred image. </a:t>
            </a:r>
          </a:p>
        </p:txBody>
      </p:sp>
      <p:sp>
        <p:nvSpPr>
          <p:cNvPr id="8" name="Title 7">
            <a:extLst>
              <a:ext uri="{FF2B5EF4-FFF2-40B4-BE49-F238E27FC236}">
                <a16:creationId xmlns:a16="http://schemas.microsoft.com/office/drawing/2014/main" id="{4556E272-927D-42F5-B042-2A4C08C096EF}"/>
              </a:ext>
            </a:extLst>
          </p:cNvPr>
          <p:cNvSpPr>
            <a:spLocks noGrp="1"/>
          </p:cNvSpPr>
          <p:nvPr>
            <p:ph type="title" hasCustomPrompt="1"/>
          </p:nvPr>
        </p:nvSpPr>
        <p:spPr>
          <a:xfrm>
            <a:off x="573089" y="4414838"/>
            <a:ext cx="11042646" cy="795528"/>
          </a:xfrm>
        </p:spPr>
        <p:txBody>
          <a:bodyPr/>
          <a:lstStyle>
            <a:lvl1pPr>
              <a:defRPr/>
            </a:lvl1pPr>
          </a:lstStyle>
          <a:p>
            <a:r>
              <a:rPr lang="en-US"/>
              <a:t>Click to add title</a:t>
            </a:r>
          </a:p>
        </p:txBody>
      </p:sp>
      <p:sp>
        <p:nvSpPr>
          <p:cNvPr id="6" name="Date Placeholder 5">
            <a:extLst>
              <a:ext uri="{FF2B5EF4-FFF2-40B4-BE49-F238E27FC236}">
                <a16:creationId xmlns:a16="http://schemas.microsoft.com/office/drawing/2014/main" id="{9BC9EB14-412B-4BED-B8F6-68CECA8C1C23}"/>
              </a:ext>
            </a:extLst>
          </p:cNvPr>
          <p:cNvSpPr>
            <a:spLocks noGrp="1"/>
          </p:cNvSpPr>
          <p:nvPr>
            <p:ph type="dt" sz="half" idx="10"/>
          </p:nvPr>
        </p:nvSpPr>
        <p:spPr/>
        <p:txBody>
          <a:bodyPr/>
          <a:lstStyle/>
          <a:p>
            <a:fld id="{8FCF98FA-369C-4D56-A67E-FA39C0918A2C}" type="datetime1">
              <a:rPr lang="en-US" smtClean="0"/>
              <a:t>4/29/26</a:t>
            </a:fld>
            <a:endParaRPr lang="en-US"/>
          </a:p>
        </p:txBody>
      </p:sp>
      <p:sp>
        <p:nvSpPr>
          <p:cNvPr id="15" name="Footer Placeholder 14">
            <a:extLst>
              <a:ext uri="{FF2B5EF4-FFF2-40B4-BE49-F238E27FC236}">
                <a16:creationId xmlns:a16="http://schemas.microsoft.com/office/drawing/2014/main" id="{7A117D8F-08FC-451E-A0FB-274D0A2A2B4F}"/>
              </a:ext>
            </a:extLst>
          </p:cNvPr>
          <p:cNvSpPr>
            <a:spLocks noGrp="1"/>
          </p:cNvSpPr>
          <p:nvPr>
            <p:ph type="ftr" sz="quarter" idx="11"/>
          </p:nvPr>
        </p:nvSpPr>
        <p:spPr/>
        <p:txBody>
          <a:bodyPr/>
          <a:lstStyle/>
          <a:p>
            <a:endParaRPr lang="en-US"/>
          </a:p>
        </p:txBody>
      </p:sp>
      <p:sp>
        <p:nvSpPr>
          <p:cNvPr id="16" name="Slide Number Placeholder 15">
            <a:extLst>
              <a:ext uri="{FF2B5EF4-FFF2-40B4-BE49-F238E27FC236}">
                <a16:creationId xmlns:a16="http://schemas.microsoft.com/office/drawing/2014/main" id="{8B9B4F9F-1DE8-4FD8-B5F1-BC9C39F2DEE0}"/>
              </a:ext>
            </a:extLst>
          </p:cNvPr>
          <p:cNvSpPr>
            <a:spLocks noGrp="1"/>
          </p:cNvSpPr>
          <p:nvPr>
            <p:ph type="sldNum" sz="quarter" idx="12"/>
          </p:nvPr>
        </p:nvSpPr>
        <p:spPr/>
        <p:txBody>
          <a:bodyPr/>
          <a:lstStyle/>
          <a:p>
            <a:fld id="{3D20DFA8-C5FE-DB44-9BF9-1274EAD5637C}" type="slidenum">
              <a:rPr lang="en-US" smtClean="0"/>
              <a:pPr/>
              <a:t>‹#›</a:t>
            </a:fld>
            <a:endParaRPr lang="en-US"/>
          </a:p>
        </p:txBody>
      </p:sp>
      <p:sp>
        <p:nvSpPr>
          <p:cNvPr id="17" name="Picture Placeholder 2">
            <a:extLst>
              <a:ext uri="{FF2B5EF4-FFF2-40B4-BE49-F238E27FC236}">
                <a16:creationId xmlns:a16="http://schemas.microsoft.com/office/drawing/2014/main" id="{AD757C00-0350-41B2-A240-B9F8C0FF4AB4}"/>
              </a:ext>
            </a:extLst>
          </p:cNvPr>
          <p:cNvSpPr>
            <a:spLocks noGrp="1"/>
          </p:cNvSpPr>
          <p:nvPr>
            <p:ph type="pic" sz="quarter" idx="22" hasCustomPrompt="1"/>
          </p:nvPr>
        </p:nvSpPr>
        <p:spPr>
          <a:xfrm>
            <a:off x="10073358" y="82153"/>
            <a:ext cx="356616" cy="356616"/>
          </a:xfrm>
          <a:prstGeom prst="ellipse">
            <a:avLst/>
          </a:prstGeom>
        </p:spPr>
        <p:txBody>
          <a:bodyPr anchor="ctr"/>
          <a:lstStyle>
            <a:lvl1pPr algn="ctr">
              <a:defRPr sz="600">
                <a:solidFill>
                  <a:schemeClr val="bg1"/>
                </a:solidFill>
              </a:defRPr>
            </a:lvl1pPr>
          </a:lstStyle>
          <a:p>
            <a:r>
              <a:rPr lang="en-US"/>
              <a:t>nav icon</a:t>
            </a:r>
          </a:p>
        </p:txBody>
      </p:sp>
      <p:sp>
        <p:nvSpPr>
          <p:cNvPr id="18" name="Picture Placeholder 2">
            <a:extLst>
              <a:ext uri="{FF2B5EF4-FFF2-40B4-BE49-F238E27FC236}">
                <a16:creationId xmlns:a16="http://schemas.microsoft.com/office/drawing/2014/main" id="{5D1D5D5A-E372-41A3-9772-D94ACDD620D5}"/>
              </a:ext>
            </a:extLst>
          </p:cNvPr>
          <p:cNvSpPr>
            <a:spLocks noGrp="1"/>
          </p:cNvSpPr>
          <p:nvPr>
            <p:ph type="pic" sz="quarter" idx="21" hasCustomPrompt="1"/>
          </p:nvPr>
        </p:nvSpPr>
        <p:spPr>
          <a:xfrm>
            <a:off x="10488111" y="82153"/>
            <a:ext cx="356616" cy="356616"/>
          </a:xfrm>
          <a:prstGeom prst="ellipse">
            <a:avLst/>
          </a:prstGeom>
        </p:spPr>
        <p:txBody>
          <a:bodyPr anchor="ctr"/>
          <a:lstStyle>
            <a:lvl1pPr algn="ctr">
              <a:defRPr sz="600">
                <a:solidFill>
                  <a:schemeClr val="bg1"/>
                </a:solidFill>
              </a:defRPr>
            </a:lvl1pPr>
          </a:lstStyle>
          <a:p>
            <a:r>
              <a:rPr lang="en-US"/>
              <a:t>nav icon</a:t>
            </a:r>
          </a:p>
        </p:txBody>
      </p:sp>
      <p:sp>
        <p:nvSpPr>
          <p:cNvPr id="19" name="Picture Placeholder 2">
            <a:extLst>
              <a:ext uri="{FF2B5EF4-FFF2-40B4-BE49-F238E27FC236}">
                <a16:creationId xmlns:a16="http://schemas.microsoft.com/office/drawing/2014/main" id="{33AD5114-C9C6-4626-B63F-20289C66DA2A}"/>
              </a:ext>
            </a:extLst>
          </p:cNvPr>
          <p:cNvSpPr>
            <a:spLocks noGrp="1"/>
          </p:cNvSpPr>
          <p:nvPr>
            <p:ph type="pic" sz="quarter" idx="20" hasCustomPrompt="1"/>
          </p:nvPr>
        </p:nvSpPr>
        <p:spPr>
          <a:xfrm>
            <a:off x="10907920" y="82153"/>
            <a:ext cx="356616" cy="356616"/>
          </a:xfrm>
          <a:prstGeom prst="ellipse">
            <a:avLst/>
          </a:prstGeom>
        </p:spPr>
        <p:txBody>
          <a:bodyPr anchor="ctr"/>
          <a:lstStyle>
            <a:lvl1pPr algn="ctr">
              <a:defRPr sz="600">
                <a:solidFill>
                  <a:schemeClr val="bg1"/>
                </a:solidFill>
              </a:defRPr>
            </a:lvl1pPr>
          </a:lstStyle>
          <a:p>
            <a:r>
              <a:rPr lang="en-US"/>
              <a:t>nav icon</a:t>
            </a:r>
          </a:p>
        </p:txBody>
      </p:sp>
      <p:sp>
        <p:nvSpPr>
          <p:cNvPr id="20" name="Picture Placeholder 2">
            <a:extLst>
              <a:ext uri="{FF2B5EF4-FFF2-40B4-BE49-F238E27FC236}">
                <a16:creationId xmlns:a16="http://schemas.microsoft.com/office/drawing/2014/main" id="{9199E4E3-7529-4247-ADC3-607E7B9A82B9}"/>
              </a:ext>
            </a:extLst>
          </p:cNvPr>
          <p:cNvSpPr>
            <a:spLocks noGrp="1"/>
          </p:cNvSpPr>
          <p:nvPr>
            <p:ph type="pic" sz="quarter" idx="19" hasCustomPrompt="1"/>
          </p:nvPr>
        </p:nvSpPr>
        <p:spPr>
          <a:xfrm>
            <a:off x="11325256" y="82153"/>
            <a:ext cx="356616" cy="356616"/>
          </a:xfrm>
          <a:prstGeom prst="ellipse">
            <a:avLst/>
          </a:prstGeom>
        </p:spPr>
        <p:txBody>
          <a:bodyPr anchor="ctr"/>
          <a:lstStyle>
            <a:lvl1pPr algn="ctr">
              <a:defRPr sz="600">
                <a:solidFill>
                  <a:schemeClr val="bg1"/>
                </a:solidFill>
              </a:defRPr>
            </a:lvl1pPr>
          </a:lstStyle>
          <a:p>
            <a:r>
              <a:rPr lang="en-US"/>
              <a:t>nav icon</a:t>
            </a:r>
          </a:p>
        </p:txBody>
      </p:sp>
      <p:sp>
        <p:nvSpPr>
          <p:cNvPr id="21" name="Picture Placeholder 2">
            <a:extLst>
              <a:ext uri="{FF2B5EF4-FFF2-40B4-BE49-F238E27FC236}">
                <a16:creationId xmlns:a16="http://schemas.microsoft.com/office/drawing/2014/main" id="{C994ECB0-D3C7-4C34-B352-424F823C0FF1}"/>
              </a:ext>
            </a:extLst>
          </p:cNvPr>
          <p:cNvSpPr>
            <a:spLocks noGrp="1"/>
          </p:cNvSpPr>
          <p:nvPr>
            <p:ph type="pic" sz="quarter" idx="18" hasCustomPrompt="1"/>
          </p:nvPr>
        </p:nvSpPr>
        <p:spPr>
          <a:xfrm>
            <a:off x="11742509" y="82153"/>
            <a:ext cx="356616" cy="356616"/>
          </a:xfrm>
          <a:prstGeom prst="ellipse">
            <a:avLst/>
          </a:prstGeom>
        </p:spPr>
        <p:txBody>
          <a:bodyPr anchor="ctr"/>
          <a:lstStyle>
            <a:lvl1pPr algn="ctr">
              <a:defRPr sz="600">
                <a:solidFill>
                  <a:schemeClr val="bg1"/>
                </a:solidFill>
              </a:defRPr>
            </a:lvl1pPr>
          </a:lstStyle>
          <a:p>
            <a:r>
              <a:rPr lang="en-US"/>
              <a:t>nav icon</a:t>
            </a:r>
          </a:p>
        </p:txBody>
      </p:sp>
    </p:spTree>
    <p:extLst>
      <p:ext uri="{BB962C8B-B14F-4D97-AF65-F5344CB8AC3E}">
        <p14:creationId xmlns:p14="http://schemas.microsoft.com/office/powerpoint/2010/main" val="13616538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icture with Caption (Bottom)">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 y="4150918"/>
            <a:ext cx="12188825" cy="2707105"/>
          </a:xfrm>
          <a:solidFill>
            <a:schemeClr val="accent1"/>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455624" y="2301621"/>
            <a:ext cx="11276014" cy="804862"/>
          </a:xfrm>
        </p:spPr>
        <p:txBody>
          <a:bodyPr/>
          <a:lstStyle>
            <a:lvl1pPr marL="0" indent="0" algn="ctr">
              <a:buFont typeface="Source Sans Pro" panose="020B0503030403020204" pitchFamily="34" charset="0"/>
              <a:buChar char=" "/>
              <a:defRPr sz="2000" b="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Title 7">
            <a:extLst>
              <a:ext uri="{FF2B5EF4-FFF2-40B4-BE49-F238E27FC236}">
                <a16:creationId xmlns:a16="http://schemas.microsoft.com/office/drawing/2014/main" id="{AB4D5ADE-1D62-49D3-9F9B-089FFDCABF92}"/>
              </a:ext>
            </a:extLst>
          </p:cNvPr>
          <p:cNvSpPr>
            <a:spLocks noGrp="1"/>
          </p:cNvSpPr>
          <p:nvPr>
            <p:ph type="title" hasCustomPrompt="1"/>
          </p:nvPr>
        </p:nvSpPr>
        <p:spPr/>
        <p:txBody>
          <a:bodyPr/>
          <a:lstStyle>
            <a:lvl1pPr>
              <a:defRPr/>
            </a:lvl1pPr>
          </a:lstStyle>
          <a:p>
            <a:r>
              <a:rPr lang="en-US"/>
              <a:t>Click to add title</a:t>
            </a:r>
          </a:p>
        </p:txBody>
      </p:sp>
      <p:sp>
        <p:nvSpPr>
          <p:cNvPr id="10" name="TextBox 9">
            <a:extLst>
              <a:ext uri="{FF2B5EF4-FFF2-40B4-BE49-F238E27FC236}">
                <a16:creationId xmlns:a16="http://schemas.microsoft.com/office/drawing/2014/main" id="{CD725C55-E9B3-4821-9BD5-C5A17D08F4A9}"/>
              </a:ext>
            </a:extLst>
          </p:cNvPr>
          <p:cNvSpPr txBox="1"/>
          <p:nvPr userDrawn="1"/>
        </p:nvSpPr>
        <p:spPr>
          <a:xfrm flipH="1">
            <a:off x="12457573" y="24"/>
            <a:ext cx="2418486" cy="6816839"/>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PICTURE WITH CAPTION (BOTTOM)</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a:solidFill>
                  <a:schemeClr val="tx1"/>
                </a:solidFill>
                <a:latin typeface="+mn-lt"/>
              </a:rPr>
              <a:t>Click to edit title and body text. Try to keep the body text to one line. </a:t>
            </a:r>
          </a:p>
          <a:p>
            <a:pPr marL="285750" indent="-285750">
              <a:lnSpc>
                <a:spcPct val="90000"/>
              </a:lnSpc>
              <a:spcBef>
                <a:spcPts val="1200"/>
              </a:spcBef>
              <a:buFont typeface="Arial" panose="020B0604020202020204" pitchFamily="34" charset="0"/>
              <a:buChar char="•"/>
            </a:pPr>
            <a:r>
              <a:rPr lang="en-US" b="1">
                <a:solidFill>
                  <a:schemeClr val="tx1"/>
                </a:solidFill>
                <a:latin typeface="+mn-lt"/>
              </a:rPr>
              <a:t>To replace an existing image, </a:t>
            </a:r>
            <a:r>
              <a:rPr lang="en-US">
                <a:solidFill>
                  <a:schemeClr val="tx1"/>
                </a:solidFill>
                <a:latin typeface="+mn-lt"/>
              </a:rPr>
              <a:t>delete sample image, click on the image icon to browse your preferred image.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b="1">
                <a:solidFill>
                  <a:schemeClr val="tx1"/>
                </a:solidFill>
                <a:latin typeface="+mn-lt"/>
              </a:rPr>
              <a:t>To insert a new image, </a:t>
            </a:r>
            <a:r>
              <a:rPr lang="en-US">
                <a:solidFill>
                  <a:schemeClr val="tx1"/>
                </a:solidFill>
                <a:latin typeface="+mn-lt"/>
              </a:rPr>
              <a:t>delete sample image, click on the image icon to browse your preferred image.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b="1">
                <a:solidFill>
                  <a:schemeClr val="tx1"/>
                </a:solidFill>
                <a:latin typeface="+mn-lt"/>
              </a:rPr>
              <a:t>If footer elements are not visible, </a:t>
            </a:r>
            <a:br>
              <a:rPr lang="en-US">
                <a:solidFill>
                  <a:schemeClr val="tx1"/>
                </a:solidFill>
                <a:latin typeface="+mn-lt"/>
              </a:rPr>
            </a:br>
            <a:r>
              <a:rPr lang="en-US">
                <a:solidFill>
                  <a:schemeClr val="tx1"/>
                </a:solidFill>
                <a:latin typeface="+mn-lt"/>
              </a:rPr>
              <a:t>reset layout or select image and “send to back”</a:t>
            </a:r>
          </a:p>
        </p:txBody>
      </p:sp>
      <p:sp>
        <p:nvSpPr>
          <p:cNvPr id="9" name="Text Placeholder 13">
            <a:extLst>
              <a:ext uri="{FF2B5EF4-FFF2-40B4-BE49-F238E27FC236}">
                <a16:creationId xmlns:a16="http://schemas.microsoft.com/office/drawing/2014/main" id="{49E1BDE0-EE30-44FE-97E3-57306BC2F8C6}"/>
              </a:ext>
            </a:extLst>
          </p:cNvPr>
          <p:cNvSpPr>
            <a:spLocks noGrp="1"/>
          </p:cNvSpPr>
          <p:nvPr>
            <p:ph type="body" sz="quarter" idx="13" hasCustomPrompt="1"/>
          </p:nvPr>
        </p:nvSpPr>
        <p:spPr>
          <a:xfrm>
            <a:off x="457200" y="1658559"/>
            <a:ext cx="11274426" cy="450732"/>
          </a:xfrm>
        </p:spPr>
        <p:txBody>
          <a:bodyPr anchor="t"/>
          <a:lstStyle>
            <a:lvl1pPr marL="0" indent="0" algn="ctr">
              <a:lnSpc>
                <a:spcPct val="80000"/>
              </a:lnSpc>
              <a:buNone/>
              <a:defRPr b="1" cap="all" spc="300" baseline="0">
                <a:solidFill>
                  <a:schemeClr val="accent2"/>
                </a:solidFill>
              </a:defRPr>
            </a:lvl1pPr>
          </a:lstStyle>
          <a:p>
            <a:pPr lvl="0"/>
            <a:r>
              <a:rPr lang="en-US"/>
              <a:t>Click to add subtitle</a:t>
            </a:r>
          </a:p>
        </p:txBody>
      </p:sp>
      <p:sp>
        <p:nvSpPr>
          <p:cNvPr id="6" name="Date Placeholder 5">
            <a:extLst>
              <a:ext uri="{FF2B5EF4-FFF2-40B4-BE49-F238E27FC236}">
                <a16:creationId xmlns:a16="http://schemas.microsoft.com/office/drawing/2014/main" id="{8164A55F-96D7-4E5E-BCB2-C2AE65BC1B9A}"/>
              </a:ext>
            </a:extLst>
          </p:cNvPr>
          <p:cNvSpPr>
            <a:spLocks noGrp="1"/>
          </p:cNvSpPr>
          <p:nvPr>
            <p:ph type="dt" sz="half" idx="14"/>
          </p:nvPr>
        </p:nvSpPr>
        <p:spPr/>
        <p:txBody>
          <a:bodyPr/>
          <a:lstStyle>
            <a:lvl1pPr>
              <a:defRPr>
                <a:solidFill>
                  <a:schemeClr val="bg1"/>
                </a:solidFill>
              </a:defRPr>
            </a:lvl1pPr>
          </a:lstStyle>
          <a:p>
            <a:fld id="{4C29394E-D790-4CDB-84D5-7395708511D2}" type="datetime1">
              <a:rPr lang="en-US" smtClean="0"/>
              <a:pPr/>
              <a:t>4/29/26</a:t>
            </a:fld>
            <a:endParaRPr lang="en-US"/>
          </a:p>
        </p:txBody>
      </p:sp>
      <p:sp>
        <p:nvSpPr>
          <p:cNvPr id="11" name="Footer Placeholder 10">
            <a:extLst>
              <a:ext uri="{FF2B5EF4-FFF2-40B4-BE49-F238E27FC236}">
                <a16:creationId xmlns:a16="http://schemas.microsoft.com/office/drawing/2014/main" id="{CCF1117A-73DB-45D6-A25F-39B629B01A87}"/>
              </a:ext>
            </a:extLst>
          </p:cNvPr>
          <p:cNvSpPr>
            <a:spLocks noGrp="1"/>
          </p:cNvSpPr>
          <p:nvPr>
            <p:ph type="ftr" sz="quarter" idx="15"/>
          </p:nvPr>
        </p:nvSpPr>
        <p:spPr/>
        <p:txBody>
          <a:bodyPr/>
          <a:lstStyle>
            <a:lvl1pPr>
              <a:defRPr>
                <a:solidFill>
                  <a:schemeClr val="bg1"/>
                </a:solidFill>
              </a:defRPr>
            </a:lvl1pPr>
          </a:lstStyle>
          <a:p>
            <a:endParaRPr lang="en-US"/>
          </a:p>
        </p:txBody>
      </p:sp>
      <p:sp>
        <p:nvSpPr>
          <p:cNvPr id="12" name="Slide Number Placeholder 11">
            <a:extLst>
              <a:ext uri="{FF2B5EF4-FFF2-40B4-BE49-F238E27FC236}">
                <a16:creationId xmlns:a16="http://schemas.microsoft.com/office/drawing/2014/main" id="{C58BA7F3-6EC8-4794-92DE-EB81A29FC00D}"/>
              </a:ext>
            </a:extLst>
          </p:cNvPr>
          <p:cNvSpPr>
            <a:spLocks noGrp="1"/>
          </p:cNvSpPr>
          <p:nvPr>
            <p:ph type="sldNum" sz="quarter" idx="16"/>
          </p:nvPr>
        </p:nvSpPr>
        <p:spPr/>
        <p:txBody>
          <a:bodyPr/>
          <a:lstStyle>
            <a:lvl1pPr>
              <a:defRPr>
                <a:solidFill>
                  <a:schemeClr val="bg1"/>
                </a:solidFill>
              </a:defRPr>
            </a:lvl1pPr>
          </a:lstStyle>
          <a:p>
            <a:fld id="{3D20DFA8-C5FE-DB44-9BF9-1274EAD5637C}" type="slidenum">
              <a:rPr lang="en-US" smtClean="0"/>
              <a:pPr/>
              <a:t>‹#›</a:t>
            </a:fld>
            <a:endParaRPr lang="en-US"/>
          </a:p>
        </p:txBody>
      </p:sp>
      <p:sp>
        <p:nvSpPr>
          <p:cNvPr id="14" name="Picture Placeholder 4">
            <a:extLst>
              <a:ext uri="{FF2B5EF4-FFF2-40B4-BE49-F238E27FC236}">
                <a16:creationId xmlns:a16="http://schemas.microsoft.com/office/drawing/2014/main" id="{62CB3C60-DA2C-4E3E-B3EB-5B1A69DE51B1}"/>
              </a:ext>
            </a:extLst>
          </p:cNvPr>
          <p:cNvSpPr>
            <a:spLocks noGrp="1"/>
          </p:cNvSpPr>
          <p:nvPr>
            <p:ph type="pic" sz="quarter" idx="11" hasCustomPrompt="1"/>
          </p:nvPr>
        </p:nvSpPr>
        <p:spPr>
          <a:xfrm>
            <a:off x="10552113" y="6367487"/>
            <a:ext cx="1174750" cy="274637"/>
          </a:xfrm>
          <a:blipFill>
            <a:blip r:embed="rId2"/>
            <a:stretch>
              <a:fillRect/>
            </a:stretch>
          </a:blipFill>
        </p:spPr>
        <p:txBody>
          <a:bodyPr/>
          <a:lstStyle/>
          <a:p>
            <a:r>
              <a:rPr lang="en-US"/>
              <a:t> </a:t>
            </a:r>
          </a:p>
        </p:txBody>
      </p:sp>
      <p:sp>
        <p:nvSpPr>
          <p:cNvPr id="17" name="Picture Placeholder 8">
            <a:extLst>
              <a:ext uri="{FF2B5EF4-FFF2-40B4-BE49-F238E27FC236}">
                <a16:creationId xmlns:a16="http://schemas.microsoft.com/office/drawing/2014/main" id="{AE4BC97F-11B1-493B-9B53-EAAE0AF2A9FA}"/>
              </a:ext>
            </a:extLst>
          </p:cNvPr>
          <p:cNvSpPr>
            <a:spLocks noGrp="1"/>
          </p:cNvSpPr>
          <p:nvPr>
            <p:ph type="pic" sz="quarter" idx="10" hasCustomPrompt="1"/>
          </p:nvPr>
        </p:nvSpPr>
        <p:spPr>
          <a:xfrm>
            <a:off x="457200" y="6407150"/>
            <a:ext cx="2940050" cy="234950"/>
          </a:xfrm>
          <a:blipFill>
            <a:blip r:embed="rId3"/>
            <a:stretch>
              <a:fillRect/>
            </a:stretch>
          </a:blipFill>
        </p:spPr>
        <p:txBody>
          <a:bodyPr/>
          <a:lstStyle/>
          <a:p>
            <a:r>
              <a:rPr lang="en-US"/>
              <a:t> </a:t>
            </a:r>
          </a:p>
        </p:txBody>
      </p:sp>
      <p:sp>
        <p:nvSpPr>
          <p:cNvPr id="13" name="Picture Placeholder 2">
            <a:extLst>
              <a:ext uri="{FF2B5EF4-FFF2-40B4-BE49-F238E27FC236}">
                <a16:creationId xmlns:a16="http://schemas.microsoft.com/office/drawing/2014/main" id="{7C8B7C90-9E9D-4CE1-970F-B9832E78A223}"/>
              </a:ext>
            </a:extLst>
          </p:cNvPr>
          <p:cNvSpPr>
            <a:spLocks noGrp="1"/>
          </p:cNvSpPr>
          <p:nvPr>
            <p:ph type="pic" sz="quarter" idx="22" hasCustomPrompt="1"/>
          </p:nvPr>
        </p:nvSpPr>
        <p:spPr>
          <a:xfrm>
            <a:off x="10073358" y="82153"/>
            <a:ext cx="356616" cy="356616"/>
          </a:xfrm>
          <a:prstGeom prst="ellipse">
            <a:avLst/>
          </a:prstGeom>
        </p:spPr>
        <p:txBody>
          <a:bodyPr anchor="ctr"/>
          <a:lstStyle>
            <a:lvl1pPr algn="ctr">
              <a:defRPr sz="600"/>
            </a:lvl1pPr>
          </a:lstStyle>
          <a:p>
            <a:r>
              <a:rPr lang="en-US"/>
              <a:t>nav icon</a:t>
            </a:r>
          </a:p>
        </p:txBody>
      </p:sp>
      <p:sp>
        <p:nvSpPr>
          <p:cNvPr id="15" name="Picture Placeholder 2">
            <a:extLst>
              <a:ext uri="{FF2B5EF4-FFF2-40B4-BE49-F238E27FC236}">
                <a16:creationId xmlns:a16="http://schemas.microsoft.com/office/drawing/2014/main" id="{C07EAD20-A465-4E6C-8D7B-D3717F8B29B5}"/>
              </a:ext>
            </a:extLst>
          </p:cNvPr>
          <p:cNvSpPr>
            <a:spLocks noGrp="1"/>
          </p:cNvSpPr>
          <p:nvPr>
            <p:ph type="pic" sz="quarter" idx="21" hasCustomPrompt="1"/>
          </p:nvPr>
        </p:nvSpPr>
        <p:spPr>
          <a:xfrm>
            <a:off x="10488111" y="82153"/>
            <a:ext cx="356616" cy="356616"/>
          </a:xfrm>
          <a:prstGeom prst="ellipse">
            <a:avLst/>
          </a:prstGeom>
        </p:spPr>
        <p:txBody>
          <a:bodyPr anchor="ctr"/>
          <a:lstStyle>
            <a:lvl1pPr algn="ctr">
              <a:defRPr sz="600"/>
            </a:lvl1pPr>
          </a:lstStyle>
          <a:p>
            <a:r>
              <a:rPr lang="en-US"/>
              <a:t>nav icon</a:t>
            </a:r>
          </a:p>
        </p:txBody>
      </p:sp>
      <p:sp>
        <p:nvSpPr>
          <p:cNvPr id="16" name="Picture Placeholder 2">
            <a:extLst>
              <a:ext uri="{FF2B5EF4-FFF2-40B4-BE49-F238E27FC236}">
                <a16:creationId xmlns:a16="http://schemas.microsoft.com/office/drawing/2014/main" id="{AA600AD8-B718-4568-8007-AAE8D038E7FB}"/>
              </a:ext>
            </a:extLst>
          </p:cNvPr>
          <p:cNvSpPr>
            <a:spLocks noGrp="1"/>
          </p:cNvSpPr>
          <p:nvPr>
            <p:ph type="pic" sz="quarter" idx="20" hasCustomPrompt="1"/>
          </p:nvPr>
        </p:nvSpPr>
        <p:spPr>
          <a:xfrm>
            <a:off x="10907920" y="82153"/>
            <a:ext cx="356616" cy="356616"/>
          </a:xfrm>
          <a:prstGeom prst="ellipse">
            <a:avLst/>
          </a:prstGeom>
        </p:spPr>
        <p:txBody>
          <a:bodyPr anchor="ctr"/>
          <a:lstStyle>
            <a:lvl1pPr algn="ctr">
              <a:defRPr sz="600"/>
            </a:lvl1pPr>
          </a:lstStyle>
          <a:p>
            <a:r>
              <a:rPr lang="en-US"/>
              <a:t>nav icon</a:t>
            </a:r>
          </a:p>
        </p:txBody>
      </p:sp>
      <p:sp>
        <p:nvSpPr>
          <p:cNvPr id="18" name="Picture Placeholder 2">
            <a:extLst>
              <a:ext uri="{FF2B5EF4-FFF2-40B4-BE49-F238E27FC236}">
                <a16:creationId xmlns:a16="http://schemas.microsoft.com/office/drawing/2014/main" id="{05F82D6A-D7CE-431C-9531-7BB72F57D302}"/>
              </a:ext>
            </a:extLst>
          </p:cNvPr>
          <p:cNvSpPr>
            <a:spLocks noGrp="1"/>
          </p:cNvSpPr>
          <p:nvPr>
            <p:ph type="pic" sz="quarter" idx="19" hasCustomPrompt="1"/>
          </p:nvPr>
        </p:nvSpPr>
        <p:spPr>
          <a:xfrm>
            <a:off x="11325256" y="82153"/>
            <a:ext cx="356616" cy="356616"/>
          </a:xfrm>
          <a:prstGeom prst="ellipse">
            <a:avLst/>
          </a:prstGeom>
        </p:spPr>
        <p:txBody>
          <a:bodyPr anchor="ctr"/>
          <a:lstStyle>
            <a:lvl1pPr algn="ctr">
              <a:defRPr sz="600"/>
            </a:lvl1pPr>
          </a:lstStyle>
          <a:p>
            <a:r>
              <a:rPr lang="en-US"/>
              <a:t>nav icon</a:t>
            </a:r>
          </a:p>
        </p:txBody>
      </p:sp>
      <p:sp>
        <p:nvSpPr>
          <p:cNvPr id="19" name="Picture Placeholder 2">
            <a:extLst>
              <a:ext uri="{FF2B5EF4-FFF2-40B4-BE49-F238E27FC236}">
                <a16:creationId xmlns:a16="http://schemas.microsoft.com/office/drawing/2014/main" id="{0547358F-750B-4CBC-B17B-57DB030D1994}"/>
              </a:ext>
            </a:extLst>
          </p:cNvPr>
          <p:cNvSpPr>
            <a:spLocks noGrp="1"/>
          </p:cNvSpPr>
          <p:nvPr>
            <p:ph type="pic" sz="quarter" idx="18" hasCustomPrompt="1"/>
          </p:nvPr>
        </p:nvSpPr>
        <p:spPr>
          <a:xfrm>
            <a:off x="11742509" y="82153"/>
            <a:ext cx="356616" cy="356616"/>
          </a:xfrm>
          <a:prstGeom prst="ellipse">
            <a:avLst/>
          </a:prstGeom>
        </p:spPr>
        <p:txBody>
          <a:bodyPr anchor="ctr"/>
          <a:lstStyle>
            <a:lvl1pPr algn="ctr">
              <a:defRPr sz="600"/>
            </a:lvl1pPr>
          </a:lstStyle>
          <a:p>
            <a:r>
              <a:rPr lang="en-US"/>
              <a:t>nav icon</a:t>
            </a:r>
          </a:p>
        </p:txBody>
      </p:sp>
    </p:spTree>
    <p:extLst>
      <p:ext uri="{BB962C8B-B14F-4D97-AF65-F5344CB8AC3E}">
        <p14:creationId xmlns:p14="http://schemas.microsoft.com/office/powerpoint/2010/main" val="27039158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Left)">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3136723E-C361-4D66-AD8B-E2D2B81E9A2E}"/>
              </a:ext>
            </a:extLst>
          </p:cNvPr>
          <p:cNvSpPr/>
          <p:nvPr userDrawn="1"/>
        </p:nvSpPr>
        <p:spPr>
          <a:xfrm>
            <a:off x="3200412" y="1299421"/>
            <a:ext cx="5094514" cy="444479"/>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B75D633-3F82-4AB5-862A-2D6AE8CCC0EA}"/>
              </a:ext>
            </a:extLst>
          </p:cNvPr>
          <p:cNvGrpSpPr/>
          <p:nvPr userDrawn="1"/>
        </p:nvGrpSpPr>
        <p:grpSpPr>
          <a:xfrm rot="5400000">
            <a:off x="9032136" y="-565559"/>
            <a:ext cx="224591" cy="4518764"/>
            <a:chOff x="7491663" y="1910401"/>
            <a:chExt cx="224591" cy="4011802"/>
          </a:xfrm>
        </p:grpSpPr>
        <p:sp>
          <p:nvSpPr>
            <p:cNvPr id="12" name="Rectangle 11">
              <a:extLst>
                <a:ext uri="{FF2B5EF4-FFF2-40B4-BE49-F238E27FC236}">
                  <a16:creationId xmlns:a16="http://schemas.microsoft.com/office/drawing/2014/main" id="{F491B343-B783-4A45-994C-296B202CE05A}"/>
                </a:ext>
              </a:extLst>
            </p:cNvPr>
            <p:cNvSpPr/>
            <p:nvPr/>
          </p:nvSpPr>
          <p:spPr>
            <a:xfrm>
              <a:off x="7491663" y="1910401"/>
              <a:ext cx="224590" cy="4011802"/>
            </a:xfrm>
            <a:prstGeom prst="rect">
              <a:avLst/>
            </a:prstGeom>
            <a:gradFill>
              <a:gsLst>
                <a:gs pos="55000">
                  <a:schemeClr val="bg1">
                    <a:alpha val="0"/>
                  </a:schemeClr>
                </a:gs>
                <a:gs pos="0">
                  <a:schemeClr val="bg1">
                    <a:lumMod val="75000"/>
                  </a:schemeClr>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6EB90C9-3276-4E3A-AC6A-B8AEB31D429A}"/>
                </a:ext>
              </a:extLst>
            </p:cNvPr>
            <p:cNvSpPr/>
            <p:nvPr/>
          </p:nvSpPr>
          <p:spPr>
            <a:xfrm>
              <a:off x="7491663" y="1910401"/>
              <a:ext cx="224590" cy="2028571"/>
            </a:xfrm>
            <a:prstGeom prst="rect">
              <a:avLst/>
            </a:prstGeom>
            <a:gradFill>
              <a:gsLst>
                <a:gs pos="31000">
                  <a:schemeClr val="bg1">
                    <a:alpha val="0"/>
                  </a:schemeClr>
                </a:gs>
                <a:gs pos="8000">
                  <a:schemeClr val="bg1"/>
                </a:gs>
              </a:gsLst>
              <a:lin ang="540000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A182283-B031-4E5F-A784-CA872D93E903}"/>
                </a:ext>
              </a:extLst>
            </p:cNvPr>
            <p:cNvSpPr/>
            <p:nvPr/>
          </p:nvSpPr>
          <p:spPr>
            <a:xfrm rot="10800000">
              <a:off x="7491664" y="3893632"/>
              <a:ext cx="224590" cy="2028571"/>
            </a:xfrm>
            <a:prstGeom prst="rect">
              <a:avLst/>
            </a:prstGeom>
            <a:gradFill>
              <a:gsLst>
                <a:gs pos="31000">
                  <a:schemeClr val="bg1">
                    <a:alpha val="0"/>
                  </a:schemeClr>
                </a:gs>
                <a:gs pos="8000">
                  <a:schemeClr val="bg1"/>
                </a:gs>
              </a:gsLst>
              <a:lin ang="540000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F6666621-3A1C-42F8-87E6-82FD11562A72}"/>
              </a:ext>
            </a:extLst>
          </p:cNvPr>
          <p:cNvGrpSpPr/>
          <p:nvPr userDrawn="1"/>
        </p:nvGrpSpPr>
        <p:grpSpPr>
          <a:xfrm rot="5400000">
            <a:off x="9032137" y="1684164"/>
            <a:ext cx="224591" cy="4518764"/>
            <a:chOff x="7491663" y="1910401"/>
            <a:chExt cx="224591" cy="4011802"/>
          </a:xfrm>
        </p:grpSpPr>
        <p:sp>
          <p:nvSpPr>
            <p:cNvPr id="16" name="Rectangle 15">
              <a:extLst>
                <a:ext uri="{FF2B5EF4-FFF2-40B4-BE49-F238E27FC236}">
                  <a16:creationId xmlns:a16="http://schemas.microsoft.com/office/drawing/2014/main" id="{313EF912-1AF5-4A2B-979C-2CCBAC4A6320}"/>
                </a:ext>
              </a:extLst>
            </p:cNvPr>
            <p:cNvSpPr/>
            <p:nvPr/>
          </p:nvSpPr>
          <p:spPr>
            <a:xfrm>
              <a:off x="7491663" y="1910401"/>
              <a:ext cx="224590" cy="4011802"/>
            </a:xfrm>
            <a:prstGeom prst="rect">
              <a:avLst/>
            </a:prstGeom>
            <a:gradFill>
              <a:gsLst>
                <a:gs pos="55000">
                  <a:schemeClr val="bg1">
                    <a:alpha val="0"/>
                  </a:schemeClr>
                </a:gs>
                <a:gs pos="0">
                  <a:schemeClr val="bg1">
                    <a:lumMod val="75000"/>
                  </a:schemeClr>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690543A-2AB9-40BE-AA9B-4CA6172FEB10}"/>
                </a:ext>
              </a:extLst>
            </p:cNvPr>
            <p:cNvSpPr/>
            <p:nvPr/>
          </p:nvSpPr>
          <p:spPr>
            <a:xfrm>
              <a:off x="7491663" y="1910401"/>
              <a:ext cx="224590" cy="2028571"/>
            </a:xfrm>
            <a:prstGeom prst="rect">
              <a:avLst/>
            </a:prstGeom>
            <a:gradFill>
              <a:gsLst>
                <a:gs pos="31000">
                  <a:schemeClr val="bg1">
                    <a:alpha val="0"/>
                  </a:schemeClr>
                </a:gs>
                <a:gs pos="8000">
                  <a:schemeClr val="bg1"/>
                </a:gs>
              </a:gsLst>
              <a:lin ang="540000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03E1DA0-E36D-4E31-83AF-291CD1365EAF}"/>
                </a:ext>
              </a:extLst>
            </p:cNvPr>
            <p:cNvSpPr/>
            <p:nvPr/>
          </p:nvSpPr>
          <p:spPr>
            <a:xfrm rot="10800000">
              <a:off x="7491664" y="3893632"/>
              <a:ext cx="224590" cy="2028571"/>
            </a:xfrm>
            <a:prstGeom prst="rect">
              <a:avLst/>
            </a:prstGeom>
            <a:gradFill>
              <a:gsLst>
                <a:gs pos="31000">
                  <a:schemeClr val="bg1">
                    <a:alpha val="0"/>
                  </a:schemeClr>
                </a:gs>
                <a:gs pos="8000">
                  <a:schemeClr val="bg1"/>
                </a:gs>
              </a:gsLst>
              <a:lin ang="540000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 name="Picture Placeholder 2"/>
          <p:cNvSpPr>
            <a:spLocks noGrp="1"/>
          </p:cNvSpPr>
          <p:nvPr>
            <p:ph type="pic" idx="1"/>
          </p:nvPr>
        </p:nvSpPr>
        <p:spPr>
          <a:xfrm>
            <a:off x="0" y="4"/>
            <a:ext cx="6100011" cy="6857999"/>
          </a:xfrm>
          <a:solidFill>
            <a:schemeClr val="accent1"/>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2" name="Title 1">
            <a:extLst>
              <a:ext uri="{FF2B5EF4-FFF2-40B4-BE49-F238E27FC236}">
                <a16:creationId xmlns:a16="http://schemas.microsoft.com/office/drawing/2014/main" id="{8ED67E63-AB19-47DB-AD92-986C09047BB7}"/>
              </a:ext>
            </a:extLst>
          </p:cNvPr>
          <p:cNvSpPr>
            <a:spLocks noGrp="1"/>
          </p:cNvSpPr>
          <p:nvPr>
            <p:ph type="title" hasCustomPrompt="1"/>
          </p:nvPr>
        </p:nvSpPr>
        <p:spPr>
          <a:xfrm>
            <a:off x="6637124" y="1581552"/>
            <a:ext cx="5094514" cy="2249719"/>
          </a:xfrm>
        </p:spPr>
        <p:txBody>
          <a:bodyPr/>
          <a:lstStyle>
            <a:lvl1pPr>
              <a:lnSpc>
                <a:spcPct val="100000"/>
              </a:lnSpc>
              <a:defRPr/>
            </a:lvl1pPr>
          </a:lstStyle>
          <a:p>
            <a:r>
              <a:rPr lang="en-US"/>
              <a:t>Click to add title</a:t>
            </a:r>
          </a:p>
        </p:txBody>
      </p:sp>
      <p:sp>
        <p:nvSpPr>
          <p:cNvPr id="19" name="Text Placeholder 3">
            <a:extLst>
              <a:ext uri="{FF2B5EF4-FFF2-40B4-BE49-F238E27FC236}">
                <a16:creationId xmlns:a16="http://schemas.microsoft.com/office/drawing/2014/main" id="{5E3948B7-5095-47EB-AEDB-2A2619EBF08A}"/>
              </a:ext>
            </a:extLst>
          </p:cNvPr>
          <p:cNvSpPr>
            <a:spLocks noGrp="1"/>
          </p:cNvSpPr>
          <p:nvPr>
            <p:ph type="body" sz="half" idx="2"/>
          </p:nvPr>
        </p:nvSpPr>
        <p:spPr>
          <a:xfrm>
            <a:off x="6637123" y="4768668"/>
            <a:ext cx="5094514" cy="798719"/>
          </a:xfrm>
        </p:spPr>
        <p:txBody>
          <a:bodyPr/>
          <a:lstStyle>
            <a:lvl1pPr marL="0" indent="0" algn="ctr">
              <a:buFont typeface="Source Sans Pro" panose="020B0503030403020204" pitchFamily="34" charset="0"/>
              <a:buNone/>
              <a:defRPr sz="2000" b="0" cap="none" baseline="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0" name="TextBox 19">
            <a:extLst>
              <a:ext uri="{FF2B5EF4-FFF2-40B4-BE49-F238E27FC236}">
                <a16:creationId xmlns:a16="http://schemas.microsoft.com/office/drawing/2014/main" id="{6D4B853E-A2C5-4E95-A142-6853F22466E6}"/>
              </a:ext>
            </a:extLst>
          </p:cNvPr>
          <p:cNvSpPr txBox="1"/>
          <p:nvPr userDrawn="1"/>
        </p:nvSpPr>
        <p:spPr>
          <a:xfrm flipH="1">
            <a:off x="12457573" y="24"/>
            <a:ext cx="2418486" cy="6816839"/>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PICTURE WITH CAPTION (LEFT)</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a:solidFill>
                  <a:schemeClr val="tx1"/>
                </a:solidFill>
                <a:latin typeface="+mn-lt"/>
              </a:rPr>
              <a:t>Click to edit title and body text. Try to keep the body text to one line. </a:t>
            </a:r>
          </a:p>
          <a:p>
            <a:pPr marL="285750" indent="-285750">
              <a:lnSpc>
                <a:spcPct val="90000"/>
              </a:lnSpc>
              <a:spcBef>
                <a:spcPts val="1200"/>
              </a:spcBef>
              <a:buFont typeface="Arial" panose="020B0604020202020204" pitchFamily="34" charset="0"/>
              <a:buChar char="•"/>
            </a:pPr>
            <a:r>
              <a:rPr lang="en-US" b="1">
                <a:solidFill>
                  <a:schemeClr val="tx1"/>
                </a:solidFill>
                <a:latin typeface="+mn-lt"/>
              </a:rPr>
              <a:t>To replace an existing image, </a:t>
            </a:r>
            <a:r>
              <a:rPr lang="en-US">
                <a:solidFill>
                  <a:schemeClr val="tx1"/>
                </a:solidFill>
                <a:latin typeface="+mn-lt"/>
              </a:rPr>
              <a:t>delete sample image, click on the image icon to browse your preferred image.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b="1">
                <a:solidFill>
                  <a:schemeClr val="tx1"/>
                </a:solidFill>
                <a:latin typeface="+mn-lt"/>
              </a:rPr>
              <a:t>To insert a new image, </a:t>
            </a:r>
            <a:r>
              <a:rPr lang="en-US">
                <a:solidFill>
                  <a:schemeClr val="tx1"/>
                </a:solidFill>
                <a:latin typeface="+mn-lt"/>
              </a:rPr>
              <a:t>delete sample image, click on the image icon to browse your preferred image.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b="1">
                <a:solidFill>
                  <a:schemeClr val="tx1"/>
                </a:solidFill>
                <a:latin typeface="+mn-lt"/>
              </a:rPr>
              <a:t>If footer elements are not visible, </a:t>
            </a:r>
            <a:br>
              <a:rPr lang="en-US">
                <a:solidFill>
                  <a:schemeClr val="tx1"/>
                </a:solidFill>
                <a:latin typeface="+mn-lt"/>
              </a:rPr>
            </a:br>
            <a:r>
              <a:rPr lang="en-US">
                <a:solidFill>
                  <a:schemeClr val="tx1"/>
                </a:solidFill>
                <a:latin typeface="+mn-lt"/>
              </a:rPr>
              <a:t>reset layout or select image and “send to back”</a:t>
            </a:r>
          </a:p>
        </p:txBody>
      </p:sp>
      <p:sp>
        <p:nvSpPr>
          <p:cNvPr id="6" name="Date Placeholder 5">
            <a:extLst>
              <a:ext uri="{FF2B5EF4-FFF2-40B4-BE49-F238E27FC236}">
                <a16:creationId xmlns:a16="http://schemas.microsoft.com/office/drawing/2014/main" id="{65E74D20-C026-4B2A-B2E7-BBD25293891E}"/>
              </a:ext>
            </a:extLst>
          </p:cNvPr>
          <p:cNvSpPr>
            <a:spLocks noGrp="1"/>
          </p:cNvSpPr>
          <p:nvPr>
            <p:ph type="dt" sz="half" idx="10"/>
          </p:nvPr>
        </p:nvSpPr>
        <p:spPr/>
        <p:txBody>
          <a:bodyPr/>
          <a:lstStyle/>
          <a:p>
            <a:fld id="{1CE90735-6125-471C-8271-F77BA7B726C3}" type="datetime1">
              <a:rPr lang="en-US" smtClean="0"/>
              <a:t>4/28/26</a:t>
            </a:fld>
            <a:endParaRPr lang="en-US"/>
          </a:p>
        </p:txBody>
      </p:sp>
      <p:sp>
        <p:nvSpPr>
          <p:cNvPr id="10" name="Slide Number Placeholder 9">
            <a:extLst>
              <a:ext uri="{FF2B5EF4-FFF2-40B4-BE49-F238E27FC236}">
                <a16:creationId xmlns:a16="http://schemas.microsoft.com/office/drawing/2014/main" id="{6C0C3F17-CF1B-4E9E-B377-7EA05822A46A}"/>
              </a:ext>
            </a:extLst>
          </p:cNvPr>
          <p:cNvSpPr>
            <a:spLocks noGrp="1"/>
          </p:cNvSpPr>
          <p:nvPr>
            <p:ph type="sldNum" sz="quarter" idx="12"/>
          </p:nvPr>
        </p:nvSpPr>
        <p:spPr/>
        <p:txBody>
          <a:bodyPr/>
          <a:lstStyle/>
          <a:p>
            <a:fld id="{3D20DFA8-C5FE-DB44-9BF9-1274EAD5637C}" type="slidenum">
              <a:rPr lang="en-US" smtClean="0"/>
              <a:pPr/>
              <a:t>‹#›</a:t>
            </a:fld>
            <a:endParaRPr lang="en-US"/>
          </a:p>
        </p:txBody>
      </p:sp>
      <p:sp>
        <p:nvSpPr>
          <p:cNvPr id="23" name="Text Placeholder 13">
            <a:extLst>
              <a:ext uri="{FF2B5EF4-FFF2-40B4-BE49-F238E27FC236}">
                <a16:creationId xmlns:a16="http://schemas.microsoft.com/office/drawing/2014/main" id="{596CE633-A12E-4AD8-83D5-705B491641B4}"/>
              </a:ext>
            </a:extLst>
          </p:cNvPr>
          <p:cNvSpPr>
            <a:spLocks noGrp="1"/>
          </p:cNvSpPr>
          <p:nvPr>
            <p:ph type="body" sz="quarter" idx="13" hasCustomPrompt="1"/>
          </p:nvPr>
        </p:nvSpPr>
        <p:spPr>
          <a:xfrm>
            <a:off x="6637124" y="4097369"/>
            <a:ext cx="5094514" cy="450732"/>
          </a:xfrm>
        </p:spPr>
        <p:txBody>
          <a:bodyPr anchor="t"/>
          <a:lstStyle>
            <a:lvl1pPr marL="0" indent="0" algn="ctr">
              <a:lnSpc>
                <a:spcPct val="80000"/>
              </a:lnSpc>
              <a:buNone/>
              <a:defRPr b="1" cap="all" spc="300" baseline="0">
                <a:solidFill>
                  <a:schemeClr val="accent2"/>
                </a:solidFill>
              </a:defRPr>
            </a:lvl1pPr>
          </a:lstStyle>
          <a:p>
            <a:pPr lvl="0"/>
            <a:r>
              <a:rPr lang="en-US"/>
              <a:t>Click to add subtitle</a:t>
            </a:r>
          </a:p>
        </p:txBody>
      </p:sp>
      <p:sp>
        <p:nvSpPr>
          <p:cNvPr id="24" name="Picture Placeholder 8">
            <a:extLst>
              <a:ext uri="{FF2B5EF4-FFF2-40B4-BE49-F238E27FC236}">
                <a16:creationId xmlns:a16="http://schemas.microsoft.com/office/drawing/2014/main" id="{980B705D-1D5F-4236-B747-EE0D8671217C}"/>
              </a:ext>
            </a:extLst>
          </p:cNvPr>
          <p:cNvSpPr>
            <a:spLocks noGrp="1"/>
          </p:cNvSpPr>
          <p:nvPr>
            <p:ph type="pic" sz="quarter" idx="14" hasCustomPrompt="1"/>
          </p:nvPr>
        </p:nvSpPr>
        <p:spPr>
          <a:xfrm>
            <a:off x="457200" y="6407150"/>
            <a:ext cx="2940050" cy="234950"/>
          </a:xfrm>
          <a:blipFill>
            <a:blip r:embed="rId2"/>
            <a:stretch>
              <a:fillRect/>
            </a:stretch>
          </a:blipFill>
        </p:spPr>
        <p:txBody>
          <a:bodyPr/>
          <a:lstStyle/>
          <a:p>
            <a:r>
              <a:rPr lang="en-US"/>
              <a:t> </a:t>
            </a:r>
          </a:p>
        </p:txBody>
      </p:sp>
      <p:sp>
        <p:nvSpPr>
          <p:cNvPr id="21" name="Picture Placeholder 2">
            <a:extLst>
              <a:ext uri="{FF2B5EF4-FFF2-40B4-BE49-F238E27FC236}">
                <a16:creationId xmlns:a16="http://schemas.microsoft.com/office/drawing/2014/main" id="{B10EEA9C-4113-40D9-B27C-E6E99FE0A5C8}"/>
              </a:ext>
            </a:extLst>
          </p:cNvPr>
          <p:cNvSpPr>
            <a:spLocks noGrp="1"/>
          </p:cNvSpPr>
          <p:nvPr>
            <p:ph type="pic" sz="quarter" idx="22" hasCustomPrompt="1"/>
          </p:nvPr>
        </p:nvSpPr>
        <p:spPr>
          <a:xfrm>
            <a:off x="10073358" y="82153"/>
            <a:ext cx="356616" cy="356616"/>
          </a:xfrm>
          <a:prstGeom prst="ellipse">
            <a:avLst/>
          </a:prstGeom>
        </p:spPr>
        <p:txBody>
          <a:bodyPr anchor="ctr"/>
          <a:lstStyle>
            <a:lvl1pPr algn="ctr">
              <a:defRPr sz="600"/>
            </a:lvl1pPr>
          </a:lstStyle>
          <a:p>
            <a:r>
              <a:rPr lang="en-US"/>
              <a:t>nav icon</a:t>
            </a:r>
          </a:p>
        </p:txBody>
      </p:sp>
      <p:sp>
        <p:nvSpPr>
          <p:cNvPr id="25" name="Picture Placeholder 2">
            <a:extLst>
              <a:ext uri="{FF2B5EF4-FFF2-40B4-BE49-F238E27FC236}">
                <a16:creationId xmlns:a16="http://schemas.microsoft.com/office/drawing/2014/main" id="{D8DBA3DD-5793-451D-A8A9-8596D14FEBCA}"/>
              </a:ext>
            </a:extLst>
          </p:cNvPr>
          <p:cNvSpPr>
            <a:spLocks noGrp="1"/>
          </p:cNvSpPr>
          <p:nvPr>
            <p:ph type="pic" sz="quarter" idx="21" hasCustomPrompt="1"/>
          </p:nvPr>
        </p:nvSpPr>
        <p:spPr>
          <a:xfrm>
            <a:off x="10488111" y="82153"/>
            <a:ext cx="356616" cy="356616"/>
          </a:xfrm>
          <a:prstGeom prst="ellipse">
            <a:avLst/>
          </a:prstGeom>
        </p:spPr>
        <p:txBody>
          <a:bodyPr anchor="ctr"/>
          <a:lstStyle>
            <a:lvl1pPr algn="ctr">
              <a:defRPr sz="600"/>
            </a:lvl1pPr>
          </a:lstStyle>
          <a:p>
            <a:r>
              <a:rPr lang="en-US"/>
              <a:t>nav icon</a:t>
            </a:r>
          </a:p>
        </p:txBody>
      </p:sp>
      <p:sp>
        <p:nvSpPr>
          <p:cNvPr id="26" name="Picture Placeholder 2">
            <a:extLst>
              <a:ext uri="{FF2B5EF4-FFF2-40B4-BE49-F238E27FC236}">
                <a16:creationId xmlns:a16="http://schemas.microsoft.com/office/drawing/2014/main" id="{9CE30B80-45E4-4F86-8736-7297B6D531E4}"/>
              </a:ext>
            </a:extLst>
          </p:cNvPr>
          <p:cNvSpPr>
            <a:spLocks noGrp="1"/>
          </p:cNvSpPr>
          <p:nvPr>
            <p:ph type="pic" sz="quarter" idx="20" hasCustomPrompt="1"/>
          </p:nvPr>
        </p:nvSpPr>
        <p:spPr>
          <a:xfrm>
            <a:off x="10907920" y="82153"/>
            <a:ext cx="356616" cy="356616"/>
          </a:xfrm>
          <a:prstGeom prst="ellipse">
            <a:avLst/>
          </a:prstGeom>
        </p:spPr>
        <p:txBody>
          <a:bodyPr anchor="ctr"/>
          <a:lstStyle>
            <a:lvl1pPr algn="ctr">
              <a:defRPr sz="600"/>
            </a:lvl1pPr>
          </a:lstStyle>
          <a:p>
            <a:r>
              <a:rPr lang="en-US"/>
              <a:t>nav icon</a:t>
            </a:r>
          </a:p>
        </p:txBody>
      </p:sp>
      <p:sp>
        <p:nvSpPr>
          <p:cNvPr id="27" name="Picture Placeholder 2">
            <a:extLst>
              <a:ext uri="{FF2B5EF4-FFF2-40B4-BE49-F238E27FC236}">
                <a16:creationId xmlns:a16="http://schemas.microsoft.com/office/drawing/2014/main" id="{56963068-5933-49B8-BDE1-0A7209B91E6B}"/>
              </a:ext>
            </a:extLst>
          </p:cNvPr>
          <p:cNvSpPr>
            <a:spLocks noGrp="1"/>
          </p:cNvSpPr>
          <p:nvPr>
            <p:ph type="pic" sz="quarter" idx="19" hasCustomPrompt="1"/>
          </p:nvPr>
        </p:nvSpPr>
        <p:spPr>
          <a:xfrm>
            <a:off x="11325256" y="82153"/>
            <a:ext cx="356616" cy="356616"/>
          </a:xfrm>
          <a:prstGeom prst="ellipse">
            <a:avLst/>
          </a:prstGeom>
        </p:spPr>
        <p:txBody>
          <a:bodyPr anchor="ctr"/>
          <a:lstStyle>
            <a:lvl1pPr algn="ctr">
              <a:defRPr sz="600"/>
            </a:lvl1pPr>
          </a:lstStyle>
          <a:p>
            <a:r>
              <a:rPr lang="en-US"/>
              <a:t>nav icon</a:t>
            </a:r>
          </a:p>
        </p:txBody>
      </p:sp>
      <p:sp>
        <p:nvSpPr>
          <p:cNvPr id="28" name="Picture Placeholder 2">
            <a:extLst>
              <a:ext uri="{FF2B5EF4-FFF2-40B4-BE49-F238E27FC236}">
                <a16:creationId xmlns:a16="http://schemas.microsoft.com/office/drawing/2014/main" id="{C18CF888-04B4-408B-AFED-08A5712DDB52}"/>
              </a:ext>
            </a:extLst>
          </p:cNvPr>
          <p:cNvSpPr>
            <a:spLocks noGrp="1"/>
          </p:cNvSpPr>
          <p:nvPr>
            <p:ph type="pic" sz="quarter" idx="18" hasCustomPrompt="1"/>
          </p:nvPr>
        </p:nvSpPr>
        <p:spPr>
          <a:xfrm>
            <a:off x="11742509" y="82153"/>
            <a:ext cx="356616" cy="356616"/>
          </a:xfrm>
          <a:prstGeom prst="ellipse">
            <a:avLst/>
          </a:prstGeom>
        </p:spPr>
        <p:txBody>
          <a:bodyPr anchor="ctr"/>
          <a:lstStyle>
            <a:lvl1pPr algn="ctr">
              <a:defRPr sz="600"/>
            </a:lvl1pPr>
          </a:lstStyle>
          <a:p>
            <a:r>
              <a:rPr lang="en-US"/>
              <a:t>nav icon</a:t>
            </a:r>
          </a:p>
        </p:txBody>
      </p:sp>
    </p:spTree>
    <p:extLst>
      <p:ext uri="{BB962C8B-B14F-4D97-AF65-F5344CB8AC3E}">
        <p14:creationId xmlns:p14="http://schemas.microsoft.com/office/powerpoint/2010/main" val="27356195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Picture with Caption (Righ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A685752-DD63-4C3B-980E-41411E8B443D}"/>
              </a:ext>
            </a:extLst>
          </p:cNvPr>
          <p:cNvSpPr/>
          <p:nvPr userDrawn="1"/>
        </p:nvSpPr>
        <p:spPr>
          <a:xfrm>
            <a:off x="3200412" y="1299421"/>
            <a:ext cx="5094514" cy="444479"/>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6088826" y="4"/>
            <a:ext cx="6100011" cy="6857999"/>
          </a:xfrm>
          <a:solidFill>
            <a:schemeClr val="accent1"/>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grpSp>
        <p:nvGrpSpPr>
          <p:cNvPr id="12" name="Group 11">
            <a:extLst>
              <a:ext uri="{FF2B5EF4-FFF2-40B4-BE49-F238E27FC236}">
                <a16:creationId xmlns:a16="http://schemas.microsoft.com/office/drawing/2014/main" id="{833A3DEF-81CD-4779-8AA6-9B26A3130E3A}"/>
              </a:ext>
            </a:extLst>
          </p:cNvPr>
          <p:cNvGrpSpPr/>
          <p:nvPr userDrawn="1"/>
        </p:nvGrpSpPr>
        <p:grpSpPr>
          <a:xfrm rot="5400000">
            <a:off x="2930540" y="-565558"/>
            <a:ext cx="224591" cy="4518764"/>
            <a:chOff x="7491663" y="1910401"/>
            <a:chExt cx="224591" cy="4011802"/>
          </a:xfrm>
        </p:grpSpPr>
        <p:sp>
          <p:nvSpPr>
            <p:cNvPr id="13" name="Rectangle 12">
              <a:extLst>
                <a:ext uri="{FF2B5EF4-FFF2-40B4-BE49-F238E27FC236}">
                  <a16:creationId xmlns:a16="http://schemas.microsoft.com/office/drawing/2014/main" id="{E5681D0B-0A27-45F0-B9C9-AC2A3213AC9E}"/>
                </a:ext>
              </a:extLst>
            </p:cNvPr>
            <p:cNvSpPr/>
            <p:nvPr/>
          </p:nvSpPr>
          <p:spPr>
            <a:xfrm>
              <a:off x="7491663" y="1910401"/>
              <a:ext cx="224590" cy="4011802"/>
            </a:xfrm>
            <a:prstGeom prst="rect">
              <a:avLst/>
            </a:prstGeom>
            <a:gradFill>
              <a:gsLst>
                <a:gs pos="55000">
                  <a:schemeClr val="bg1">
                    <a:alpha val="0"/>
                  </a:schemeClr>
                </a:gs>
                <a:gs pos="0">
                  <a:schemeClr val="bg1">
                    <a:lumMod val="75000"/>
                  </a:schemeClr>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149F592-C5CA-4C61-B6EB-E1F3ABAC44DC}"/>
                </a:ext>
              </a:extLst>
            </p:cNvPr>
            <p:cNvSpPr/>
            <p:nvPr/>
          </p:nvSpPr>
          <p:spPr>
            <a:xfrm>
              <a:off x="7491663" y="1910401"/>
              <a:ext cx="224590" cy="2028571"/>
            </a:xfrm>
            <a:prstGeom prst="rect">
              <a:avLst/>
            </a:prstGeom>
            <a:gradFill>
              <a:gsLst>
                <a:gs pos="31000">
                  <a:schemeClr val="bg1">
                    <a:alpha val="0"/>
                  </a:schemeClr>
                </a:gs>
                <a:gs pos="8000">
                  <a:schemeClr val="bg1"/>
                </a:gs>
              </a:gsLst>
              <a:lin ang="540000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E759219-D9DC-4F6C-A20F-98EC523B067B}"/>
                </a:ext>
              </a:extLst>
            </p:cNvPr>
            <p:cNvSpPr/>
            <p:nvPr/>
          </p:nvSpPr>
          <p:spPr>
            <a:xfrm rot="10800000">
              <a:off x="7491664" y="3893632"/>
              <a:ext cx="224590" cy="2028571"/>
            </a:xfrm>
            <a:prstGeom prst="rect">
              <a:avLst/>
            </a:prstGeom>
            <a:gradFill>
              <a:gsLst>
                <a:gs pos="31000">
                  <a:schemeClr val="bg1">
                    <a:alpha val="0"/>
                  </a:schemeClr>
                </a:gs>
                <a:gs pos="8000">
                  <a:schemeClr val="bg1"/>
                </a:gs>
              </a:gsLst>
              <a:lin ang="540000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0CB075F6-3219-4CA1-A543-9FE2AF236C62}"/>
              </a:ext>
            </a:extLst>
          </p:cNvPr>
          <p:cNvGrpSpPr/>
          <p:nvPr userDrawn="1"/>
        </p:nvGrpSpPr>
        <p:grpSpPr>
          <a:xfrm rot="5400000">
            <a:off x="2930541" y="1684164"/>
            <a:ext cx="224591" cy="4518764"/>
            <a:chOff x="7491663" y="1910401"/>
            <a:chExt cx="224591" cy="4011802"/>
          </a:xfrm>
        </p:grpSpPr>
        <p:sp>
          <p:nvSpPr>
            <p:cNvPr id="17" name="Rectangle 16">
              <a:extLst>
                <a:ext uri="{FF2B5EF4-FFF2-40B4-BE49-F238E27FC236}">
                  <a16:creationId xmlns:a16="http://schemas.microsoft.com/office/drawing/2014/main" id="{8AE5BA17-C44F-4306-8F09-EDFA8BDF4A70}"/>
                </a:ext>
              </a:extLst>
            </p:cNvPr>
            <p:cNvSpPr/>
            <p:nvPr/>
          </p:nvSpPr>
          <p:spPr>
            <a:xfrm>
              <a:off x="7491663" y="1910401"/>
              <a:ext cx="224590" cy="4011802"/>
            </a:xfrm>
            <a:prstGeom prst="rect">
              <a:avLst/>
            </a:prstGeom>
            <a:gradFill>
              <a:gsLst>
                <a:gs pos="55000">
                  <a:schemeClr val="bg1">
                    <a:alpha val="0"/>
                  </a:schemeClr>
                </a:gs>
                <a:gs pos="0">
                  <a:schemeClr val="bg1">
                    <a:lumMod val="75000"/>
                  </a:schemeClr>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587A7F-B63D-4CAA-83A9-694D371C002B}"/>
                </a:ext>
              </a:extLst>
            </p:cNvPr>
            <p:cNvSpPr/>
            <p:nvPr/>
          </p:nvSpPr>
          <p:spPr>
            <a:xfrm>
              <a:off x="7491663" y="1910401"/>
              <a:ext cx="224590" cy="2028571"/>
            </a:xfrm>
            <a:prstGeom prst="rect">
              <a:avLst/>
            </a:prstGeom>
            <a:gradFill>
              <a:gsLst>
                <a:gs pos="31000">
                  <a:schemeClr val="bg1">
                    <a:alpha val="0"/>
                  </a:schemeClr>
                </a:gs>
                <a:gs pos="8000">
                  <a:schemeClr val="bg1"/>
                </a:gs>
              </a:gsLst>
              <a:lin ang="540000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A6FC02B-2C42-4F31-9BD0-CC65E386CD8E}"/>
                </a:ext>
              </a:extLst>
            </p:cNvPr>
            <p:cNvSpPr/>
            <p:nvPr/>
          </p:nvSpPr>
          <p:spPr>
            <a:xfrm rot="10800000">
              <a:off x="7491664" y="3893632"/>
              <a:ext cx="224590" cy="2028571"/>
            </a:xfrm>
            <a:prstGeom prst="rect">
              <a:avLst/>
            </a:prstGeom>
            <a:gradFill>
              <a:gsLst>
                <a:gs pos="31000">
                  <a:schemeClr val="bg1">
                    <a:alpha val="0"/>
                  </a:schemeClr>
                </a:gs>
                <a:gs pos="8000">
                  <a:schemeClr val="bg1"/>
                </a:gs>
              </a:gsLst>
              <a:lin ang="540000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2" name="TextBox 21">
            <a:extLst>
              <a:ext uri="{FF2B5EF4-FFF2-40B4-BE49-F238E27FC236}">
                <a16:creationId xmlns:a16="http://schemas.microsoft.com/office/drawing/2014/main" id="{8C05C5C2-5C0C-4865-9F48-51F712AAF5E6}"/>
              </a:ext>
            </a:extLst>
          </p:cNvPr>
          <p:cNvSpPr txBox="1"/>
          <p:nvPr userDrawn="1"/>
        </p:nvSpPr>
        <p:spPr>
          <a:xfrm flipH="1">
            <a:off x="12457573" y="24"/>
            <a:ext cx="2418486" cy="6816839"/>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PICTURE WITH CAPTION (RIGHT)</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a:solidFill>
                  <a:schemeClr val="tx1"/>
                </a:solidFill>
                <a:latin typeface="+mn-lt"/>
              </a:rPr>
              <a:t>Click to edit title and body text. Try to keep the body text to one line.</a:t>
            </a:r>
          </a:p>
          <a:p>
            <a:pPr marL="285750" indent="-285750">
              <a:lnSpc>
                <a:spcPct val="90000"/>
              </a:lnSpc>
              <a:spcBef>
                <a:spcPts val="1200"/>
              </a:spcBef>
              <a:buFont typeface="Arial" panose="020B0604020202020204" pitchFamily="34" charset="0"/>
              <a:buChar char="•"/>
            </a:pPr>
            <a:r>
              <a:rPr lang="en-US" b="1">
                <a:solidFill>
                  <a:schemeClr val="tx1"/>
                </a:solidFill>
                <a:latin typeface="+mn-lt"/>
              </a:rPr>
              <a:t>To replace an existing image,</a:t>
            </a:r>
            <a:r>
              <a:rPr lang="en-US">
                <a:solidFill>
                  <a:schemeClr val="tx1"/>
                </a:solidFill>
                <a:latin typeface="+mn-lt"/>
              </a:rPr>
              <a:t> delete sample image, click on the image icon to browse your preferred image.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b="1">
                <a:solidFill>
                  <a:schemeClr val="tx1"/>
                </a:solidFill>
                <a:latin typeface="+mn-lt"/>
              </a:rPr>
              <a:t>To insert a new image, </a:t>
            </a:r>
            <a:r>
              <a:rPr lang="en-US">
                <a:solidFill>
                  <a:schemeClr val="tx1"/>
                </a:solidFill>
                <a:latin typeface="+mn-lt"/>
              </a:rPr>
              <a:t>delete sample image, click on the image icon to browse your preferred image.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b="1">
                <a:solidFill>
                  <a:schemeClr val="tx1"/>
                </a:solidFill>
                <a:latin typeface="+mn-lt"/>
              </a:rPr>
              <a:t>If footer elements are not visible, </a:t>
            </a:r>
            <a:br>
              <a:rPr lang="en-US">
                <a:solidFill>
                  <a:schemeClr val="tx1"/>
                </a:solidFill>
                <a:latin typeface="+mn-lt"/>
              </a:rPr>
            </a:br>
            <a:r>
              <a:rPr lang="en-US">
                <a:solidFill>
                  <a:schemeClr val="tx1"/>
                </a:solidFill>
                <a:latin typeface="+mn-lt"/>
              </a:rPr>
              <a:t>reset layout or select image and “send to back”</a:t>
            </a:r>
          </a:p>
        </p:txBody>
      </p:sp>
      <p:sp>
        <p:nvSpPr>
          <p:cNvPr id="4" name="Date Placeholder 3">
            <a:extLst>
              <a:ext uri="{FF2B5EF4-FFF2-40B4-BE49-F238E27FC236}">
                <a16:creationId xmlns:a16="http://schemas.microsoft.com/office/drawing/2014/main" id="{188DCA71-B0F1-4E29-A442-70B955A1710E}"/>
              </a:ext>
            </a:extLst>
          </p:cNvPr>
          <p:cNvSpPr>
            <a:spLocks noGrp="1"/>
          </p:cNvSpPr>
          <p:nvPr>
            <p:ph type="dt" sz="half" idx="10"/>
          </p:nvPr>
        </p:nvSpPr>
        <p:spPr/>
        <p:txBody>
          <a:bodyPr/>
          <a:lstStyle>
            <a:lvl1pPr>
              <a:defRPr>
                <a:solidFill>
                  <a:schemeClr val="bg1"/>
                </a:solidFill>
              </a:defRPr>
            </a:lvl1pPr>
          </a:lstStyle>
          <a:p>
            <a:fld id="{4978EDB0-E4EF-4650-A965-C27742C5DAE9}" type="datetime1">
              <a:rPr lang="en-US" smtClean="0"/>
              <a:pPr/>
              <a:t>4/29/26</a:t>
            </a:fld>
            <a:endParaRPr lang="en-US"/>
          </a:p>
        </p:txBody>
      </p:sp>
      <p:sp>
        <p:nvSpPr>
          <p:cNvPr id="8" name="Slide Number Placeholder 7">
            <a:extLst>
              <a:ext uri="{FF2B5EF4-FFF2-40B4-BE49-F238E27FC236}">
                <a16:creationId xmlns:a16="http://schemas.microsoft.com/office/drawing/2014/main" id="{C10C05EB-E165-4444-849A-2F214D7AB719}"/>
              </a:ext>
            </a:extLst>
          </p:cNvPr>
          <p:cNvSpPr>
            <a:spLocks noGrp="1"/>
          </p:cNvSpPr>
          <p:nvPr>
            <p:ph type="sldNum" sz="quarter" idx="12"/>
          </p:nvPr>
        </p:nvSpPr>
        <p:spPr/>
        <p:txBody>
          <a:bodyPr/>
          <a:lstStyle>
            <a:lvl1pPr>
              <a:defRPr>
                <a:solidFill>
                  <a:schemeClr val="bg1"/>
                </a:solidFill>
              </a:defRPr>
            </a:lvl1pPr>
          </a:lstStyle>
          <a:p>
            <a:fld id="{3D20DFA8-C5FE-DB44-9BF9-1274EAD5637C}" type="slidenum">
              <a:rPr lang="en-US" smtClean="0"/>
              <a:pPr/>
              <a:t>‹#›</a:t>
            </a:fld>
            <a:endParaRPr lang="en-US"/>
          </a:p>
        </p:txBody>
      </p:sp>
      <p:sp>
        <p:nvSpPr>
          <p:cNvPr id="24" name="Title 1">
            <a:extLst>
              <a:ext uri="{FF2B5EF4-FFF2-40B4-BE49-F238E27FC236}">
                <a16:creationId xmlns:a16="http://schemas.microsoft.com/office/drawing/2014/main" id="{B51B9D7E-F24D-4E0A-91F7-46E96A61833D}"/>
              </a:ext>
            </a:extLst>
          </p:cNvPr>
          <p:cNvSpPr>
            <a:spLocks noGrp="1"/>
          </p:cNvSpPr>
          <p:nvPr>
            <p:ph type="title" hasCustomPrompt="1"/>
          </p:nvPr>
        </p:nvSpPr>
        <p:spPr>
          <a:xfrm>
            <a:off x="521115" y="1581552"/>
            <a:ext cx="5094514" cy="2249719"/>
          </a:xfrm>
        </p:spPr>
        <p:txBody>
          <a:bodyPr/>
          <a:lstStyle>
            <a:lvl1pPr>
              <a:lnSpc>
                <a:spcPct val="100000"/>
              </a:lnSpc>
              <a:defRPr/>
            </a:lvl1pPr>
          </a:lstStyle>
          <a:p>
            <a:r>
              <a:rPr lang="en-US"/>
              <a:t>Click to add title</a:t>
            </a:r>
          </a:p>
        </p:txBody>
      </p:sp>
      <p:sp>
        <p:nvSpPr>
          <p:cNvPr id="25" name="Text Placeholder 3">
            <a:extLst>
              <a:ext uri="{FF2B5EF4-FFF2-40B4-BE49-F238E27FC236}">
                <a16:creationId xmlns:a16="http://schemas.microsoft.com/office/drawing/2014/main" id="{B5EB0351-B5CB-4E41-9589-0EFDF20C568E}"/>
              </a:ext>
            </a:extLst>
          </p:cNvPr>
          <p:cNvSpPr>
            <a:spLocks noGrp="1"/>
          </p:cNvSpPr>
          <p:nvPr>
            <p:ph type="body" sz="half" idx="2"/>
          </p:nvPr>
        </p:nvSpPr>
        <p:spPr>
          <a:xfrm>
            <a:off x="521114" y="4768668"/>
            <a:ext cx="5094514" cy="798719"/>
          </a:xfrm>
        </p:spPr>
        <p:txBody>
          <a:bodyPr/>
          <a:lstStyle>
            <a:lvl1pPr marL="0" indent="0" algn="ctr">
              <a:buFont typeface="Source Sans Pro" panose="020B0503030403020204" pitchFamily="34" charset="0"/>
              <a:buNone/>
              <a:defRPr sz="2000" b="0" cap="none" baseline="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6" name="Text Placeholder 13">
            <a:extLst>
              <a:ext uri="{FF2B5EF4-FFF2-40B4-BE49-F238E27FC236}">
                <a16:creationId xmlns:a16="http://schemas.microsoft.com/office/drawing/2014/main" id="{54DD4ABD-3FD4-4C8D-A714-95FD3BE7C08A}"/>
              </a:ext>
            </a:extLst>
          </p:cNvPr>
          <p:cNvSpPr>
            <a:spLocks noGrp="1"/>
          </p:cNvSpPr>
          <p:nvPr>
            <p:ph type="body" sz="quarter" idx="14" hasCustomPrompt="1"/>
          </p:nvPr>
        </p:nvSpPr>
        <p:spPr>
          <a:xfrm>
            <a:off x="521115" y="4097369"/>
            <a:ext cx="5094514" cy="450732"/>
          </a:xfrm>
        </p:spPr>
        <p:txBody>
          <a:bodyPr anchor="t"/>
          <a:lstStyle>
            <a:lvl1pPr marL="0" indent="0" algn="ctr">
              <a:lnSpc>
                <a:spcPct val="80000"/>
              </a:lnSpc>
              <a:buNone/>
              <a:defRPr b="1" cap="all" spc="300" baseline="0">
                <a:solidFill>
                  <a:schemeClr val="accent2"/>
                </a:solidFill>
              </a:defRPr>
            </a:lvl1pPr>
          </a:lstStyle>
          <a:p>
            <a:pPr lvl="0"/>
            <a:r>
              <a:rPr lang="en-US"/>
              <a:t>Click to add subtitle</a:t>
            </a:r>
          </a:p>
        </p:txBody>
      </p:sp>
      <p:sp>
        <p:nvSpPr>
          <p:cNvPr id="27" name="Picture Placeholder 4">
            <a:extLst>
              <a:ext uri="{FF2B5EF4-FFF2-40B4-BE49-F238E27FC236}">
                <a16:creationId xmlns:a16="http://schemas.microsoft.com/office/drawing/2014/main" id="{955FA68F-A90A-4C11-BCA6-915FB7A2D3EC}"/>
              </a:ext>
            </a:extLst>
          </p:cNvPr>
          <p:cNvSpPr>
            <a:spLocks noGrp="1"/>
          </p:cNvSpPr>
          <p:nvPr>
            <p:ph type="pic" sz="quarter" idx="11" hasCustomPrompt="1"/>
          </p:nvPr>
        </p:nvSpPr>
        <p:spPr>
          <a:xfrm>
            <a:off x="10552113" y="6367487"/>
            <a:ext cx="1174750" cy="274637"/>
          </a:xfrm>
          <a:blipFill>
            <a:blip r:embed="rId2"/>
            <a:stretch>
              <a:fillRect/>
            </a:stretch>
          </a:blipFill>
        </p:spPr>
        <p:txBody>
          <a:bodyPr/>
          <a:lstStyle/>
          <a:p>
            <a:r>
              <a:rPr lang="en-US"/>
              <a:t> </a:t>
            </a:r>
          </a:p>
        </p:txBody>
      </p:sp>
      <p:sp>
        <p:nvSpPr>
          <p:cNvPr id="20" name="Picture Placeholder 2">
            <a:extLst>
              <a:ext uri="{FF2B5EF4-FFF2-40B4-BE49-F238E27FC236}">
                <a16:creationId xmlns:a16="http://schemas.microsoft.com/office/drawing/2014/main" id="{8AEA9261-EA75-411A-A01F-AFD70346A08F}"/>
              </a:ext>
            </a:extLst>
          </p:cNvPr>
          <p:cNvSpPr>
            <a:spLocks noGrp="1"/>
          </p:cNvSpPr>
          <p:nvPr>
            <p:ph type="pic" sz="quarter" idx="22" hasCustomPrompt="1"/>
          </p:nvPr>
        </p:nvSpPr>
        <p:spPr>
          <a:xfrm>
            <a:off x="10073358" y="82153"/>
            <a:ext cx="356616" cy="356616"/>
          </a:xfrm>
          <a:prstGeom prst="ellipse">
            <a:avLst/>
          </a:prstGeom>
        </p:spPr>
        <p:txBody>
          <a:bodyPr anchor="ctr"/>
          <a:lstStyle>
            <a:lvl1pPr algn="ctr">
              <a:defRPr sz="600">
                <a:solidFill>
                  <a:schemeClr val="bg1"/>
                </a:solidFill>
              </a:defRPr>
            </a:lvl1pPr>
          </a:lstStyle>
          <a:p>
            <a:r>
              <a:rPr lang="en-US"/>
              <a:t>nav icon</a:t>
            </a:r>
          </a:p>
        </p:txBody>
      </p:sp>
      <p:sp>
        <p:nvSpPr>
          <p:cNvPr id="21" name="Picture Placeholder 2">
            <a:extLst>
              <a:ext uri="{FF2B5EF4-FFF2-40B4-BE49-F238E27FC236}">
                <a16:creationId xmlns:a16="http://schemas.microsoft.com/office/drawing/2014/main" id="{FC15FCE8-8D0A-444F-BB22-0790BBF55F4E}"/>
              </a:ext>
            </a:extLst>
          </p:cNvPr>
          <p:cNvSpPr>
            <a:spLocks noGrp="1"/>
          </p:cNvSpPr>
          <p:nvPr>
            <p:ph type="pic" sz="quarter" idx="21" hasCustomPrompt="1"/>
          </p:nvPr>
        </p:nvSpPr>
        <p:spPr>
          <a:xfrm>
            <a:off x="10488111" y="82153"/>
            <a:ext cx="356616" cy="356616"/>
          </a:xfrm>
          <a:prstGeom prst="ellipse">
            <a:avLst/>
          </a:prstGeom>
        </p:spPr>
        <p:txBody>
          <a:bodyPr anchor="ctr"/>
          <a:lstStyle>
            <a:lvl1pPr algn="ctr">
              <a:defRPr sz="600">
                <a:solidFill>
                  <a:schemeClr val="bg1"/>
                </a:solidFill>
              </a:defRPr>
            </a:lvl1pPr>
          </a:lstStyle>
          <a:p>
            <a:r>
              <a:rPr lang="en-US"/>
              <a:t>nav icon</a:t>
            </a:r>
          </a:p>
        </p:txBody>
      </p:sp>
      <p:sp>
        <p:nvSpPr>
          <p:cNvPr id="23" name="Picture Placeholder 2">
            <a:extLst>
              <a:ext uri="{FF2B5EF4-FFF2-40B4-BE49-F238E27FC236}">
                <a16:creationId xmlns:a16="http://schemas.microsoft.com/office/drawing/2014/main" id="{045D16D3-3DB8-456F-859F-84D678FBBDAA}"/>
              </a:ext>
            </a:extLst>
          </p:cNvPr>
          <p:cNvSpPr>
            <a:spLocks noGrp="1"/>
          </p:cNvSpPr>
          <p:nvPr>
            <p:ph type="pic" sz="quarter" idx="20" hasCustomPrompt="1"/>
          </p:nvPr>
        </p:nvSpPr>
        <p:spPr>
          <a:xfrm>
            <a:off x="10907920" y="82153"/>
            <a:ext cx="356616" cy="356616"/>
          </a:xfrm>
          <a:prstGeom prst="ellipse">
            <a:avLst/>
          </a:prstGeom>
        </p:spPr>
        <p:txBody>
          <a:bodyPr anchor="ctr"/>
          <a:lstStyle>
            <a:lvl1pPr algn="ctr">
              <a:defRPr sz="600">
                <a:solidFill>
                  <a:schemeClr val="bg1"/>
                </a:solidFill>
              </a:defRPr>
            </a:lvl1pPr>
          </a:lstStyle>
          <a:p>
            <a:r>
              <a:rPr lang="en-US"/>
              <a:t>nav icon</a:t>
            </a:r>
          </a:p>
        </p:txBody>
      </p:sp>
      <p:sp>
        <p:nvSpPr>
          <p:cNvPr id="28" name="Picture Placeholder 2">
            <a:extLst>
              <a:ext uri="{FF2B5EF4-FFF2-40B4-BE49-F238E27FC236}">
                <a16:creationId xmlns:a16="http://schemas.microsoft.com/office/drawing/2014/main" id="{16B7B1AF-A09B-4172-A029-EEA9039A4608}"/>
              </a:ext>
            </a:extLst>
          </p:cNvPr>
          <p:cNvSpPr>
            <a:spLocks noGrp="1"/>
          </p:cNvSpPr>
          <p:nvPr>
            <p:ph type="pic" sz="quarter" idx="19" hasCustomPrompt="1"/>
          </p:nvPr>
        </p:nvSpPr>
        <p:spPr>
          <a:xfrm>
            <a:off x="11325256" y="82153"/>
            <a:ext cx="356616" cy="356616"/>
          </a:xfrm>
          <a:prstGeom prst="ellipse">
            <a:avLst/>
          </a:prstGeom>
        </p:spPr>
        <p:txBody>
          <a:bodyPr anchor="ctr"/>
          <a:lstStyle>
            <a:lvl1pPr algn="ctr">
              <a:defRPr sz="600">
                <a:solidFill>
                  <a:schemeClr val="bg1"/>
                </a:solidFill>
              </a:defRPr>
            </a:lvl1pPr>
          </a:lstStyle>
          <a:p>
            <a:r>
              <a:rPr lang="en-US"/>
              <a:t>nav icon</a:t>
            </a:r>
          </a:p>
        </p:txBody>
      </p:sp>
      <p:sp>
        <p:nvSpPr>
          <p:cNvPr id="29" name="Picture Placeholder 2">
            <a:extLst>
              <a:ext uri="{FF2B5EF4-FFF2-40B4-BE49-F238E27FC236}">
                <a16:creationId xmlns:a16="http://schemas.microsoft.com/office/drawing/2014/main" id="{D308FC1B-0391-4611-8822-A73EC0FACDFB}"/>
              </a:ext>
            </a:extLst>
          </p:cNvPr>
          <p:cNvSpPr>
            <a:spLocks noGrp="1"/>
          </p:cNvSpPr>
          <p:nvPr>
            <p:ph type="pic" sz="quarter" idx="18" hasCustomPrompt="1"/>
          </p:nvPr>
        </p:nvSpPr>
        <p:spPr>
          <a:xfrm>
            <a:off x="11742509" y="82153"/>
            <a:ext cx="356616" cy="356616"/>
          </a:xfrm>
          <a:prstGeom prst="ellipse">
            <a:avLst/>
          </a:prstGeom>
        </p:spPr>
        <p:txBody>
          <a:bodyPr anchor="ctr"/>
          <a:lstStyle>
            <a:lvl1pPr algn="ctr">
              <a:defRPr sz="600">
                <a:solidFill>
                  <a:schemeClr val="bg1"/>
                </a:solidFill>
              </a:defRPr>
            </a:lvl1pPr>
          </a:lstStyle>
          <a:p>
            <a:r>
              <a:rPr lang="en-US"/>
              <a:t>nav icon</a:t>
            </a:r>
          </a:p>
        </p:txBody>
      </p:sp>
    </p:spTree>
    <p:extLst>
      <p:ext uri="{BB962C8B-B14F-4D97-AF65-F5344CB8AC3E}">
        <p14:creationId xmlns:p14="http://schemas.microsoft.com/office/powerpoint/2010/main" val="38148086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Quote (Blue)">
    <p:bg>
      <p:bgPr>
        <a:solidFill>
          <a:schemeClr val="accent2"/>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82FFDE41-571D-4D70-A549-02699DA0DAB6}"/>
              </a:ext>
            </a:extLst>
          </p:cNvPr>
          <p:cNvCxnSpPr/>
          <p:nvPr userDrawn="1"/>
        </p:nvCxnSpPr>
        <p:spPr>
          <a:xfrm>
            <a:off x="5658006" y="5335164"/>
            <a:ext cx="872837" cy="0"/>
          </a:xfrm>
          <a:prstGeom prst="line">
            <a:avLst/>
          </a:prstGeom>
          <a:ln w="12700" cap="rnd">
            <a:solidFill>
              <a:schemeClr val="bg1"/>
            </a:solidFill>
            <a:tailEnd type="none"/>
          </a:ln>
          <a:effectLst/>
        </p:spPr>
        <p:style>
          <a:lnRef idx="2">
            <a:schemeClr val="accent1"/>
          </a:lnRef>
          <a:fillRef idx="0">
            <a:schemeClr val="accent1"/>
          </a:fillRef>
          <a:effectRef idx="1">
            <a:schemeClr val="accent1"/>
          </a:effectRef>
          <a:fontRef idx="minor">
            <a:schemeClr val="tx1"/>
          </a:fontRef>
        </p:style>
      </p:cxnSp>
      <p:grpSp>
        <p:nvGrpSpPr>
          <p:cNvPr id="20" name="Group 4">
            <a:extLst>
              <a:ext uri="{FF2B5EF4-FFF2-40B4-BE49-F238E27FC236}">
                <a16:creationId xmlns:a16="http://schemas.microsoft.com/office/drawing/2014/main" id="{47A86E48-7AE5-4A88-B73B-E2CBBF974B91}"/>
              </a:ext>
            </a:extLst>
          </p:cNvPr>
          <p:cNvGrpSpPr>
            <a:grpSpLocks noChangeAspect="1"/>
          </p:cNvGrpSpPr>
          <p:nvPr userDrawn="1"/>
        </p:nvGrpSpPr>
        <p:grpSpPr bwMode="auto">
          <a:xfrm rot="10800000">
            <a:off x="5664283" y="923103"/>
            <a:ext cx="860283" cy="759802"/>
            <a:chOff x="1357" y="0"/>
            <a:chExt cx="4923" cy="4348"/>
          </a:xfrm>
          <a:solidFill>
            <a:schemeClr val="bg1"/>
          </a:solidFill>
        </p:grpSpPr>
        <p:sp>
          <p:nvSpPr>
            <p:cNvPr id="21" name="Freeform 5">
              <a:extLst>
                <a:ext uri="{FF2B5EF4-FFF2-40B4-BE49-F238E27FC236}">
                  <a16:creationId xmlns:a16="http://schemas.microsoft.com/office/drawing/2014/main" id="{80A2C538-F40C-4104-825B-DF7B4F147284}"/>
                </a:ext>
              </a:extLst>
            </p:cNvPr>
            <p:cNvSpPr>
              <a:spLocks noEditPoints="1"/>
            </p:cNvSpPr>
            <p:nvPr/>
          </p:nvSpPr>
          <p:spPr bwMode="auto">
            <a:xfrm>
              <a:off x="4145" y="0"/>
              <a:ext cx="2135" cy="4348"/>
            </a:xfrm>
            <a:custGeom>
              <a:avLst/>
              <a:gdLst>
                <a:gd name="T0" fmla="*/ 1203 w 1363"/>
                <a:gd name="T1" fmla="*/ 0 h 2775"/>
                <a:gd name="T2" fmla="*/ 230 w 1363"/>
                <a:gd name="T3" fmla="*/ 0 h 2775"/>
                <a:gd name="T4" fmla="*/ 70 w 1363"/>
                <a:gd name="T5" fmla="*/ 160 h 2775"/>
                <a:gd name="T6" fmla="*/ 70 w 1363"/>
                <a:gd name="T7" fmla="*/ 1133 h 2775"/>
                <a:gd name="T8" fmla="*/ 230 w 1363"/>
                <a:gd name="T9" fmla="*/ 1293 h 2775"/>
                <a:gd name="T10" fmla="*/ 696 w 1363"/>
                <a:gd name="T11" fmla="*/ 1293 h 2775"/>
                <a:gd name="T12" fmla="*/ 519 w 1363"/>
                <a:gd name="T13" fmla="*/ 1905 h 2775"/>
                <a:gd name="T14" fmla="*/ 118 w 1363"/>
                <a:gd name="T15" fmla="*/ 2205 h 2775"/>
                <a:gd name="T16" fmla="*/ 38 w 1363"/>
                <a:gd name="T17" fmla="*/ 2420 h 2775"/>
                <a:gd name="T18" fmla="*/ 154 w 1363"/>
                <a:gd name="T19" fmla="*/ 2663 h 2775"/>
                <a:gd name="T20" fmla="*/ 362 w 1363"/>
                <a:gd name="T21" fmla="*/ 2741 h 2775"/>
                <a:gd name="T22" fmla="*/ 898 w 1363"/>
                <a:gd name="T23" fmla="*/ 2393 h 2775"/>
                <a:gd name="T24" fmla="*/ 1264 w 1363"/>
                <a:gd name="T25" fmla="*/ 1811 h 2775"/>
                <a:gd name="T26" fmla="*/ 1363 w 1363"/>
                <a:gd name="T27" fmla="*/ 925 h 2775"/>
                <a:gd name="T28" fmla="*/ 1363 w 1363"/>
                <a:gd name="T29" fmla="*/ 160 h 2775"/>
                <a:gd name="T30" fmla="*/ 1203 w 1363"/>
                <a:gd name="T31" fmla="*/ 0 h 2775"/>
                <a:gd name="T32" fmla="*/ 1203 w 1363"/>
                <a:gd name="T33" fmla="*/ 0 h 2775"/>
                <a:gd name="T34" fmla="*/ 1203 w 1363"/>
                <a:gd name="T35" fmla="*/ 0 h 27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363" h="2775">
                  <a:moveTo>
                    <a:pt x="1203" y="0"/>
                  </a:moveTo>
                  <a:cubicBezTo>
                    <a:pt x="230" y="0"/>
                    <a:pt x="230" y="0"/>
                    <a:pt x="230" y="0"/>
                  </a:cubicBezTo>
                  <a:cubicBezTo>
                    <a:pt x="142" y="0"/>
                    <a:pt x="70" y="72"/>
                    <a:pt x="70" y="160"/>
                  </a:cubicBezTo>
                  <a:cubicBezTo>
                    <a:pt x="70" y="1133"/>
                    <a:pt x="70" y="1133"/>
                    <a:pt x="70" y="1133"/>
                  </a:cubicBezTo>
                  <a:cubicBezTo>
                    <a:pt x="70" y="1221"/>
                    <a:pt x="142" y="1293"/>
                    <a:pt x="230" y="1293"/>
                  </a:cubicBezTo>
                  <a:cubicBezTo>
                    <a:pt x="696" y="1293"/>
                    <a:pt x="696" y="1293"/>
                    <a:pt x="696" y="1293"/>
                  </a:cubicBezTo>
                  <a:cubicBezTo>
                    <a:pt x="690" y="1548"/>
                    <a:pt x="631" y="1751"/>
                    <a:pt x="519" y="1905"/>
                  </a:cubicBezTo>
                  <a:cubicBezTo>
                    <a:pt x="430" y="2026"/>
                    <a:pt x="297" y="2126"/>
                    <a:pt x="118" y="2205"/>
                  </a:cubicBezTo>
                  <a:cubicBezTo>
                    <a:pt x="35" y="2241"/>
                    <a:pt x="0" y="2338"/>
                    <a:pt x="38" y="2420"/>
                  </a:cubicBezTo>
                  <a:cubicBezTo>
                    <a:pt x="154" y="2663"/>
                    <a:pt x="154" y="2663"/>
                    <a:pt x="154" y="2663"/>
                  </a:cubicBezTo>
                  <a:cubicBezTo>
                    <a:pt x="191" y="2741"/>
                    <a:pt x="282" y="2775"/>
                    <a:pt x="362" y="2741"/>
                  </a:cubicBezTo>
                  <a:cubicBezTo>
                    <a:pt x="574" y="2649"/>
                    <a:pt x="753" y="2533"/>
                    <a:pt x="898" y="2393"/>
                  </a:cubicBezTo>
                  <a:cubicBezTo>
                    <a:pt x="1076" y="2221"/>
                    <a:pt x="1198" y="2027"/>
                    <a:pt x="1264" y="1811"/>
                  </a:cubicBezTo>
                  <a:cubicBezTo>
                    <a:pt x="1330" y="1594"/>
                    <a:pt x="1363" y="1299"/>
                    <a:pt x="1363" y="925"/>
                  </a:cubicBezTo>
                  <a:cubicBezTo>
                    <a:pt x="1363" y="160"/>
                    <a:pt x="1363" y="160"/>
                    <a:pt x="1363" y="160"/>
                  </a:cubicBezTo>
                  <a:cubicBezTo>
                    <a:pt x="1363" y="72"/>
                    <a:pt x="1291" y="0"/>
                    <a:pt x="1203" y="0"/>
                  </a:cubicBezTo>
                  <a:close/>
                  <a:moveTo>
                    <a:pt x="1203" y="0"/>
                  </a:moveTo>
                  <a:cubicBezTo>
                    <a:pt x="1203" y="0"/>
                    <a:pt x="1203" y="0"/>
                    <a:pt x="1203" y="0"/>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sp>
          <p:nvSpPr>
            <p:cNvPr id="22" name="Freeform 6">
              <a:extLst>
                <a:ext uri="{FF2B5EF4-FFF2-40B4-BE49-F238E27FC236}">
                  <a16:creationId xmlns:a16="http://schemas.microsoft.com/office/drawing/2014/main" id="{47634AD6-80B7-4885-AC15-ED3E50EFAA78}"/>
                </a:ext>
              </a:extLst>
            </p:cNvPr>
            <p:cNvSpPr>
              <a:spLocks noEditPoints="1"/>
            </p:cNvSpPr>
            <p:nvPr/>
          </p:nvSpPr>
          <p:spPr bwMode="auto">
            <a:xfrm>
              <a:off x="1357" y="0"/>
              <a:ext cx="2135" cy="4348"/>
            </a:xfrm>
            <a:custGeom>
              <a:avLst/>
              <a:gdLst>
                <a:gd name="T0" fmla="*/ 362 w 1363"/>
                <a:gd name="T1" fmla="*/ 2740 h 2775"/>
                <a:gd name="T2" fmla="*/ 896 w 1363"/>
                <a:gd name="T3" fmla="*/ 2393 h 2775"/>
                <a:gd name="T4" fmla="*/ 1264 w 1363"/>
                <a:gd name="T5" fmla="*/ 1813 h 2775"/>
                <a:gd name="T6" fmla="*/ 1363 w 1363"/>
                <a:gd name="T7" fmla="*/ 925 h 2775"/>
                <a:gd name="T8" fmla="*/ 1363 w 1363"/>
                <a:gd name="T9" fmla="*/ 160 h 2775"/>
                <a:gd name="T10" fmla="*/ 1203 w 1363"/>
                <a:gd name="T11" fmla="*/ 0 h 2775"/>
                <a:gd name="T12" fmla="*/ 230 w 1363"/>
                <a:gd name="T13" fmla="*/ 0 h 2775"/>
                <a:gd name="T14" fmla="*/ 70 w 1363"/>
                <a:gd name="T15" fmla="*/ 160 h 2775"/>
                <a:gd name="T16" fmla="*/ 70 w 1363"/>
                <a:gd name="T17" fmla="*/ 1133 h 2775"/>
                <a:gd name="T18" fmla="*/ 230 w 1363"/>
                <a:gd name="T19" fmla="*/ 1293 h 2775"/>
                <a:gd name="T20" fmla="*/ 696 w 1363"/>
                <a:gd name="T21" fmla="*/ 1293 h 2775"/>
                <a:gd name="T22" fmla="*/ 519 w 1363"/>
                <a:gd name="T23" fmla="*/ 1905 h 2775"/>
                <a:gd name="T24" fmla="*/ 118 w 1363"/>
                <a:gd name="T25" fmla="*/ 2205 h 2775"/>
                <a:gd name="T26" fmla="*/ 38 w 1363"/>
                <a:gd name="T27" fmla="*/ 2420 h 2775"/>
                <a:gd name="T28" fmla="*/ 153 w 1363"/>
                <a:gd name="T29" fmla="*/ 2662 h 2775"/>
                <a:gd name="T30" fmla="*/ 362 w 1363"/>
                <a:gd name="T31" fmla="*/ 2740 h 2775"/>
                <a:gd name="T32" fmla="*/ 362 w 1363"/>
                <a:gd name="T33" fmla="*/ 2740 h 2775"/>
                <a:gd name="T34" fmla="*/ 362 w 1363"/>
                <a:gd name="T35" fmla="*/ 2740 h 27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363" h="2775">
                  <a:moveTo>
                    <a:pt x="362" y="2740"/>
                  </a:moveTo>
                  <a:cubicBezTo>
                    <a:pt x="572" y="2649"/>
                    <a:pt x="750" y="2533"/>
                    <a:pt x="896" y="2393"/>
                  </a:cubicBezTo>
                  <a:cubicBezTo>
                    <a:pt x="1076" y="2221"/>
                    <a:pt x="1198" y="2028"/>
                    <a:pt x="1264" y="1813"/>
                  </a:cubicBezTo>
                  <a:cubicBezTo>
                    <a:pt x="1330" y="1598"/>
                    <a:pt x="1363" y="1302"/>
                    <a:pt x="1363" y="925"/>
                  </a:cubicBezTo>
                  <a:cubicBezTo>
                    <a:pt x="1363" y="160"/>
                    <a:pt x="1363" y="160"/>
                    <a:pt x="1363" y="160"/>
                  </a:cubicBezTo>
                  <a:cubicBezTo>
                    <a:pt x="1363" y="72"/>
                    <a:pt x="1292" y="0"/>
                    <a:pt x="1203" y="0"/>
                  </a:cubicBezTo>
                  <a:cubicBezTo>
                    <a:pt x="230" y="0"/>
                    <a:pt x="230" y="0"/>
                    <a:pt x="230" y="0"/>
                  </a:cubicBezTo>
                  <a:cubicBezTo>
                    <a:pt x="142" y="0"/>
                    <a:pt x="70" y="72"/>
                    <a:pt x="70" y="160"/>
                  </a:cubicBezTo>
                  <a:cubicBezTo>
                    <a:pt x="70" y="1133"/>
                    <a:pt x="70" y="1133"/>
                    <a:pt x="70" y="1133"/>
                  </a:cubicBezTo>
                  <a:cubicBezTo>
                    <a:pt x="70" y="1221"/>
                    <a:pt x="142" y="1293"/>
                    <a:pt x="230" y="1293"/>
                  </a:cubicBezTo>
                  <a:cubicBezTo>
                    <a:pt x="696" y="1293"/>
                    <a:pt x="696" y="1293"/>
                    <a:pt x="696" y="1293"/>
                  </a:cubicBezTo>
                  <a:cubicBezTo>
                    <a:pt x="690" y="1548"/>
                    <a:pt x="631" y="1751"/>
                    <a:pt x="519" y="1905"/>
                  </a:cubicBezTo>
                  <a:cubicBezTo>
                    <a:pt x="430" y="2026"/>
                    <a:pt x="297" y="2126"/>
                    <a:pt x="118" y="2205"/>
                  </a:cubicBezTo>
                  <a:cubicBezTo>
                    <a:pt x="36" y="2241"/>
                    <a:pt x="0" y="2338"/>
                    <a:pt x="38" y="2420"/>
                  </a:cubicBezTo>
                  <a:cubicBezTo>
                    <a:pt x="153" y="2662"/>
                    <a:pt x="153" y="2662"/>
                    <a:pt x="153" y="2662"/>
                  </a:cubicBezTo>
                  <a:cubicBezTo>
                    <a:pt x="190" y="2740"/>
                    <a:pt x="283" y="2775"/>
                    <a:pt x="362" y="2740"/>
                  </a:cubicBezTo>
                  <a:close/>
                  <a:moveTo>
                    <a:pt x="362" y="2740"/>
                  </a:moveTo>
                  <a:cubicBezTo>
                    <a:pt x="362" y="2740"/>
                    <a:pt x="362" y="2740"/>
                    <a:pt x="362" y="2740"/>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grpSp>
      <p:sp>
        <p:nvSpPr>
          <p:cNvPr id="23" name="Title 1">
            <a:extLst>
              <a:ext uri="{FF2B5EF4-FFF2-40B4-BE49-F238E27FC236}">
                <a16:creationId xmlns:a16="http://schemas.microsoft.com/office/drawing/2014/main" id="{5EC4B3A1-1DC2-4D6C-82E7-0BED8A4E6932}"/>
              </a:ext>
            </a:extLst>
          </p:cNvPr>
          <p:cNvSpPr>
            <a:spLocks noGrp="1"/>
          </p:cNvSpPr>
          <p:nvPr>
            <p:ph type="title" hasCustomPrompt="1"/>
          </p:nvPr>
        </p:nvSpPr>
        <p:spPr>
          <a:xfrm>
            <a:off x="1504710" y="1969820"/>
            <a:ext cx="9179406" cy="3078430"/>
          </a:xfrm>
        </p:spPr>
        <p:txBody>
          <a:bodyPr>
            <a:normAutofit/>
          </a:bodyPr>
          <a:lstStyle>
            <a:lvl1pPr algn="ctr">
              <a:lnSpc>
                <a:spcPct val="100000"/>
              </a:lnSpc>
              <a:defRPr sz="3200">
                <a:solidFill>
                  <a:schemeClr val="bg1"/>
                </a:solidFill>
              </a:defRPr>
            </a:lvl1pPr>
          </a:lstStyle>
          <a:p>
            <a:r>
              <a:rPr lang="en-US"/>
              <a:t>Click to insert quote</a:t>
            </a:r>
          </a:p>
        </p:txBody>
      </p:sp>
      <p:sp>
        <p:nvSpPr>
          <p:cNvPr id="24" name="Text Placeholder 3">
            <a:extLst>
              <a:ext uri="{FF2B5EF4-FFF2-40B4-BE49-F238E27FC236}">
                <a16:creationId xmlns:a16="http://schemas.microsoft.com/office/drawing/2014/main" id="{EBA86A5E-7104-4948-95E0-3A97B50300A3}"/>
              </a:ext>
            </a:extLst>
          </p:cNvPr>
          <p:cNvSpPr>
            <a:spLocks noGrp="1"/>
          </p:cNvSpPr>
          <p:nvPr>
            <p:ph type="body" sz="half" idx="2" hasCustomPrompt="1"/>
          </p:nvPr>
        </p:nvSpPr>
        <p:spPr>
          <a:xfrm>
            <a:off x="1459332" y="5622079"/>
            <a:ext cx="9270162" cy="656484"/>
          </a:xfrm>
        </p:spPr>
        <p:txBody>
          <a:bodyPr/>
          <a:lstStyle>
            <a:lvl1pPr marL="0" indent="0" algn="ctr">
              <a:buFont typeface="Source Sans Pro" panose="020B0503030403020204" pitchFamily="34" charset="0"/>
              <a:buChar char=" "/>
              <a:defRPr sz="2000" b="0" cap="none" baseline="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Citation</a:t>
            </a:r>
          </a:p>
        </p:txBody>
      </p:sp>
      <p:sp>
        <p:nvSpPr>
          <p:cNvPr id="5" name="Date Placeholder 4">
            <a:extLst>
              <a:ext uri="{FF2B5EF4-FFF2-40B4-BE49-F238E27FC236}">
                <a16:creationId xmlns:a16="http://schemas.microsoft.com/office/drawing/2014/main" id="{B6041807-2A89-47F7-B1E6-0D5D0D9E026D}"/>
              </a:ext>
            </a:extLst>
          </p:cNvPr>
          <p:cNvSpPr>
            <a:spLocks noGrp="1"/>
          </p:cNvSpPr>
          <p:nvPr>
            <p:ph type="dt" sz="half" idx="10"/>
          </p:nvPr>
        </p:nvSpPr>
        <p:spPr/>
        <p:txBody>
          <a:bodyPr/>
          <a:lstStyle>
            <a:lvl1pPr>
              <a:defRPr>
                <a:solidFill>
                  <a:schemeClr val="bg1"/>
                </a:solidFill>
              </a:defRPr>
            </a:lvl1pPr>
          </a:lstStyle>
          <a:p>
            <a:fld id="{4ED82AB7-B35A-49D8-AAED-CD8A01A30CC1}" type="datetime1">
              <a:rPr lang="en-US" smtClean="0"/>
              <a:pPr/>
              <a:t>4/29/26</a:t>
            </a:fld>
            <a:endParaRPr lang="en-US"/>
          </a:p>
        </p:txBody>
      </p:sp>
      <p:sp>
        <p:nvSpPr>
          <p:cNvPr id="6" name="Footer Placeholder 5">
            <a:extLst>
              <a:ext uri="{FF2B5EF4-FFF2-40B4-BE49-F238E27FC236}">
                <a16:creationId xmlns:a16="http://schemas.microsoft.com/office/drawing/2014/main" id="{F736714A-B35D-4D9E-AD50-D2D0B89E5060}"/>
              </a:ext>
            </a:extLst>
          </p:cNvPr>
          <p:cNvSpPr>
            <a:spLocks noGrp="1"/>
          </p:cNvSpPr>
          <p:nvPr>
            <p:ph type="ftr" sz="quarter" idx="11"/>
          </p:nvPr>
        </p:nvSpPr>
        <p:spPr/>
        <p:txBody>
          <a:bodyPr/>
          <a:lstStyle>
            <a:lvl1pPr>
              <a:defRPr>
                <a:solidFill>
                  <a:schemeClr val="bg1"/>
                </a:solidFill>
              </a:defRPr>
            </a:lvl1pPr>
          </a:lstStyle>
          <a:p>
            <a:endParaRPr lang="en-US"/>
          </a:p>
        </p:txBody>
      </p:sp>
      <p:sp>
        <p:nvSpPr>
          <p:cNvPr id="7" name="Slide Number Placeholder 6">
            <a:extLst>
              <a:ext uri="{FF2B5EF4-FFF2-40B4-BE49-F238E27FC236}">
                <a16:creationId xmlns:a16="http://schemas.microsoft.com/office/drawing/2014/main" id="{A9D92EE5-4A7D-4181-85F3-502BA55596D7}"/>
              </a:ext>
            </a:extLst>
          </p:cNvPr>
          <p:cNvSpPr>
            <a:spLocks noGrp="1"/>
          </p:cNvSpPr>
          <p:nvPr>
            <p:ph type="sldNum" sz="quarter" idx="12"/>
          </p:nvPr>
        </p:nvSpPr>
        <p:spPr/>
        <p:txBody>
          <a:bodyPr/>
          <a:lstStyle>
            <a:lvl1pPr>
              <a:defRPr>
                <a:solidFill>
                  <a:schemeClr val="bg1"/>
                </a:solidFill>
              </a:defRPr>
            </a:lvl1pPr>
          </a:lstStyle>
          <a:p>
            <a:fld id="{3D20DFA8-C5FE-DB44-9BF9-1274EAD5637C}" type="slidenum">
              <a:rPr lang="en-US" smtClean="0"/>
              <a:pPr/>
              <a:t>‹#›</a:t>
            </a:fld>
            <a:endParaRPr lang="en-US"/>
          </a:p>
        </p:txBody>
      </p:sp>
      <p:sp>
        <p:nvSpPr>
          <p:cNvPr id="18" name="TextBox 17">
            <a:extLst>
              <a:ext uri="{FF2B5EF4-FFF2-40B4-BE49-F238E27FC236}">
                <a16:creationId xmlns:a16="http://schemas.microsoft.com/office/drawing/2014/main" id="{EA829029-58FB-4732-842F-01961FBF6F66}"/>
              </a:ext>
            </a:extLst>
          </p:cNvPr>
          <p:cNvSpPr txBox="1"/>
          <p:nvPr userDrawn="1"/>
        </p:nvSpPr>
        <p:spPr>
          <a:xfrm flipH="1">
            <a:off x="12457573" y="24"/>
            <a:ext cx="2418486" cy="1119895"/>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QUOTE (BLUE)</a:t>
            </a:r>
          </a:p>
          <a:p>
            <a:pPr marL="285750" indent="-285750">
              <a:lnSpc>
                <a:spcPct val="90000"/>
              </a:lnSpc>
              <a:spcBef>
                <a:spcPts val="1200"/>
              </a:spcBef>
              <a:buFont typeface="Arial" panose="020B0604020202020204" pitchFamily="34" charset="0"/>
              <a:buChar char="•"/>
            </a:pPr>
            <a:r>
              <a:rPr lang="en-US">
                <a:solidFill>
                  <a:schemeClr val="tx1"/>
                </a:solidFill>
                <a:latin typeface="+mn-lt"/>
              </a:rPr>
              <a:t>Click to edit quote and source text.</a:t>
            </a:r>
          </a:p>
        </p:txBody>
      </p:sp>
      <p:pic>
        <p:nvPicPr>
          <p:cNvPr id="29" name="image3.png">
            <a:extLst>
              <a:ext uri="{FF2B5EF4-FFF2-40B4-BE49-F238E27FC236}">
                <a16:creationId xmlns:a16="http://schemas.microsoft.com/office/drawing/2014/main" id="{71ABCF6F-67CC-4CBB-9A8A-9D62BD2AA46F}"/>
              </a:ext>
            </a:extLst>
          </p:cNvPr>
          <p:cNvPicPr/>
          <p:nvPr userDrawn="1"/>
        </p:nvPicPr>
        <p:blipFill>
          <a:blip r:embed="rId2"/>
          <a:stretch>
            <a:fillRect/>
          </a:stretch>
        </p:blipFill>
        <p:spPr>
          <a:xfrm>
            <a:off x="10551846" y="6367830"/>
            <a:ext cx="1174506" cy="271237"/>
          </a:xfrm>
          <a:prstGeom prst="rect">
            <a:avLst/>
          </a:prstGeom>
          <a:ln w="12700">
            <a:miter lim="400000"/>
          </a:ln>
        </p:spPr>
      </p:pic>
      <p:sp>
        <p:nvSpPr>
          <p:cNvPr id="30" name="Rectangle 29">
            <a:extLst>
              <a:ext uri="{FF2B5EF4-FFF2-40B4-BE49-F238E27FC236}">
                <a16:creationId xmlns:a16="http://schemas.microsoft.com/office/drawing/2014/main" id="{5D25F1DE-2EBA-4665-861D-C17D38C9E91C}"/>
              </a:ext>
            </a:extLst>
          </p:cNvPr>
          <p:cNvSpPr/>
          <p:nvPr userDrawn="1"/>
        </p:nvSpPr>
        <p:spPr>
          <a:xfrm>
            <a:off x="457201" y="6407151"/>
            <a:ext cx="2940310" cy="235044"/>
          </a:xfrm>
          <a:prstGeom prst="rect">
            <a:avLst/>
          </a:prstGeom>
        </p:spPr>
        <p:txBody>
          <a:bodyPr wrap="none" lIns="0" tIns="0" rIns="0" bIns="0" anchor="ct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a:ln>
                  <a:noFill/>
                </a:ln>
                <a:solidFill>
                  <a:schemeClr val="bg1"/>
                </a:solidFill>
                <a:effectLst/>
                <a:uLnTx/>
                <a:uFillTx/>
                <a:latin typeface="+mn-lt"/>
                <a:ea typeface="+mn-ea"/>
                <a:cs typeface="Arial"/>
              </a:rPr>
              <a:t>PRIMARY CARE PROGRESS, INC.  |  All rights reserved</a:t>
            </a:r>
          </a:p>
        </p:txBody>
      </p:sp>
    </p:spTree>
    <p:extLst>
      <p:ext uri="{BB962C8B-B14F-4D97-AF65-F5344CB8AC3E}">
        <p14:creationId xmlns:p14="http://schemas.microsoft.com/office/powerpoint/2010/main" val="39615780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Quote (Green)">
    <p:bg>
      <p:bgPr>
        <a:solidFill>
          <a:schemeClr val="accent3"/>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82FFDE41-571D-4D70-A549-02699DA0DAB6}"/>
              </a:ext>
            </a:extLst>
          </p:cNvPr>
          <p:cNvCxnSpPr/>
          <p:nvPr userDrawn="1"/>
        </p:nvCxnSpPr>
        <p:spPr>
          <a:xfrm>
            <a:off x="5658006" y="5335164"/>
            <a:ext cx="872837" cy="0"/>
          </a:xfrm>
          <a:prstGeom prst="line">
            <a:avLst/>
          </a:prstGeom>
          <a:ln w="12700" cap="rnd">
            <a:solidFill>
              <a:schemeClr val="bg1"/>
            </a:solidFill>
            <a:tailEnd type="none"/>
          </a:ln>
          <a:effectLst/>
        </p:spPr>
        <p:style>
          <a:lnRef idx="2">
            <a:schemeClr val="accent1"/>
          </a:lnRef>
          <a:fillRef idx="0">
            <a:schemeClr val="accent1"/>
          </a:fillRef>
          <a:effectRef idx="1">
            <a:schemeClr val="accent1"/>
          </a:effectRef>
          <a:fontRef idx="minor">
            <a:schemeClr val="tx1"/>
          </a:fontRef>
        </p:style>
      </p:cxnSp>
      <p:grpSp>
        <p:nvGrpSpPr>
          <p:cNvPr id="20" name="Group 4">
            <a:extLst>
              <a:ext uri="{FF2B5EF4-FFF2-40B4-BE49-F238E27FC236}">
                <a16:creationId xmlns:a16="http://schemas.microsoft.com/office/drawing/2014/main" id="{47A86E48-7AE5-4A88-B73B-E2CBBF974B91}"/>
              </a:ext>
            </a:extLst>
          </p:cNvPr>
          <p:cNvGrpSpPr>
            <a:grpSpLocks noChangeAspect="1"/>
          </p:cNvGrpSpPr>
          <p:nvPr userDrawn="1"/>
        </p:nvGrpSpPr>
        <p:grpSpPr bwMode="auto">
          <a:xfrm rot="10800000">
            <a:off x="5664283" y="923103"/>
            <a:ext cx="860283" cy="759802"/>
            <a:chOff x="1357" y="0"/>
            <a:chExt cx="4923" cy="4348"/>
          </a:xfrm>
          <a:solidFill>
            <a:schemeClr val="bg1"/>
          </a:solidFill>
        </p:grpSpPr>
        <p:sp>
          <p:nvSpPr>
            <p:cNvPr id="21" name="Freeform 5">
              <a:extLst>
                <a:ext uri="{FF2B5EF4-FFF2-40B4-BE49-F238E27FC236}">
                  <a16:creationId xmlns:a16="http://schemas.microsoft.com/office/drawing/2014/main" id="{80A2C538-F40C-4104-825B-DF7B4F147284}"/>
                </a:ext>
              </a:extLst>
            </p:cNvPr>
            <p:cNvSpPr>
              <a:spLocks noEditPoints="1"/>
            </p:cNvSpPr>
            <p:nvPr/>
          </p:nvSpPr>
          <p:spPr bwMode="auto">
            <a:xfrm>
              <a:off x="4145" y="0"/>
              <a:ext cx="2135" cy="4348"/>
            </a:xfrm>
            <a:custGeom>
              <a:avLst/>
              <a:gdLst>
                <a:gd name="T0" fmla="*/ 1203 w 1363"/>
                <a:gd name="T1" fmla="*/ 0 h 2775"/>
                <a:gd name="T2" fmla="*/ 230 w 1363"/>
                <a:gd name="T3" fmla="*/ 0 h 2775"/>
                <a:gd name="T4" fmla="*/ 70 w 1363"/>
                <a:gd name="T5" fmla="*/ 160 h 2775"/>
                <a:gd name="T6" fmla="*/ 70 w 1363"/>
                <a:gd name="T7" fmla="*/ 1133 h 2775"/>
                <a:gd name="T8" fmla="*/ 230 w 1363"/>
                <a:gd name="T9" fmla="*/ 1293 h 2775"/>
                <a:gd name="T10" fmla="*/ 696 w 1363"/>
                <a:gd name="T11" fmla="*/ 1293 h 2775"/>
                <a:gd name="T12" fmla="*/ 519 w 1363"/>
                <a:gd name="T13" fmla="*/ 1905 h 2775"/>
                <a:gd name="T14" fmla="*/ 118 w 1363"/>
                <a:gd name="T15" fmla="*/ 2205 h 2775"/>
                <a:gd name="T16" fmla="*/ 38 w 1363"/>
                <a:gd name="T17" fmla="*/ 2420 h 2775"/>
                <a:gd name="T18" fmla="*/ 154 w 1363"/>
                <a:gd name="T19" fmla="*/ 2663 h 2775"/>
                <a:gd name="T20" fmla="*/ 362 w 1363"/>
                <a:gd name="T21" fmla="*/ 2741 h 2775"/>
                <a:gd name="T22" fmla="*/ 898 w 1363"/>
                <a:gd name="T23" fmla="*/ 2393 h 2775"/>
                <a:gd name="T24" fmla="*/ 1264 w 1363"/>
                <a:gd name="T25" fmla="*/ 1811 h 2775"/>
                <a:gd name="T26" fmla="*/ 1363 w 1363"/>
                <a:gd name="T27" fmla="*/ 925 h 2775"/>
                <a:gd name="T28" fmla="*/ 1363 w 1363"/>
                <a:gd name="T29" fmla="*/ 160 h 2775"/>
                <a:gd name="T30" fmla="*/ 1203 w 1363"/>
                <a:gd name="T31" fmla="*/ 0 h 2775"/>
                <a:gd name="T32" fmla="*/ 1203 w 1363"/>
                <a:gd name="T33" fmla="*/ 0 h 2775"/>
                <a:gd name="T34" fmla="*/ 1203 w 1363"/>
                <a:gd name="T35" fmla="*/ 0 h 27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363" h="2775">
                  <a:moveTo>
                    <a:pt x="1203" y="0"/>
                  </a:moveTo>
                  <a:cubicBezTo>
                    <a:pt x="230" y="0"/>
                    <a:pt x="230" y="0"/>
                    <a:pt x="230" y="0"/>
                  </a:cubicBezTo>
                  <a:cubicBezTo>
                    <a:pt x="142" y="0"/>
                    <a:pt x="70" y="72"/>
                    <a:pt x="70" y="160"/>
                  </a:cubicBezTo>
                  <a:cubicBezTo>
                    <a:pt x="70" y="1133"/>
                    <a:pt x="70" y="1133"/>
                    <a:pt x="70" y="1133"/>
                  </a:cubicBezTo>
                  <a:cubicBezTo>
                    <a:pt x="70" y="1221"/>
                    <a:pt x="142" y="1293"/>
                    <a:pt x="230" y="1293"/>
                  </a:cubicBezTo>
                  <a:cubicBezTo>
                    <a:pt x="696" y="1293"/>
                    <a:pt x="696" y="1293"/>
                    <a:pt x="696" y="1293"/>
                  </a:cubicBezTo>
                  <a:cubicBezTo>
                    <a:pt x="690" y="1548"/>
                    <a:pt x="631" y="1751"/>
                    <a:pt x="519" y="1905"/>
                  </a:cubicBezTo>
                  <a:cubicBezTo>
                    <a:pt x="430" y="2026"/>
                    <a:pt x="297" y="2126"/>
                    <a:pt x="118" y="2205"/>
                  </a:cubicBezTo>
                  <a:cubicBezTo>
                    <a:pt x="35" y="2241"/>
                    <a:pt x="0" y="2338"/>
                    <a:pt x="38" y="2420"/>
                  </a:cubicBezTo>
                  <a:cubicBezTo>
                    <a:pt x="154" y="2663"/>
                    <a:pt x="154" y="2663"/>
                    <a:pt x="154" y="2663"/>
                  </a:cubicBezTo>
                  <a:cubicBezTo>
                    <a:pt x="191" y="2741"/>
                    <a:pt x="282" y="2775"/>
                    <a:pt x="362" y="2741"/>
                  </a:cubicBezTo>
                  <a:cubicBezTo>
                    <a:pt x="574" y="2649"/>
                    <a:pt x="753" y="2533"/>
                    <a:pt x="898" y="2393"/>
                  </a:cubicBezTo>
                  <a:cubicBezTo>
                    <a:pt x="1076" y="2221"/>
                    <a:pt x="1198" y="2027"/>
                    <a:pt x="1264" y="1811"/>
                  </a:cubicBezTo>
                  <a:cubicBezTo>
                    <a:pt x="1330" y="1594"/>
                    <a:pt x="1363" y="1299"/>
                    <a:pt x="1363" y="925"/>
                  </a:cubicBezTo>
                  <a:cubicBezTo>
                    <a:pt x="1363" y="160"/>
                    <a:pt x="1363" y="160"/>
                    <a:pt x="1363" y="160"/>
                  </a:cubicBezTo>
                  <a:cubicBezTo>
                    <a:pt x="1363" y="72"/>
                    <a:pt x="1291" y="0"/>
                    <a:pt x="1203" y="0"/>
                  </a:cubicBezTo>
                  <a:close/>
                  <a:moveTo>
                    <a:pt x="1203" y="0"/>
                  </a:moveTo>
                  <a:cubicBezTo>
                    <a:pt x="1203" y="0"/>
                    <a:pt x="1203" y="0"/>
                    <a:pt x="1203" y="0"/>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sp>
          <p:nvSpPr>
            <p:cNvPr id="22" name="Freeform 6">
              <a:extLst>
                <a:ext uri="{FF2B5EF4-FFF2-40B4-BE49-F238E27FC236}">
                  <a16:creationId xmlns:a16="http://schemas.microsoft.com/office/drawing/2014/main" id="{47634AD6-80B7-4885-AC15-ED3E50EFAA78}"/>
                </a:ext>
              </a:extLst>
            </p:cNvPr>
            <p:cNvSpPr>
              <a:spLocks noEditPoints="1"/>
            </p:cNvSpPr>
            <p:nvPr/>
          </p:nvSpPr>
          <p:spPr bwMode="auto">
            <a:xfrm>
              <a:off x="1357" y="0"/>
              <a:ext cx="2135" cy="4348"/>
            </a:xfrm>
            <a:custGeom>
              <a:avLst/>
              <a:gdLst>
                <a:gd name="T0" fmla="*/ 362 w 1363"/>
                <a:gd name="T1" fmla="*/ 2740 h 2775"/>
                <a:gd name="T2" fmla="*/ 896 w 1363"/>
                <a:gd name="T3" fmla="*/ 2393 h 2775"/>
                <a:gd name="T4" fmla="*/ 1264 w 1363"/>
                <a:gd name="T5" fmla="*/ 1813 h 2775"/>
                <a:gd name="T6" fmla="*/ 1363 w 1363"/>
                <a:gd name="T7" fmla="*/ 925 h 2775"/>
                <a:gd name="T8" fmla="*/ 1363 w 1363"/>
                <a:gd name="T9" fmla="*/ 160 h 2775"/>
                <a:gd name="T10" fmla="*/ 1203 w 1363"/>
                <a:gd name="T11" fmla="*/ 0 h 2775"/>
                <a:gd name="T12" fmla="*/ 230 w 1363"/>
                <a:gd name="T13" fmla="*/ 0 h 2775"/>
                <a:gd name="T14" fmla="*/ 70 w 1363"/>
                <a:gd name="T15" fmla="*/ 160 h 2775"/>
                <a:gd name="T16" fmla="*/ 70 w 1363"/>
                <a:gd name="T17" fmla="*/ 1133 h 2775"/>
                <a:gd name="T18" fmla="*/ 230 w 1363"/>
                <a:gd name="T19" fmla="*/ 1293 h 2775"/>
                <a:gd name="T20" fmla="*/ 696 w 1363"/>
                <a:gd name="T21" fmla="*/ 1293 h 2775"/>
                <a:gd name="T22" fmla="*/ 519 w 1363"/>
                <a:gd name="T23" fmla="*/ 1905 h 2775"/>
                <a:gd name="T24" fmla="*/ 118 w 1363"/>
                <a:gd name="T25" fmla="*/ 2205 h 2775"/>
                <a:gd name="T26" fmla="*/ 38 w 1363"/>
                <a:gd name="T27" fmla="*/ 2420 h 2775"/>
                <a:gd name="T28" fmla="*/ 153 w 1363"/>
                <a:gd name="T29" fmla="*/ 2662 h 2775"/>
                <a:gd name="T30" fmla="*/ 362 w 1363"/>
                <a:gd name="T31" fmla="*/ 2740 h 2775"/>
                <a:gd name="T32" fmla="*/ 362 w 1363"/>
                <a:gd name="T33" fmla="*/ 2740 h 2775"/>
                <a:gd name="T34" fmla="*/ 362 w 1363"/>
                <a:gd name="T35" fmla="*/ 2740 h 27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363" h="2775">
                  <a:moveTo>
                    <a:pt x="362" y="2740"/>
                  </a:moveTo>
                  <a:cubicBezTo>
                    <a:pt x="572" y="2649"/>
                    <a:pt x="750" y="2533"/>
                    <a:pt x="896" y="2393"/>
                  </a:cubicBezTo>
                  <a:cubicBezTo>
                    <a:pt x="1076" y="2221"/>
                    <a:pt x="1198" y="2028"/>
                    <a:pt x="1264" y="1813"/>
                  </a:cubicBezTo>
                  <a:cubicBezTo>
                    <a:pt x="1330" y="1598"/>
                    <a:pt x="1363" y="1302"/>
                    <a:pt x="1363" y="925"/>
                  </a:cubicBezTo>
                  <a:cubicBezTo>
                    <a:pt x="1363" y="160"/>
                    <a:pt x="1363" y="160"/>
                    <a:pt x="1363" y="160"/>
                  </a:cubicBezTo>
                  <a:cubicBezTo>
                    <a:pt x="1363" y="72"/>
                    <a:pt x="1292" y="0"/>
                    <a:pt x="1203" y="0"/>
                  </a:cubicBezTo>
                  <a:cubicBezTo>
                    <a:pt x="230" y="0"/>
                    <a:pt x="230" y="0"/>
                    <a:pt x="230" y="0"/>
                  </a:cubicBezTo>
                  <a:cubicBezTo>
                    <a:pt x="142" y="0"/>
                    <a:pt x="70" y="72"/>
                    <a:pt x="70" y="160"/>
                  </a:cubicBezTo>
                  <a:cubicBezTo>
                    <a:pt x="70" y="1133"/>
                    <a:pt x="70" y="1133"/>
                    <a:pt x="70" y="1133"/>
                  </a:cubicBezTo>
                  <a:cubicBezTo>
                    <a:pt x="70" y="1221"/>
                    <a:pt x="142" y="1293"/>
                    <a:pt x="230" y="1293"/>
                  </a:cubicBezTo>
                  <a:cubicBezTo>
                    <a:pt x="696" y="1293"/>
                    <a:pt x="696" y="1293"/>
                    <a:pt x="696" y="1293"/>
                  </a:cubicBezTo>
                  <a:cubicBezTo>
                    <a:pt x="690" y="1548"/>
                    <a:pt x="631" y="1751"/>
                    <a:pt x="519" y="1905"/>
                  </a:cubicBezTo>
                  <a:cubicBezTo>
                    <a:pt x="430" y="2026"/>
                    <a:pt x="297" y="2126"/>
                    <a:pt x="118" y="2205"/>
                  </a:cubicBezTo>
                  <a:cubicBezTo>
                    <a:pt x="36" y="2241"/>
                    <a:pt x="0" y="2338"/>
                    <a:pt x="38" y="2420"/>
                  </a:cubicBezTo>
                  <a:cubicBezTo>
                    <a:pt x="153" y="2662"/>
                    <a:pt x="153" y="2662"/>
                    <a:pt x="153" y="2662"/>
                  </a:cubicBezTo>
                  <a:cubicBezTo>
                    <a:pt x="190" y="2740"/>
                    <a:pt x="283" y="2775"/>
                    <a:pt x="362" y="2740"/>
                  </a:cubicBezTo>
                  <a:close/>
                  <a:moveTo>
                    <a:pt x="362" y="2740"/>
                  </a:moveTo>
                  <a:cubicBezTo>
                    <a:pt x="362" y="2740"/>
                    <a:pt x="362" y="2740"/>
                    <a:pt x="362" y="2740"/>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grpSp>
      <p:sp>
        <p:nvSpPr>
          <p:cNvPr id="23" name="Title 1">
            <a:extLst>
              <a:ext uri="{FF2B5EF4-FFF2-40B4-BE49-F238E27FC236}">
                <a16:creationId xmlns:a16="http://schemas.microsoft.com/office/drawing/2014/main" id="{5EC4B3A1-1DC2-4D6C-82E7-0BED8A4E6932}"/>
              </a:ext>
            </a:extLst>
          </p:cNvPr>
          <p:cNvSpPr>
            <a:spLocks noGrp="1"/>
          </p:cNvSpPr>
          <p:nvPr>
            <p:ph type="title" hasCustomPrompt="1"/>
          </p:nvPr>
        </p:nvSpPr>
        <p:spPr>
          <a:xfrm>
            <a:off x="1504710" y="1969820"/>
            <a:ext cx="9179406" cy="3078430"/>
          </a:xfrm>
        </p:spPr>
        <p:txBody>
          <a:bodyPr>
            <a:normAutofit/>
          </a:bodyPr>
          <a:lstStyle>
            <a:lvl1pPr algn="ctr">
              <a:lnSpc>
                <a:spcPct val="100000"/>
              </a:lnSpc>
              <a:defRPr sz="3200">
                <a:solidFill>
                  <a:schemeClr val="bg1"/>
                </a:solidFill>
              </a:defRPr>
            </a:lvl1pPr>
          </a:lstStyle>
          <a:p>
            <a:r>
              <a:rPr lang="en-US"/>
              <a:t>Click to insert quote</a:t>
            </a:r>
          </a:p>
        </p:txBody>
      </p:sp>
      <p:sp>
        <p:nvSpPr>
          <p:cNvPr id="24" name="Text Placeholder 3">
            <a:extLst>
              <a:ext uri="{FF2B5EF4-FFF2-40B4-BE49-F238E27FC236}">
                <a16:creationId xmlns:a16="http://schemas.microsoft.com/office/drawing/2014/main" id="{EBA86A5E-7104-4948-95E0-3A97B50300A3}"/>
              </a:ext>
            </a:extLst>
          </p:cNvPr>
          <p:cNvSpPr>
            <a:spLocks noGrp="1"/>
          </p:cNvSpPr>
          <p:nvPr>
            <p:ph type="body" sz="half" idx="2" hasCustomPrompt="1"/>
          </p:nvPr>
        </p:nvSpPr>
        <p:spPr>
          <a:xfrm>
            <a:off x="1459332" y="5622079"/>
            <a:ext cx="9270162" cy="656484"/>
          </a:xfrm>
        </p:spPr>
        <p:txBody>
          <a:bodyPr/>
          <a:lstStyle>
            <a:lvl1pPr marL="0" indent="0" algn="ctr">
              <a:buFont typeface="Source Sans Pro" panose="020B0503030403020204" pitchFamily="34" charset="0"/>
              <a:buChar char=" "/>
              <a:defRPr sz="2000" b="0" cap="none" baseline="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Citation</a:t>
            </a:r>
          </a:p>
        </p:txBody>
      </p:sp>
      <p:sp>
        <p:nvSpPr>
          <p:cNvPr id="5" name="Date Placeholder 4">
            <a:extLst>
              <a:ext uri="{FF2B5EF4-FFF2-40B4-BE49-F238E27FC236}">
                <a16:creationId xmlns:a16="http://schemas.microsoft.com/office/drawing/2014/main" id="{CFBEA800-0627-4857-9453-F926087EA057}"/>
              </a:ext>
            </a:extLst>
          </p:cNvPr>
          <p:cNvSpPr>
            <a:spLocks noGrp="1"/>
          </p:cNvSpPr>
          <p:nvPr>
            <p:ph type="dt" sz="half" idx="10"/>
          </p:nvPr>
        </p:nvSpPr>
        <p:spPr/>
        <p:txBody>
          <a:bodyPr/>
          <a:lstStyle>
            <a:lvl1pPr>
              <a:defRPr>
                <a:solidFill>
                  <a:schemeClr val="bg1"/>
                </a:solidFill>
              </a:defRPr>
            </a:lvl1pPr>
          </a:lstStyle>
          <a:p>
            <a:fld id="{4ED82AB7-B35A-49D8-AAED-CD8A01A30CC1}" type="datetime1">
              <a:rPr lang="en-US" smtClean="0"/>
              <a:pPr/>
              <a:t>4/29/26</a:t>
            </a:fld>
            <a:endParaRPr lang="en-US"/>
          </a:p>
        </p:txBody>
      </p:sp>
      <p:sp>
        <p:nvSpPr>
          <p:cNvPr id="6" name="Footer Placeholder 5">
            <a:extLst>
              <a:ext uri="{FF2B5EF4-FFF2-40B4-BE49-F238E27FC236}">
                <a16:creationId xmlns:a16="http://schemas.microsoft.com/office/drawing/2014/main" id="{171825AA-BF5F-44A4-BAD7-F53A013FDA8C}"/>
              </a:ext>
            </a:extLst>
          </p:cNvPr>
          <p:cNvSpPr>
            <a:spLocks noGrp="1"/>
          </p:cNvSpPr>
          <p:nvPr>
            <p:ph type="ftr" sz="quarter" idx="11"/>
          </p:nvPr>
        </p:nvSpPr>
        <p:spPr/>
        <p:txBody>
          <a:bodyPr/>
          <a:lstStyle>
            <a:lvl1pPr>
              <a:defRPr>
                <a:solidFill>
                  <a:schemeClr val="bg1"/>
                </a:solidFill>
              </a:defRPr>
            </a:lvl1pPr>
          </a:lstStyle>
          <a:p>
            <a:endParaRPr lang="en-US"/>
          </a:p>
        </p:txBody>
      </p:sp>
      <p:sp>
        <p:nvSpPr>
          <p:cNvPr id="7" name="Slide Number Placeholder 6">
            <a:extLst>
              <a:ext uri="{FF2B5EF4-FFF2-40B4-BE49-F238E27FC236}">
                <a16:creationId xmlns:a16="http://schemas.microsoft.com/office/drawing/2014/main" id="{6C661EE1-F7B2-482D-9CF3-CA91111522DC}"/>
              </a:ext>
            </a:extLst>
          </p:cNvPr>
          <p:cNvSpPr>
            <a:spLocks noGrp="1"/>
          </p:cNvSpPr>
          <p:nvPr>
            <p:ph type="sldNum" sz="quarter" idx="12"/>
          </p:nvPr>
        </p:nvSpPr>
        <p:spPr/>
        <p:txBody>
          <a:bodyPr/>
          <a:lstStyle>
            <a:lvl1pPr>
              <a:defRPr>
                <a:solidFill>
                  <a:schemeClr val="bg1"/>
                </a:solidFill>
              </a:defRPr>
            </a:lvl1pPr>
          </a:lstStyle>
          <a:p>
            <a:fld id="{3D20DFA8-C5FE-DB44-9BF9-1274EAD5637C}" type="slidenum">
              <a:rPr lang="en-US" smtClean="0"/>
              <a:pPr/>
              <a:t>‹#›</a:t>
            </a:fld>
            <a:endParaRPr lang="en-US"/>
          </a:p>
        </p:txBody>
      </p:sp>
      <p:sp>
        <p:nvSpPr>
          <p:cNvPr id="18" name="TextBox 17">
            <a:extLst>
              <a:ext uri="{FF2B5EF4-FFF2-40B4-BE49-F238E27FC236}">
                <a16:creationId xmlns:a16="http://schemas.microsoft.com/office/drawing/2014/main" id="{4F62B4F4-7D78-48E1-9261-F90C0E998144}"/>
              </a:ext>
            </a:extLst>
          </p:cNvPr>
          <p:cNvSpPr txBox="1"/>
          <p:nvPr userDrawn="1"/>
        </p:nvSpPr>
        <p:spPr>
          <a:xfrm flipH="1">
            <a:off x="12457573" y="24"/>
            <a:ext cx="2418486" cy="1119895"/>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QUOTE (GREEN)</a:t>
            </a:r>
          </a:p>
          <a:p>
            <a:pPr marL="285750" indent="-285750">
              <a:lnSpc>
                <a:spcPct val="90000"/>
              </a:lnSpc>
              <a:spcBef>
                <a:spcPts val="1200"/>
              </a:spcBef>
              <a:buFont typeface="Arial" panose="020B0604020202020204" pitchFamily="34" charset="0"/>
              <a:buChar char="•"/>
            </a:pPr>
            <a:r>
              <a:rPr lang="en-US">
                <a:solidFill>
                  <a:schemeClr val="tx1"/>
                </a:solidFill>
                <a:latin typeface="+mn-lt"/>
              </a:rPr>
              <a:t>Click to edit quote and source text.</a:t>
            </a:r>
          </a:p>
        </p:txBody>
      </p:sp>
      <p:pic>
        <p:nvPicPr>
          <p:cNvPr id="27" name="image3.png">
            <a:extLst>
              <a:ext uri="{FF2B5EF4-FFF2-40B4-BE49-F238E27FC236}">
                <a16:creationId xmlns:a16="http://schemas.microsoft.com/office/drawing/2014/main" id="{E335EE41-AEFA-470A-A177-CACCA2C2912D}"/>
              </a:ext>
            </a:extLst>
          </p:cNvPr>
          <p:cNvPicPr/>
          <p:nvPr userDrawn="1"/>
        </p:nvPicPr>
        <p:blipFill>
          <a:blip r:embed="rId2"/>
          <a:stretch>
            <a:fillRect/>
          </a:stretch>
        </p:blipFill>
        <p:spPr>
          <a:xfrm>
            <a:off x="10551846" y="6367830"/>
            <a:ext cx="1174506" cy="271237"/>
          </a:xfrm>
          <a:prstGeom prst="rect">
            <a:avLst/>
          </a:prstGeom>
          <a:ln w="12700">
            <a:miter lim="400000"/>
          </a:ln>
        </p:spPr>
      </p:pic>
      <p:sp>
        <p:nvSpPr>
          <p:cNvPr id="28" name="Rectangle 27">
            <a:extLst>
              <a:ext uri="{FF2B5EF4-FFF2-40B4-BE49-F238E27FC236}">
                <a16:creationId xmlns:a16="http://schemas.microsoft.com/office/drawing/2014/main" id="{5D0BA677-A7E6-4410-AF83-E9AEDFBBE549}"/>
              </a:ext>
            </a:extLst>
          </p:cNvPr>
          <p:cNvSpPr/>
          <p:nvPr userDrawn="1"/>
        </p:nvSpPr>
        <p:spPr>
          <a:xfrm>
            <a:off x="457201" y="6407151"/>
            <a:ext cx="2940310" cy="235044"/>
          </a:xfrm>
          <a:prstGeom prst="rect">
            <a:avLst/>
          </a:prstGeom>
        </p:spPr>
        <p:txBody>
          <a:bodyPr wrap="none" lIns="0" tIns="0" rIns="0" bIns="0" anchor="ct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a:ln>
                  <a:noFill/>
                </a:ln>
                <a:solidFill>
                  <a:schemeClr val="bg1"/>
                </a:solidFill>
                <a:effectLst/>
                <a:uLnTx/>
                <a:uFillTx/>
                <a:latin typeface="+mn-lt"/>
                <a:ea typeface="+mn-ea"/>
                <a:cs typeface="Arial"/>
              </a:rPr>
              <a:t>PRIMARY CARE PROGRESS, INC.  |  All rights reserved</a:t>
            </a:r>
          </a:p>
        </p:txBody>
      </p:sp>
    </p:spTree>
    <p:extLst>
      <p:ext uri="{BB962C8B-B14F-4D97-AF65-F5344CB8AC3E}">
        <p14:creationId xmlns:p14="http://schemas.microsoft.com/office/powerpoint/2010/main" val="17457697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Quote (Orange)">
    <p:bg>
      <p:bgPr>
        <a:solidFill>
          <a:schemeClr val="accent4"/>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82FFDE41-571D-4D70-A549-02699DA0DAB6}"/>
              </a:ext>
            </a:extLst>
          </p:cNvPr>
          <p:cNvCxnSpPr/>
          <p:nvPr userDrawn="1"/>
        </p:nvCxnSpPr>
        <p:spPr>
          <a:xfrm>
            <a:off x="5658006" y="5335164"/>
            <a:ext cx="872837" cy="0"/>
          </a:xfrm>
          <a:prstGeom prst="line">
            <a:avLst/>
          </a:prstGeom>
          <a:ln w="12700" cap="rnd">
            <a:solidFill>
              <a:schemeClr val="bg1"/>
            </a:solidFill>
            <a:tailEnd type="none"/>
          </a:ln>
          <a:effectLst/>
        </p:spPr>
        <p:style>
          <a:lnRef idx="2">
            <a:schemeClr val="accent1"/>
          </a:lnRef>
          <a:fillRef idx="0">
            <a:schemeClr val="accent1"/>
          </a:fillRef>
          <a:effectRef idx="1">
            <a:schemeClr val="accent1"/>
          </a:effectRef>
          <a:fontRef idx="minor">
            <a:schemeClr val="tx1"/>
          </a:fontRef>
        </p:style>
      </p:cxnSp>
      <p:grpSp>
        <p:nvGrpSpPr>
          <p:cNvPr id="20" name="Group 4">
            <a:extLst>
              <a:ext uri="{FF2B5EF4-FFF2-40B4-BE49-F238E27FC236}">
                <a16:creationId xmlns:a16="http://schemas.microsoft.com/office/drawing/2014/main" id="{47A86E48-7AE5-4A88-B73B-E2CBBF974B91}"/>
              </a:ext>
            </a:extLst>
          </p:cNvPr>
          <p:cNvGrpSpPr>
            <a:grpSpLocks noChangeAspect="1"/>
          </p:cNvGrpSpPr>
          <p:nvPr userDrawn="1"/>
        </p:nvGrpSpPr>
        <p:grpSpPr bwMode="auto">
          <a:xfrm rot="10800000">
            <a:off x="5664283" y="923103"/>
            <a:ext cx="860283" cy="759802"/>
            <a:chOff x="1357" y="0"/>
            <a:chExt cx="4923" cy="4348"/>
          </a:xfrm>
          <a:solidFill>
            <a:schemeClr val="bg1"/>
          </a:solidFill>
        </p:grpSpPr>
        <p:sp>
          <p:nvSpPr>
            <p:cNvPr id="21" name="Freeform 5">
              <a:extLst>
                <a:ext uri="{FF2B5EF4-FFF2-40B4-BE49-F238E27FC236}">
                  <a16:creationId xmlns:a16="http://schemas.microsoft.com/office/drawing/2014/main" id="{80A2C538-F40C-4104-825B-DF7B4F147284}"/>
                </a:ext>
              </a:extLst>
            </p:cNvPr>
            <p:cNvSpPr>
              <a:spLocks noEditPoints="1"/>
            </p:cNvSpPr>
            <p:nvPr/>
          </p:nvSpPr>
          <p:spPr bwMode="auto">
            <a:xfrm>
              <a:off x="4145" y="0"/>
              <a:ext cx="2135" cy="4348"/>
            </a:xfrm>
            <a:custGeom>
              <a:avLst/>
              <a:gdLst>
                <a:gd name="T0" fmla="*/ 1203 w 1363"/>
                <a:gd name="T1" fmla="*/ 0 h 2775"/>
                <a:gd name="T2" fmla="*/ 230 w 1363"/>
                <a:gd name="T3" fmla="*/ 0 h 2775"/>
                <a:gd name="T4" fmla="*/ 70 w 1363"/>
                <a:gd name="T5" fmla="*/ 160 h 2775"/>
                <a:gd name="T6" fmla="*/ 70 w 1363"/>
                <a:gd name="T7" fmla="*/ 1133 h 2775"/>
                <a:gd name="T8" fmla="*/ 230 w 1363"/>
                <a:gd name="T9" fmla="*/ 1293 h 2775"/>
                <a:gd name="T10" fmla="*/ 696 w 1363"/>
                <a:gd name="T11" fmla="*/ 1293 h 2775"/>
                <a:gd name="T12" fmla="*/ 519 w 1363"/>
                <a:gd name="T13" fmla="*/ 1905 h 2775"/>
                <a:gd name="T14" fmla="*/ 118 w 1363"/>
                <a:gd name="T15" fmla="*/ 2205 h 2775"/>
                <a:gd name="T16" fmla="*/ 38 w 1363"/>
                <a:gd name="T17" fmla="*/ 2420 h 2775"/>
                <a:gd name="T18" fmla="*/ 154 w 1363"/>
                <a:gd name="T19" fmla="*/ 2663 h 2775"/>
                <a:gd name="T20" fmla="*/ 362 w 1363"/>
                <a:gd name="T21" fmla="*/ 2741 h 2775"/>
                <a:gd name="T22" fmla="*/ 898 w 1363"/>
                <a:gd name="T23" fmla="*/ 2393 h 2775"/>
                <a:gd name="T24" fmla="*/ 1264 w 1363"/>
                <a:gd name="T25" fmla="*/ 1811 h 2775"/>
                <a:gd name="T26" fmla="*/ 1363 w 1363"/>
                <a:gd name="T27" fmla="*/ 925 h 2775"/>
                <a:gd name="T28" fmla="*/ 1363 w 1363"/>
                <a:gd name="T29" fmla="*/ 160 h 2775"/>
                <a:gd name="T30" fmla="*/ 1203 w 1363"/>
                <a:gd name="T31" fmla="*/ 0 h 2775"/>
                <a:gd name="T32" fmla="*/ 1203 w 1363"/>
                <a:gd name="T33" fmla="*/ 0 h 2775"/>
                <a:gd name="T34" fmla="*/ 1203 w 1363"/>
                <a:gd name="T35" fmla="*/ 0 h 27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363" h="2775">
                  <a:moveTo>
                    <a:pt x="1203" y="0"/>
                  </a:moveTo>
                  <a:cubicBezTo>
                    <a:pt x="230" y="0"/>
                    <a:pt x="230" y="0"/>
                    <a:pt x="230" y="0"/>
                  </a:cubicBezTo>
                  <a:cubicBezTo>
                    <a:pt x="142" y="0"/>
                    <a:pt x="70" y="72"/>
                    <a:pt x="70" y="160"/>
                  </a:cubicBezTo>
                  <a:cubicBezTo>
                    <a:pt x="70" y="1133"/>
                    <a:pt x="70" y="1133"/>
                    <a:pt x="70" y="1133"/>
                  </a:cubicBezTo>
                  <a:cubicBezTo>
                    <a:pt x="70" y="1221"/>
                    <a:pt x="142" y="1293"/>
                    <a:pt x="230" y="1293"/>
                  </a:cubicBezTo>
                  <a:cubicBezTo>
                    <a:pt x="696" y="1293"/>
                    <a:pt x="696" y="1293"/>
                    <a:pt x="696" y="1293"/>
                  </a:cubicBezTo>
                  <a:cubicBezTo>
                    <a:pt x="690" y="1548"/>
                    <a:pt x="631" y="1751"/>
                    <a:pt x="519" y="1905"/>
                  </a:cubicBezTo>
                  <a:cubicBezTo>
                    <a:pt x="430" y="2026"/>
                    <a:pt x="297" y="2126"/>
                    <a:pt x="118" y="2205"/>
                  </a:cubicBezTo>
                  <a:cubicBezTo>
                    <a:pt x="35" y="2241"/>
                    <a:pt x="0" y="2338"/>
                    <a:pt x="38" y="2420"/>
                  </a:cubicBezTo>
                  <a:cubicBezTo>
                    <a:pt x="154" y="2663"/>
                    <a:pt x="154" y="2663"/>
                    <a:pt x="154" y="2663"/>
                  </a:cubicBezTo>
                  <a:cubicBezTo>
                    <a:pt x="191" y="2741"/>
                    <a:pt x="282" y="2775"/>
                    <a:pt x="362" y="2741"/>
                  </a:cubicBezTo>
                  <a:cubicBezTo>
                    <a:pt x="574" y="2649"/>
                    <a:pt x="753" y="2533"/>
                    <a:pt x="898" y="2393"/>
                  </a:cubicBezTo>
                  <a:cubicBezTo>
                    <a:pt x="1076" y="2221"/>
                    <a:pt x="1198" y="2027"/>
                    <a:pt x="1264" y="1811"/>
                  </a:cubicBezTo>
                  <a:cubicBezTo>
                    <a:pt x="1330" y="1594"/>
                    <a:pt x="1363" y="1299"/>
                    <a:pt x="1363" y="925"/>
                  </a:cubicBezTo>
                  <a:cubicBezTo>
                    <a:pt x="1363" y="160"/>
                    <a:pt x="1363" y="160"/>
                    <a:pt x="1363" y="160"/>
                  </a:cubicBezTo>
                  <a:cubicBezTo>
                    <a:pt x="1363" y="72"/>
                    <a:pt x="1291" y="0"/>
                    <a:pt x="1203" y="0"/>
                  </a:cubicBezTo>
                  <a:close/>
                  <a:moveTo>
                    <a:pt x="1203" y="0"/>
                  </a:moveTo>
                  <a:cubicBezTo>
                    <a:pt x="1203" y="0"/>
                    <a:pt x="1203" y="0"/>
                    <a:pt x="1203" y="0"/>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sp>
          <p:nvSpPr>
            <p:cNvPr id="22" name="Freeform 6">
              <a:extLst>
                <a:ext uri="{FF2B5EF4-FFF2-40B4-BE49-F238E27FC236}">
                  <a16:creationId xmlns:a16="http://schemas.microsoft.com/office/drawing/2014/main" id="{47634AD6-80B7-4885-AC15-ED3E50EFAA78}"/>
                </a:ext>
              </a:extLst>
            </p:cNvPr>
            <p:cNvSpPr>
              <a:spLocks noEditPoints="1"/>
            </p:cNvSpPr>
            <p:nvPr/>
          </p:nvSpPr>
          <p:spPr bwMode="auto">
            <a:xfrm>
              <a:off x="1357" y="0"/>
              <a:ext cx="2135" cy="4348"/>
            </a:xfrm>
            <a:custGeom>
              <a:avLst/>
              <a:gdLst>
                <a:gd name="T0" fmla="*/ 362 w 1363"/>
                <a:gd name="T1" fmla="*/ 2740 h 2775"/>
                <a:gd name="T2" fmla="*/ 896 w 1363"/>
                <a:gd name="T3" fmla="*/ 2393 h 2775"/>
                <a:gd name="T4" fmla="*/ 1264 w 1363"/>
                <a:gd name="T5" fmla="*/ 1813 h 2775"/>
                <a:gd name="T6" fmla="*/ 1363 w 1363"/>
                <a:gd name="T7" fmla="*/ 925 h 2775"/>
                <a:gd name="T8" fmla="*/ 1363 w 1363"/>
                <a:gd name="T9" fmla="*/ 160 h 2775"/>
                <a:gd name="T10" fmla="*/ 1203 w 1363"/>
                <a:gd name="T11" fmla="*/ 0 h 2775"/>
                <a:gd name="T12" fmla="*/ 230 w 1363"/>
                <a:gd name="T13" fmla="*/ 0 h 2775"/>
                <a:gd name="T14" fmla="*/ 70 w 1363"/>
                <a:gd name="T15" fmla="*/ 160 h 2775"/>
                <a:gd name="T16" fmla="*/ 70 w 1363"/>
                <a:gd name="T17" fmla="*/ 1133 h 2775"/>
                <a:gd name="T18" fmla="*/ 230 w 1363"/>
                <a:gd name="T19" fmla="*/ 1293 h 2775"/>
                <a:gd name="T20" fmla="*/ 696 w 1363"/>
                <a:gd name="T21" fmla="*/ 1293 h 2775"/>
                <a:gd name="T22" fmla="*/ 519 w 1363"/>
                <a:gd name="T23" fmla="*/ 1905 h 2775"/>
                <a:gd name="T24" fmla="*/ 118 w 1363"/>
                <a:gd name="T25" fmla="*/ 2205 h 2775"/>
                <a:gd name="T26" fmla="*/ 38 w 1363"/>
                <a:gd name="T27" fmla="*/ 2420 h 2775"/>
                <a:gd name="T28" fmla="*/ 153 w 1363"/>
                <a:gd name="T29" fmla="*/ 2662 h 2775"/>
                <a:gd name="T30" fmla="*/ 362 w 1363"/>
                <a:gd name="T31" fmla="*/ 2740 h 2775"/>
                <a:gd name="T32" fmla="*/ 362 w 1363"/>
                <a:gd name="T33" fmla="*/ 2740 h 2775"/>
                <a:gd name="T34" fmla="*/ 362 w 1363"/>
                <a:gd name="T35" fmla="*/ 2740 h 27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363" h="2775">
                  <a:moveTo>
                    <a:pt x="362" y="2740"/>
                  </a:moveTo>
                  <a:cubicBezTo>
                    <a:pt x="572" y="2649"/>
                    <a:pt x="750" y="2533"/>
                    <a:pt x="896" y="2393"/>
                  </a:cubicBezTo>
                  <a:cubicBezTo>
                    <a:pt x="1076" y="2221"/>
                    <a:pt x="1198" y="2028"/>
                    <a:pt x="1264" y="1813"/>
                  </a:cubicBezTo>
                  <a:cubicBezTo>
                    <a:pt x="1330" y="1598"/>
                    <a:pt x="1363" y="1302"/>
                    <a:pt x="1363" y="925"/>
                  </a:cubicBezTo>
                  <a:cubicBezTo>
                    <a:pt x="1363" y="160"/>
                    <a:pt x="1363" y="160"/>
                    <a:pt x="1363" y="160"/>
                  </a:cubicBezTo>
                  <a:cubicBezTo>
                    <a:pt x="1363" y="72"/>
                    <a:pt x="1292" y="0"/>
                    <a:pt x="1203" y="0"/>
                  </a:cubicBezTo>
                  <a:cubicBezTo>
                    <a:pt x="230" y="0"/>
                    <a:pt x="230" y="0"/>
                    <a:pt x="230" y="0"/>
                  </a:cubicBezTo>
                  <a:cubicBezTo>
                    <a:pt x="142" y="0"/>
                    <a:pt x="70" y="72"/>
                    <a:pt x="70" y="160"/>
                  </a:cubicBezTo>
                  <a:cubicBezTo>
                    <a:pt x="70" y="1133"/>
                    <a:pt x="70" y="1133"/>
                    <a:pt x="70" y="1133"/>
                  </a:cubicBezTo>
                  <a:cubicBezTo>
                    <a:pt x="70" y="1221"/>
                    <a:pt x="142" y="1293"/>
                    <a:pt x="230" y="1293"/>
                  </a:cubicBezTo>
                  <a:cubicBezTo>
                    <a:pt x="696" y="1293"/>
                    <a:pt x="696" y="1293"/>
                    <a:pt x="696" y="1293"/>
                  </a:cubicBezTo>
                  <a:cubicBezTo>
                    <a:pt x="690" y="1548"/>
                    <a:pt x="631" y="1751"/>
                    <a:pt x="519" y="1905"/>
                  </a:cubicBezTo>
                  <a:cubicBezTo>
                    <a:pt x="430" y="2026"/>
                    <a:pt x="297" y="2126"/>
                    <a:pt x="118" y="2205"/>
                  </a:cubicBezTo>
                  <a:cubicBezTo>
                    <a:pt x="36" y="2241"/>
                    <a:pt x="0" y="2338"/>
                    <a:pt x="38" y="2420"/>
                  </a:cubicBezTo>
                  <a:cubicBezTo>
                    <a:pt x="153" y="2662"/>
                    <a:pt x="153" y="2662"/>
                    <a:pt x="153" y="2662"/>
                  </a:cubicBezTo>
                  <a:cubicBezTo>
                    <a:pt x="190" y="2740"/>
                    <a:pt x="283" y="2775"/>
                    <a:pt x="362" y="2740"/>
                  </a:cubicBezTo>
                  <a:close/>
                  <a:moveTo>
                    <a:pt x="362" y="2740"/>
                  </a:moveTo>
                  <a:cubicBezTo>
                    <a:pt x="362" y="2740"/>
                    <a:pt x="362" y="2740"/>
                    <a:pt x="362" y="2740"/>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grpSp>
      <p:sp>
        <p:nvSpPr>
          <p:cNvPr id="23" name="Title 1">
            <a:extLst>
              <a:ext uri="{FF2B5EF4-FFF2-40B4-BE49-F238E27FC236}">
                <a16:creationId xmlns:a16="http://schemas.microsoft.com/office/drawing/2014/main" id="{5EC4B3A1-1DC2-4D6C-82E7-0BED8A4E6932}"/>
              </a:ext>
            </a:extLst>
          </p:cNvPr>
          <p:cNvSpPr>
            <a:spLocks noGrp="1"/>
          </p:cNvSpPr>
          <p:nvPr>
            <p:ph type="title" hasCustomPrompt="1"/>
          </p:nvPr>
        </p:nvSpPr>
        <p:spPr>
          <a:xfrm>
            <a:off x="1504710" y="1969820"/>
            <a:ext cx="9179406" cy="3078430"/>
          </a:xfrm>
        </p:spPr>
        <p:txBody>
          <a:bodyPr>
            <a:normAutofit/>
          </a:bodyPr>
          <a:lstStyle>
            <a:lvl1pPr algn="ctr">
              <a:lnSpc>
                <a:spcPct val="100000"/>
              </a:lnSpc>
              <a:defRPr sz="3200">
                <a:solidFill>
                  <a:schemeClr val="bg1"/>
                </a:solidFill>
              </a:defRPr>
            </a:lvl1pPr>
          </a:lstStyle>
          <a:p>
            <a:r>
              <a:rPr lang="en-US"/>
              <a:t>Click to insert quote</a:t>
            </a:r>
          </a:p>
        </p:txBody>
      </p:sp>
      <p:sp>
        <p:nvSpPr>
          <p:cNvPr id="24" name="Text Placeholder 3">
            <a:extLst>
              <a:ext uri="{FF2B5EF4-FFF2-40B4-BE49-F238E27FC236}">
                <a16:creationId xmlns:a16="http://schemas.microsoft.com/office/drawing/2014/main" id="{EBA86A5E-7104-4948-95E0-3A97B50300A3}"/>
              </a:ext>
            </a:extLst>
          </p:cNvPr>
          <p:cNvSpPr>
            <a:spLocks noGrp="1"/>
          </p:cNvSpPr>
          <p:nvPr>
            <p:ph type="body" sz="half" idx="2" hasCustomPrompt="1"/>
          </p:nvPr>
        </p:nvSpPr>
        <p:spPr>
          <a:xfrm>
            <a:off x="1459332" y="5622079"/>
            <a:ext cx="9270162" cy="656484"/>
          </a:xfrm>
        </p:spPr>
        <p:txBody>
          <a:bodyPr/>
          <a:lstStyle>
            <a:lvl1pPr marL="0" indent="0" algn="ctr">
              <a:buFont typeface="Source Sans Pro" panose="020B0503030403020204" pitchFamily="34" charset="0"/>
              <a:buChar char=" "/>
              <a:defRPr sz="2000" b="0" cap="none" baseline="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Citation</a:t>
            </a:r>
          </a:p>
        </p:txBody>
      </p:sp>
      <p:sp>
        <p:nvSpPr>
          <p:cNvPr id="12" name="TextBox 11">
            <a:extLst>
              <a:ext uri="{FF2B5EF4-FFF2-40B4-BE49-F238E27FC236}">
                <a16:creationId xmlns:a16="http://schemas.microsoft.com/office/drawing/2014/main" id="{2BAF9319-EAA9-4AB4-9F7B-51EF80181080}"/>
              </a:ext>
            </a:extLst>
          </p:cNvPr>
          <p:cNvSpPr txBox="1"/>
          <p:nvPr userDrawn="1"/>
        </p:nvSpPr>
        <p:spPr>
          <a:xfrm flipH="1">
            <a:off x="12457573" y="24"/>
            <a:ext cx="2418486" cy="1119895"/>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QUOTE (ORANGE)</a:t>
            </a:r>
          </a:p>
          <a:p>
            <a:pPr marL="285750" indent="-285750">
              <a:lnSpc>
                <a:spcPct val="90000"/>
              </a:lnSpc>
              <a:spcBef>
                <a:spcPts val="1200"/>
              </a:spcBef>
              <a:buFont typeface="Arial" panose="020B0604020202020204" pitchFamily="34" charset="0"/>
              <a:buChar char="•"/>
            </a:pPr>
            <a:r>
              <a:rPr lang="en-US">
                <a:solidFill>
                  <a:schemeClr val="tx1"/>
                </a:solidFill>
                <a:latin typeface="+mn-lt"/>
              </a:rPr>
              <a:t>Click to edit quote and source text.</a:t>
            </a:r>
          </a:p>
        </p:txBody>
      </p:sp>
      <p:sp>
        <p:nvSpPr>
          <p:cNvPr id="5" name="Date Placeholder 4">
            <a:extLst>
              <a:ext uri="{FF2B5EF4-FFF2-40B4-BE49-F238E27FC236}">
                <a16:creationId xmlns:a16="http://schemas.microsoft.com/office/drawing/2014/main" id="{66191FE3-85D6-4D65-9DB3-8895FC816B02}"/>
              </a:ext>
            </a:extLst>
          </p:cNvPr>
          <p:cNvSpPr>
            <a:spLocks noGrp="1"/>
          </p:cNvSpPr>
          <p:nvPr>
            <p:ph type="dt" sz="half" idx="10"/>
          </p:nvPr>
        </p:nvSpPr>
        <p:spPr/>
        <p:txBody>
          <a:bodyPr/>
          <a:lstStyle>
            <a:lvl1pPr>
              <a:defRPr>
                <a:solidFill>
                  <a:schemeClr val="bg1"/>
                </a:solidFill>
              </a:defRPr>
            </a:lvl1pPr>
          </a:lstStyle>
          <a:p>
            <a:fld id="{4ED82AB7-B35A-49D8-AAED-CD8A01A30CC1}" type="datetime1">
              <a:rPr lang="en-US" smtClean="0"/>
              <a:pPr/>
              <a:t>4/29/26</a:t>
            </a:fld>
            <a:endParaRPr lang="en-US"/>
          </a:p>
        </p:txBody>
      </p:sp>
      <p:sp>
        <p:nvSpPr>
          <p:cNvPr id="6" name="Footer Placeholder 5">
            <a:extLst>
              <a:ext uri="{FF2B5EF4-FFF2-40B4-BE49-F238E27FC236}">
                <a16:creationId xmlns:a16="http://schemas.microsoft.com/office/drawing/2014/main" id="{356761D1-7359-4B5A-A0FA-0083D6011B55}"/>
              </a:ext>
            </a:extLst>
          </p:cNvPr>
          <p:cNvSpPr>
            <a:spLocks noGrp="1"/>
          </p:cNvSpPr>
          <p:nvPr>
            <p:ph type="ftr" sz="quarter" idx="11"/>
          </p:nvPr>
        </p:nvSpPr>
        <p:spPr/>
        <p:txBody>
          <a:bodyPr/>
          <a:lstStyle>
            <a:lvl1pPr>
              <a:defRPr>
                <a:solidFill>
                  <a:schemeClr val="bg1"/>
                </a:solidFill>
              </a:defRPr>
            </a:lvl1pPr>
          </a:lstStyle>
          <a:p>
            <a:endParaRPr lang="en-US"/>
          </a:p>
        </p:txBody>
      </p:sp>
      <p:sp>
        <p:nvSpPr>
          <p:cNvPr id="7" name="Slide Number Placeholder 6">
            <a:extLst>
              <a:ext uri="{FF2B5EF4-FFF2-40B4-BE49-F238E27FC236}">
                <a16:creationId xmlns:a16="http://schemas.microsoft.com/office/drawing/2014/main" id="{B8F7122A-54C0-4C51-A61F-AB7DECC4F8EF}"/>
              </a:ext>
            </a:extLst>
          </p:cNvPr>
          <p:cNvSpPr>
            <a:spLocks noGrp="1"/>
          </p:cNvSpPr>
          <p:nvPr>
            <p:ph type="sldNum" sz="quarter" idx="12"/>
          </p:nvPr>
        </p:nvSpPr>
        <p:spPr/>
        <p:txBody>
          <a:bodyPr/>
          <a:lstStyle>
            <a:lvl1pPr>
              <a:defRPr>
                <a:solidFill>
                  <a:schemeClr val="bg1"/>
                </a:solidFill>
              </a:defRPr>
            </a:lvl1pPr>
          </a:lstStyle>
          <a:p>
            <a:fld id="{3D20DFA8-C5FE-DB44-9BF9-1274EAD5637C}" type="slidenum">
              <a:rPr lang="en-US" smtClean="0"/>
              <a:pPr/>
              <a:t>‹#›</a:t>
            </a:fld>
            <a:endParaRPr lang="en-US"/>
          </a:p>
        </p:txBody>
      </p:sp>
      <p:pic>
        <p:nvPicPr>
          <p:cNvPr id="25" name="image3.png">
            <a:extLst>
              <a:ext uri="{FF2B5EF4-FFF2-40B4-BE49-F238E27FC236}">
                <a16:creationId xmlns:a16="http://schemas.microsoft.com/office/drawing/2014/main" id="{2C6704A2-DEEE-40DF-9740-9F3BFBDCBE09}"/>
              </a:ext>
            </a:extLst>
          </p:cNvPr>
          <p:cNvPicPr/>
          <p:nvPr userDrawn="1"/>
        </p:nvPicPr>
        <p:blipFill>
          <a:blip r:embed="rId2"/>
          <a:stretch>
            <a:fillRect/>
          </a:stretch>
        </p:blipFill>
        <p:spPr>
          <a:xfrm>
            <a:off x="10551846" y="6367830"/>
            <a:ext cx="1174506" cy="271237"/>
          </a:xfrm>
          <a:prstGeom prst="rect">
            <a:avLst/>
          </a:prstGeom>
          <a:ln w="12700">
            <a:miter lim="400000"/>
          </a:ln>
        </p:spPr>
      </p:pic>
      <p:sp>
        <p:nvSpPr>
          <p:cNvPr id="26" name="Rectangle 25">
            <a:extLst>
              <a:ext uri="{FF2B5EF4-FFF2-40B4-BE49-F238E27FC236}">
                <a16:creationId xmlns:a16="http://schemas.microsoft.com/office/drawing/2014/main" id="{D703D3EC-5B49-43E3-8152-1CC15CBE0694}"/>
              </a:ext>
            </a:extLst>
          </p:cNvPr>
          <p:cNvSpPr/>
          <p:nvPr userDrawn="1"/>
        </p:nvSpPr>
        <p:spPr>
          <a:xfrm>
            <a:off x="457201" y="6407151"/>
            <a:ext cx="2940310" cy="235044"/>
          </a:xfrm>
          <a:prstGeom prst="rect">
            <a:avLst/>
          </a:prstGeom>
        </p:spPr>
        <p:txBody>
          <a:bodyPr wrap="none" lIns="0" tIns="0" rIns="0" bIns="0" anchor="ct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a:ln>
                  <a:noFill/>
                </a:ln>
                <a:solidFill>
                  <a:schemeClr val="bg1"/>
                </a:solidFill>
                <a:effectLst/>
                <a:uLnTx/>
                <a:uFillTx/>
                <a:latin typeface="+mn-lt"/>
                <a:ea typeface="+mn-ea"/>
                <a:cs typeface="Arial"/>
              </a:rPr>
              <a:t>PRIMARY CARE PROGRESS, INC.  |  All rights reserved</a:t>
            </a:r>
          </a:p>
        </p:txBody>
      </p:sp>
    </p:spTree>
    <p:extLst>
      <p:ext uri="{BB962C8B-B14F-4D97-AF65-F5344CB8AC3E}">
        <p14:creationId xmlns:p14="http://schemas.microsoft.com/office/powerpoint/2010/main" val="167841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Quote with Image (Blue)">
    <p:bg>
      <p:bgPr>
        <a:solidFill>
          <a:schemeClr val="accent2"/>
        </a:solid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E6F30ADF-0BC8-4352-A4F5-763DC94B75BD}"/>
              </a:ext>
            </a:extLst>
          </p:cNvPr>
          <p:cNvSpPr>
            <a:spLocks noGrp="1"/>
          </p:cNvSpPr>
          <p:nvPr>
            <p:ph type="dt" sz="half" idx="10"/>
          </p:nvPr>
        </p:nvSpPr>
        <p:spPr>
          <a:xfrm>
            <a:off x="8642109" y="6407176"/>
            <a:ext cx="1092449" cy="228599"/>
          </a:xfrm>
          <a:prstGeom prst="rect">
            <a:avLst/>
          </a:prstGeom>
        </p:spPr>
        <p:txBody>
          <a:bodyPr/>
          <a:lstStyle>
            <a:lvl1pPr>
              <a:defRPr>
                <a:solidFill>
                  <a:schemeClr val="bg1"/>
                </a:solidFill>
              </a:defRPr>
            </a:lvl1pPr>
          </a:lstStyle>
          <a:p>
            <a:fld id="{4967214C-5B4D-4DFD-BD5D-3B772EB52E81}" type="datetime1">
              <a:rPr lang="en-US" smtClean="0"/>
              <a:pPr/>
              <a:t>4/29/26</a:t>
            </a:fld>
            <a:endParaRPr lang="en-US"/>
          </a:p>
        </p:txBody>
      </p:sp>
      <p:sp>
        <p:nvSpPr>
          <p:cNvPr id="4" name="Slide Number Placeholder 3">
            <a:extLst>
              <a:ext uri="{FF2B5EF4-FFF2-40B4-BE49-F238E27FC236}">
                <a16:creationId xmlns:a16="http://schemas.microsoft.com/office/drawing/2014/main" id="{0049E632-23E4-412F-B79C-2E7A85F86282}"/>
              </a:ext>
            </a:extLst>
          </p:cNvPr>
          <p:cNvSpPr>
            <a:spLocks noGrp="1"/>
          </p:cNvSpPr>
          <p:nvPr>
            <p:ph type="sldNum" sz="quarter" idx="11"/>
          </p:nvPr>
        </p:nvSpPr>
        <p:spPr>
          <a:xfrm>
            <a:off x="9824480" y="6407176"/>
            <a:ext cx="390690" cy="228599"/>
          </a:xfrm>
          <a:prstGeom prst="rect">
            <a:avLst/>
          </a:prstGeom>
        </p:spPr>
        <p:txBody>
          <a:bodyPr/>
          <a:lstStyle>
            <a:lvl1pPr>
              <a:defRPr>
                <a:solidFill>
                  <a:schemeClr val="bg1"/>
                </a:solidFill>
              </a:defRPr>
            </a:lvl1pPr>
          </a:lstStyle>
          <a:p>
            <a:fld id="{3D20DFA8-C5FE-DB44-9BF9-1274EAD5637C}" type="slidenum">
              <a:rPr lang="en-US" smtClean="0"/>
              <a:pPr/>
              <a:t>‹#›</a:t>
            </a:fld>
            <a:endParaRPr lang="en-US"/>
          </a:p>
        </p:txBody>
      </p:sp>
      <p:sp>
        <p:nvSpPr>
          <p:cNvPr id="14" name="Picture Placeholder 13">
            <a:extLst>
              <a:ext uri="{FF2B5EF4-FFF2-40B4-BE49-F238E27FC236}">
                <a16:creationId xmlns:a16="http://schemas.microsoft.com/office/drawing/2014/main" id="{221093A5-BF21-434F-AA6E-4968BA330FAF}"/>
              </a:ext>
            </a:extLst>
          </p:cNvPr>
          <p:cNvSpPr>
            <a:spLocks noGrp="1"/>
          </p:cNvSpPr>
          <p:nvPr>
            <p:ph type="pic" sz="quarter" idx="12"/>
          </p:nvPr>
        </p:nvSpPr>
        <p:spPr>
          <a:xfrm>
            <a:off x="4325950" y="0"/>
            <a:ext cx="7862887" cy="6871648"/>
          </a:xfrm>
          <a:solidFill>
            <a:schemeClr val="accent1"/>
          </a:solidFill>
        </p:spPr>
        <p:txBody>
          <a:bodyPr/>
          <a:lstStyle/>
          <a:p>
            <a:endParaRPr lang="en-US"/>
          </a:p>
        </p:txBody>
      </p:sp>
      <p:cxnSp>
        <p:nvCxnSpPr>
          <p:cNvPr id="19" name="Straight Connector 18">
            <a:extLst>
              <a:ext uri="{FF2B5EF4-FFF2-40B4-BE49-F238E27FC236}">
                <a16:creationId xmlns:a16="http://schemas.microsoft.com/office/drawing/2014/main" id="{82FFDE41-571D-4D70-A549-02699DA0DAB6}"/>
              </a:ext>
            </a:extLst>
          </p:cNvPr>
          <p:cNvCxnSpPr/>
          <p:nvPr userDrawn="1"/>
        </p:nvCxnSpPr>
        <p:spPr>
          <a:xfrm>
            <a:off x="1897219" y="5335164"/>
            <a:ext cx="872837" cy="0"/>
          </a:xfrm>
          <a:prstGeom prst="line">
            <a:avLst/>
          </a:prstGeom>
          <a:ln w="12700" cap="rnd">
            <a:solidFill>
              <a:schemeClr val="bg1"/>
            </a:solidFill>
            <a:tailEnd type="none"/>
          </a:ln>
          <a:effectLst/>
        </p:spPr>
        <p:style>
          <a:lnRef idx="2">
            <a:schemeClr val="accent1"/>
          </a:lnRef>
          <a:fillRef idx="0">
            <a:schemeClr val="accent1"/>
          </a:fillRef>
          <a:effectRef idx="1">
            <a:schemeClr val="accent1"/>
          </a:effectRef>
          <a:fontRef idx="minor">
            <a:schemeClr val="tx1"/>
          </a:fontRef>
        </p:style>
      </p:cxnSp>
      <p:grpSp>
        <p:nvGrpSpPr>
          <p:cNvPr id="20" name="Group 4">
            <a:extLst>
              <a:ext uri="{FF2B5EF4-FFF2-40B4-BE49-F238E27FC236}">
                <a16:creationId xmlns:a16="http://schemas.microsoft.com/office/drawing/2014/main" id="{47A86E48-7AE5-4A88-B73B-E2CBBF974B91}"/>
              </a:ext>
            </a:extLst>
          </p:cNvPr>
          <p:cNvGrpSpPr>
            <a:grpSpLocks noChangeAspect="1"/>
          </p:cNvGrpSpPr>
          <p:nvPr userDrawn="1"/>
        </p:nvGrpSpPr>
        <p:grpSpPr bwMode="auto">
          <a:xfrm rot="10800000">
            <a:off x="1903496" y="923103"/>
            <a:ext cx="860283" cy="759802"/>
            <a:chOff x="1357" y="0"/>
            <a:chExt cx="4923" cy="4348"/>
          </a:xfrm>
          <a:solidFill>
            <a:schemeClr val="bg1"/>
          </a:solidFill>
        </p:grpSpPr>
        <p:sp>
          <p:nvSpPr>
            <p:cNvPr id="21" name="Freeform 5">
              <a:extLst>
                <a:ext uri="{FF2B5EF4-FFF2-40B4-BE49-F238E27FC236}">
                  <a16:creationId xmlns:a16="http://schemas.microsoft.com/office/drawing/2014/main" id="{80A2C538-F40C-4104-825B-DF7B4F147284}"/>
                </a:ext>
              </a:extLst>
            </p:cNvPr>
            <p:cNvSpPr>
              <a:spLocks noEditPoints="1"/>
            </p:cNvSpPr>
            <p:nvPr/>
          </p:nvSpPr>
          <p:spPr bwMode="auto">
            <a:xfrm>
              <a:off x="4145" y="0"/>
              <a:ext cx="2135" cy="4348"/>
            </a:xfrm>
            <a:custGeom>
              <a:avLst/>
              <a:gdLst>
                <a:gd name="T0" fmla="*/ 1203 w 1363"/>
                <a:gd name="T1" fmla="*/ 0 h 2775"/>
                <a:gd name="T2" fmla="*/ 230 w 1363"/>
                <a:gd name="T3" fmla="*/ 0 h 2775"/>
                <a:gd name="T4" fmla="*/ 70 w 1363"/>
                <a:gd name="T5" fmla="*/ 160 h 2775"/>
                <a:gd name="T6" fmla="*/ 70 w 1363"/>
                <a:gd name="T7" fmla="*/ 1133 h 2775"/>
                <a:gd name="T8" fmla="*/ 230 w 1363"/>
                <a:gd name="T9" fmla="*/ 1293 h 2775"/>
                <a:gd name="T10" fmla="*/ 696 w 1363"/>
                <a:gd name="T11" fmla="*/ 1293 h 2775"/>
                <a:gd name="T12" fmla="*/ 519 w 1363"/>
                <a:gd name="T13" fmla="*/ 1905 h 2775"/>
                <a:gd name="T14" fmla="*/ 118 w 1363"/>
                <a:gd name="T15" fmla="*/ 2205 h 2775"/>
                <a:gd name="T16" fmla="*/ 38 w 1363"/>
                <a:gd name="T17" fmla="*/ 2420 h 2775"/>
                <a:gd name="T18" fmla="*/ 154 w 1363"/>
                <a:gd name="T19" fmla="*/ 2663 h 2775"/>
                <a:gd name="T20" fmla="*/ 362 w 1363"/>
                <a:gd name="T21" fmla="*/ 2741 h 2775"/>
                <a:gd name="T22" fmla="*/ 898 w 1363"/>
                <a:gd name="T23" fmla="*/ 2393 h 2775"/>
                <a:gd name="T24" fmla="*/ 1264 w 1363"/>
                <a:gd name="T25" fmla="*/ 1811 h 2775"/>
                <a:gd name="T26" fmla="*/ 1363 w 1363"/>
                <a:gd name="T27" fmla="*/ 925 h 2775"/>
                <a:gd name="T28" fmla="*/ 1363 w 1363"/>
                <a:gd name="T29" fmla="*/ 160 h 2775"/>
                <a:gd name="T30" fmla="*/ 1203 w 1363"/>
                <a:gd name="T31" fmla="*/ 0 h 2775"/>
                <a:gd name="T32" fmla="*/ 1203 w 1363"/>
                <a:gd name="T33" fmla="*/ 0 h 2775"/>
                <a:gd name="T34" fmla="*/ 1203 w 1363"/>
                <a:gd name="T35" fmla="*/ 0 h 27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363" h="2775">
                  <a:moveTo>
                    <a:pt x="1203" y="0"/>
                  </a:moveTo>
                  <a:cubicBezTo>
                    <a:pt x="230" y="0"/>
                    <a:pt x="230" y="0"/>
                    <a:pt x="230" y="0"/>
                  </a:cubicBezTo>
                  <a:cubicBezTo>
                    <a:pt x="142" y="0"/>
                    <a:pt x="70" y="72"/>
                    <a:pt x="70" y="160"/>
                  </a:cubicBezTo>
                  <a:cubicBezTo>
                    <a:pt x="70" y="1133"/>
                    <a:pt x="70" y="1133"/>
                    <a:pt x="70" y="1133"/>
                  </a:cubicBezTo>
                  <a:cubicBezTo>
                    <a:pt x="70" y="1221"/>
                    <a:pt x="142" y="1293"/>
                    <a:pt x="230" y="1293"/>
                  </a:cubicBezTo>
                  <a:cubicBezTo>
                    <a:pt x="696" y="1293"/>
                    <a:pt x="696" y="1293"/>
                    <a:pt x="696" y="1293"/>
                  </a:cubicBezTo>
                  <a:cubicBezTo>
                    <a:pt x="690" y="1548"/>
                    <a:pt x="631" y="1751"/>
                    <a:pt x="519" y="1905"/>
                  </a:cubicBezTo>
                  <a:cubicBezTo>
                    <a:pt x="430" y="2026"/>
                    <a:pt x="297" y="2126"/>
                    <a:pt x="118" y="2205"/>
                  </a:cubicBezTo>
                  <a:cubicBezTo>
                    <a:pt x="35" y="2241"/>
                    <a:pt x="0" y="2338"/>
                    <a:pt x="38" y="2420"/>
                  </a:cubicBezTo>
                  <a:cubicBezTo>
                    <a:pt x="154" y="2663"/>
                    <a:pt x="154" y="2663"/>
                    <a:pt x="154" y="2663"/>
                  </a:cubicBezTo>
                  <a:cubicBezTo>
                    <a:pt x="191" y="2741"/>
                    <a:pt x="282" y="2775"/>
                    <a:pt x="362" y="2741"/>
                  </a:cubicBezTo>
                  <a:cubicBezTo>
                    <a:pt x="574" y="2649"/>
                    <a:pt x="753" y="2533"/>
                    <a:pt x="898" y="2393"/>
                  </a:cubicBezTo>
                  <a:cubicBezTo>
                    <a:pt x="1076" y="2221"/>
                    <a:pt x="1198" y="2027"/>
                    <a:pt x="1264" y="1811"/>
                  </a:cubicBezTo>
                  <a:cubicBezTo>
                    <a:pt x="1330" y="1594"/>
                    <a:pt x="1363" y="1299"/>
                    <a:pt x="1363" y="925"/>
                  </a:cubicBezTo>
                  <a:cubicBezTo>
                    <a:pt x="1363" y="160"/>
                    <a:pt x="1363" y="160"/>
                    <a:pt x="1363" y="160"/>
                  </a:cubicBezTo>
                  <a:cubicBezTo>
                    <a:pt x="1363" y="72"/>
                    <a:pt x="1291" y="0"/>
                    <a:pt x="1203" y="0"/>
                  </a:cubicBezTo>
                  <a:close/>
                  <a:moveTo>
                    <a:pt x="1203" y="0"/>
                  </a:moveTo>
                  <a:cubicBezTo>
                    <a:pt x="1203" y="0"/>
                    <a:pt x="1203" y="0"/>
                    <a:pt x="1203" y="0"/>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sp>
          <p:nvSpPr>
            <p:cNvPr id="22" name="Freeform 6">
              <a:extLst>
                <a:ext uri="{FF2B5EF4-FFF2-40B4-BE49-F238E27FC236}">
                  <a16:creationId xmlns:a16="http://schemas.microsoft.com/office/drawing/2014/main" id="{47634AD6-80B7-4885-AC15-ED3E50EFAA78}"/>
                </a:ext>
              </a:extLst>
            </p:cNvPr>
            <p:cNvSpPr>
              <a:spLocks noEditPoints="1"/>
            </p:cNvSpPr>
            <p:nvPr/>
          </p:nvSpPr>
          <p:spPr bwMode="auto">
            <a:xfrm>
              <a:off x="1357" y="0"/>
              <a:ext cx="2135" cy="4348"/>
            </a:xfrm>
            <a:custGeom>
              <a:avLst/>
              <a:gdLst>
                <a:gd name="T0" fmla="*/ 362 w 1363"/>
                <a:gd name="T1" fmla="*/ 2740 h 2775"/>
                <a:gd name="T2" fmla="*/ 896 w 1363"/>
                <a:gd name="T3" fmla="*/ 2393 h 2775"/>
                <a:gd name="T4" fmla="*/ 1264 w 1363"/>
                <a:gd name="T5" fmla="*/ 1813 h 2775"/>
                <a:gd name="T6" fmla="*/ 1363 w 1363"/>
                <a:gd name="T7" fmla="*/ 925 h 2775"/>
                <a:gd name="T8" fmla="*/ 1363 w 1363"/>
                <a:gd name="T9" fmla="*/ 160 h 2775"/>
                <a:gd name="T10" fmla="*/ 1203 w 1363"/>
                <a:gd name="T11" fmla="*/ 0 h 2775"/>
                <a:gd name="T12" fmla="*/ 230 w 1363"/>
                <a:gd name="T13" fmla="*/ 0 h 2775"/>
                <a:gd name="T14" fmla="*/ 70 w 1363"/>
                <a:gd name="T15" fmla="*/ 160 h 2775"/>
                <a:gd name="T16" fmla="*/ 70 w 1363"/>
                <a:gd name="T17" fmla="*/ 1133 h 2775"/>
                <a:gd name="T18" fmla="*/ 230 w 1363"/>
                <a:gd name="T19" fmla="*/ 1293 h 2775"/>
                <a:gd name="T20" fmla="*/ 696 w 1363"/>
                <a:gd name="T21" fmla="*/ 1293 h 2775"/>
                <a:gd name="T22" fmla="*/ 519 w 1363"/>
                <a:gd name="T23" fmla="*/ 1905 h 2775"/>
                <a:gd name="T24" fmla="*/ 118 w 1363"/>
                <a:gd name="T25" fmla="*/ 2205 h 2775"/>
                <a:gd name="T26" fmla="*/ 38 w 1363"/>
                <a:gd name="T27" fmla="*/ 2420 h 2775"/>
                <a:gd name="T28" fmla="*/ 153 w 1363"/>
                <a:gd name="T29" fmla="*/ 2662 h 2775"/>
                <a:gd name="T30" fmla="*/ 362 w 1363"/>
                <a:gd name="T31" fmla="*/ 2740 h 2775"/>
                <a:gd name="T32" fmla="*/ 362 w 1363"/>
                <a:gd name="T33" fmla="*/ 2740 h 2775"/>
                <a:gd name="T34" fmla="*/ 362 w 1363"/>
                <a:gd name="T35" fmla="*/ 2740 h 27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363" h="2775">
                  <a:moveTo>
                    <a:pt x="362" y="2740"/>
                  </a:moveTo>
                  <a:cubicBezTo>
                    <a:pt x="572" y="2649"/>
                    <a:pt x="750" y="2533"/>
                    <a:pt x="896" y="2393"/>
                  </a:cubicBezTo>
                  <a:cubicBezTo>
                    <a:pt x="1076" y="2221"/>
                    <a:pt x="1198" y="2028"/>
                    <a:pt x="1264" y="1813"/>
                  </a:cubicBezTo>
                  <a:cubicBezTo>
                    <a:pt x="1330" y="1598"/>
                    <a:pt x="1363" y="1302"/>
                    <a:pt x="1363" y="925"/>
                  </a:cubicBezTo>
                  <a:cubicBezTo>
                    <a:pt x="1363" y="160"/>
                    <a:pt x="1363" y="160"/>
                    <a:pt x="1363" y="160"/>
                  </a:cubicBezTo>
                  <a:cubicBezTo>
                    <a:pt x="1363" y="72"/>
                    <a:pt x="1292" y="0"/>
                    <a:pt x="1203" y="0"/>
                  </a:cubicBezTo>
                  <a:cubicBezTo>
                    <a:pt x="230" y="0"/>
                    <a:pt x="230" y="0"/>
                    <a:pt x="230" y="0"/>
                  </a:cubicBezTo>
                  <a:cubicBezTo>
                    <a:pt x="142" y="0"/>
                    <a:pt x="70" y="72"/>
                    <a:pt x="70" y="160"/>
                  </a:cubicBezTo>
                  <a:cubicBezTo>
                    <a:pt x="70" y="1133"/>
                    <a:pt x="70" y="1133"/>
                    <a:pt x="70" y="1133"/>
                  </a:cubicBezTo>
                  <a:cubicBezTo>
                    <a:pt x="70" y="1221"/>
                    <a:pt x="142" y="1293"/>
                    <a:pt x="230" y="1293"/>
                  </a:cubicBezTo>
                  <a:cubicBezTo>
                    <a:pt x="696" y="1293"/>
                    <a:pt x="696" y="1293"/>
                    <a:pt x="696" y="1293"/>
                  </a:cubicBezTo>
                  <a:cubicBezTo>
                    <a:pt x="690" y="1548"/>
                    <a:pt x="631" y="1751"/>
                    <a:pt x="519" y="1905"/>
                  </a:cubicBezTo>
                  <a:cubicBezTo>
                    <a:pt x="430" y="2026"/>
                    <a:pt x="297" y="2126"/>
                    <a:pt x="118" y="2205"/>
                  </a:cubicBezTo>
                  <a:cubicBezTo>
                    <a:pt x="36" y="2241"/>
                    <a:pt x="0" y="2338"/>
                    <a:pt x="38" y="2420"/>
                  </a:cubicBezTo>
                  <a:cubicBezTo>
                    <a:pt x="153" y="2662"/>
                    <a:pt x="153" y="2662"/>
                    <a:pt x="153" y="2662"/>
                  </a:cubicBezTo>
                  <a:cubicBezTo>
                    <a:pt x="190" y="2740"/>
                    <a:pt x="283" y="2775"/>
                    <a:pt x="362" y="2740"/>
                  </a:cubicBezTo>
                  <a:close/>
                  <a:moveTo>
                    <a:pt x="362" y="2740"/>
                  </a:moveTo>
                  <a:cubicBezTo>
                    <a:pt x="362" y="2740"/>
                    <a:pt x="362" y="2740"/>
                    <a:pt x="362" y="2740"/>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grpSp>
      <p:sp>
        <p:nvSpPr>
          <p:cNvPr id="23" name="Title 1">
            <a:extLst>
              <a:ext uri="{FF2B5EF4-FFF2-40B4-BE49-F238E27FC236}">
                <a16:creationId xmlns:a16="http://schemas.microsoft.com/office/drawing/2014/main" id="{5EC4B3A1-1DC2-4D6C-82E7-0BED8A4E6932}"/>
              </a:ext>
            </a:extLst>
          </p:cNvPr>
          <p:cNvSpPr>
            <a:spLocks noGrp="1"/>
          </p:cNvSpPr>
          <p:nvPr>
            <p:ph type="title" hasCustomPrompt="1"/>
          </p:nvPr>
        </p:nvSpPr>
        <p:spPr>
          <a:xfrm>
            <a:off x="590336" y="1969820"/>
            <a:ext cx="3486603" cy="3078430"/>
          </a:xfrm>
        </p:spPr>
        <p:txBody>
          <a:bodyPr>
            <a:normAutofit/>
          </a:bodyPr>
          <a:lstStyle>
            <a:lvl1pPr algn="l">
              <a:lnSpc>
                <a:spcPct val="90000"/>
              </a:lnSpc>
              <a:defRPr sz="2800">
                <a:solidFill>
                  <a:schemeClr val="bg1"/>
                </a:solidFill>
              </a:defRPr>
            </a:lvl1pPr>
          </a:lstStyle>
          <a:p>
            <a:r>
              <a:rPr lang="en-US"/>
              <a:t>Click to insert quote</a:t>
            </a:r>
          </a:p>
        </p:txBody>
      </p:sp>
      <p:sp>
        <p:nvSpPr>
          <p:cNvPr id="24" name="Text Placeholder 3">
            <a:extLst>
              <a:ext uri="{FF2B5EF4-FFF2-40B4-BE49-F238E27FC236}">
                <a16:creationId xmlns:a16="http://schemas.microsoft.com/office/drawing/2014/main" id="{EBA86A5E-7104-4948-95E0-3A97B50300A3}"/>
              </a:ext>
            </a:extLst>
          </p:cNvPr>
          <p:cNvSpPr>
            <a:spLocks noGrp="1"/>
          </p:cNvSpPr>
          <p:nvPr>
            <p:ph type="body" sz="half" idx="2" hasCustomPrompt="1"/>
          </p:nvPr>
        </p:nvSpPr>
        <p:spPr>
          <a:xfrm>
            <a:off x="573100" y="5622079"/>
            <a:ext cx="3521075" cy="656484"/>
          </a:xfrm>
        </p:spPr>
        <p:txBody>
          <a:bodyPr/>
          <a:lstStyle>
            <a:lvl1pPr marL="0" indent="0" algn="ctr">
              <a:buFont typeface="Source Sans Pro" panose="020B0503030403020204" pitchFamily="34" charset="0"/>
              <a:buChar char=" "/>
              <a:defRPr sz="2000" b="0" cap="none" baseline="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Citation</a:t>
            </a:r>
          </a:p>
        </p:txBody>
      </p:sp>
      <p:sp>
        <p:nvSpPr>
          <p:cNvPr id="26" name="TextBox 25">
            <a:extLst>
              <a:ext uri="{FF2B5EF4-FFF2-40B4-BE49-F238E27FC236}">
                <a16:creationId xmlns:a16="http://schemas.microsoft.com/office/drawing/2014/main" id="{23161C1F-933B-4C05-B520-7D9A3D8B319B}"/>
              </a:ext>
            </a:extLst>
          </p:cNvPr>
          <p:cNvSpPr txBox="1"/>
          <p:nvPr userDrawn="1"/>
        </p:nvSpPr>
        <p:spPr>
          <a:xfrm flipH="1">
            <a:off x="12457573" y="9"/>
            <a:ext cx="2418486" cy="7070755"/>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QUOTE WITH IMAGE (BLUE)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a:solidFill>
                  <a:schemeClr val="tx1"/>
                </a:solidFill>
                <a:latin typeface="+mn-lt"/>
              </a:rPr>
              <a:t>Click to edit quote and citation text. Try to keep the citation text to one line. </a:t>
            </a:r>
          </a:p>
          <a:p>
            <a:pPr marL="285750" indent="-285750">
              <a:lnSpc>
                <a:spcPct val="90000"/>
              </a:lnSpc>
              <a:spcBef>
                <a:spcPts val="1200"/>
              </a:spcBef>
              <a:buFont typeface="Arial" panose="020B0604020202020204" pitchFamily="34" charset="0"/>
              <a:buChar char="•"/>
            </a:pPr>
            <a:r>
              <a:rPr lang="en-US" b="1">
                <a:solidFill>
                  <a:schemeClr val="tx1"/>
                </a:solidFill>
                <a:latin typeface="+mn-lt"/>
              </a:rPr>
              <a:t>To replace an existing image,</a:t>
            </a:r>
            <a:r>
              <a:rPr lang="en-US">
                <a:solidFill>
                  <a:schemeClr val="tx1"/>
                </a:solidFill>
                <a:latin typeface="+mn-lt"/>
              </a:rPr>
              <a:t> delete sample image, click on the image icon to browse your preferred image.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b="1">
                <a:solidFill>
                  <a:schemeClr val="tx1"/>
                </a:solidFill>
                <a:latin typeface="+mn-lt"/>
              </a:rPr>
              <a:t>To insert a new image, </a:t>
            </a:r>
            <a:r>
              <a:rPr lang="en-US">
                <a:solidFill>
                  <a:schemeClr val="tx1"/>
                </a:solidFill>
                <a:latin typeface="+mn-lt"/>
              </a:rPr>
              <a:t>delete sample image, click on the image icon to browse your preferred image.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b="1">
                <a:solidFill>
                  <a:schemeClr val="tx1"/>
                </a:solidFill>
                <a:latin typeface="+mn-lt"/>
              </a:rPr>
              <a:t>If footer elements are not visible, </a:t>
            </a:r>
            <a:br>
              <a:rPr lang="en-US">
                <a:solidFill>
                  <a:schemeClr val="tx1"/>
                </a:solidFill>
                <a:latin typeface="+mn-lt"/>
              </a:rPr>
            </a:br>
            <a:r>
              <a:rPr lang="en-US">
                <a:solidFill>
                  <a:schemeClr val="tx1"/>
                </a:solidFill>
                <a:latin typeface="+mn-lt"/>
              </a:rPr>
              <a:t>reset layout or select image and “send to back”</a:t>
            </a:r>
          </a:p>
        </p:txBody>
      </p:sp>
      <p:sp>
        <p:nvSpPr>
          <p:cNvPr id="28" name="Picture Placeholder 4">
            <a:extLst>
              <a:ext uri="{FF2B5EF4-FFF2-40B4-BE49-F238E27FC236}">
                <a16:creationId xmlns:a16="http://schemas.microsoft.com/office/drawing/2014/main" id="{D86E9F0D-F034-4426-A5A3-96047499845B}"/>
              </a:ext>
            </a:extLst>
          </p:cNvPr>
          <p:cNvSpPr>
            <a:spLocks noGrp="1"/>
          </p:cNvSpPr>
          <p:nvPr>
            <p:ph type="pic" sz="quarter" idx="13" hasCustomPrompt="1"/>
          </p:nvPr>
        </p:nvSpPr>
        <p:spPr>
          <a:xfrm>
            <a:off x="10552113" y="6367487"/>
            <a:ext cx="1174750" cy="274637"/>
          </a:xfrm>
          <a:blipFill>
            <a:blip r:embed="rId2"/>
            <a:stretch>
              <a:fillRect/>
            </a:stretch>
          </a:blipFill>
        </p:spPr>
        <p:txBody>
          <a:bodyPr/>
          <a:lstStyle/>
          <a:p>
            <a:r>
              <a:rPr lang="en-US"/>
              <a:t> </a:t>
            </a:r>
          </a:p>
        </p:txBody>
      </p:sp>
      <p:sp>
        <p:nvSpPr>
          <p:cNvPr id="29" name="Rectangle 28">
            <a:extLst>
              <a:ext uri="{FF2B5EF4-FFF2-40B4-BE49-F238E27FC236}">
                <a16:creationId xmlns:a16="http://schemas.microsoft.com/office/drawing/2014/main" id="{DAC371ED-D842-4037-BDCE-351C6145BA5A}"/>
              </a:ext>
            </a:extLst>
          </p:cNvPr>
          <p:cNvSpPr/>
          <p:nvPr userDrawn="1"/>
        </p:nvSpPr>
        <p:spPr>
          <a:xfrm>
            <a:off x="457201" y="6407151"/>
            <a:ext cx="2940310" cy="235044"/>
          </a:xfrm>
          <a:prstGeom prst="rect">
            <a:avLst/>
          </a:prstGeom>
        </p:spPr>
        <p:txBody>
          <a:bodyPr wrap="none" lIns="0" tIns="0" rIns="0" bIns="0" anchor="ct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a:ln>
                  <a:noFill/>
                </a:ln>
                <a:solidFill>
                  <a:schemeClr val="bg1"/>
                </a:solidFill>
                <a:effectLst/>
                <a:uLnTx/>
                <a:uFillTx/>
                <a:latin typeface="+mn-lt"/>
                <a:ea typeface="+mn-ea"/>
                <a:cs typeface="Arial"/>
              </a:rPr>
              <a:t>PRIMARY CARE PROGRESS, INC.  |  All rights reserved</a:t>
            </a:r>
          </a:p>
        </p:txBody>
      </p:sp>
      <p:sp>
        <p:nvSpPr>
          <p:cNvPr id="15" name="Picture Placeholder 2">
            <a:extLst>
              <a:ext uri="{FF2B5EF4-FFF2-40B4-BE49-F238E27FC236}">
                <a16:creationId xmlns:a16="http://schemas.microsoft.com/office/drawing/2014/main" id="{6D3B05E6-D36B-4054-B89C-CEF7A38F8166}"/>
              </a:ext>
            </a:extLst>
          </p:cNvPr>
          <p:cNvSpPr>
            <a:spLocks noGrp="1"/>
          </p:cNvSpPr>
          <p:nvPr>
            <p:ph type="pic" sz="quarter" idx="22" hasCustomPrompt="1"/>
          </p:nvPr>
        </p:nvSpPr>
        <p:spPr>
          <a:xfrm>
            <a:off x="10073358" y="82153"/>
            <a:ext cx="356616" cy="356616"/>
          </a:xfrm>
          <a:prstGeom prst="ellipse">
            <a:avLst/>
          </a:prstGeom>
        </p:spPr>
        <p:txBody>
          <a:bodyPr anchor="ctr"/>
          <a:lstStyle>
            <a:lvl1pPr algn="ctr">
              <a:defRPr sz="600">
                <a:solidFill>
                  <a:schemeClr val="bg1"/>
                </a:solidFill>
              </a:defRPr>
            </a:lvl1pPr>
          </a:lstStyle>
          <a:p>
            <a:r>
              <a:rPr lang="en-US"/>
              <a:t>nav icon</a:t>
            </a:r>
          </a:p>
        </p:txBody>
      </p:sp>
      <p:sp>
        <p:nvSpPr>
          <p:cNvPr id="16" name="Picture Placeholder 2">
            <a:extLst>
              <a:ext uri="{FF2B5EF4-FFF2-40B4-BE49-F238E27FC236}">
                <a16:creationId xmlns:a16="http://schemas.microsoft.com/office/drawing/2014/main" id="{4B082F9D-4360-4568-A988-5A7738945002}"/>
              </a:ext>
            </a:extLst>
          </p:cNvPr>
          <p:cNvSpPr>
            <a:spLocks noGrp="1"/>
          </p:cNvSpPr>
          <p:nvPr>
            <p:ph type="pic" sz="quarter" idx="21" hasCustomPrompt="1"/>
          </p:nvPr>
        </p:nvSpPr>
        <p:spPr>
          <a:xfrm>
            <a:off x="10488111" y="82153"/>
            <a:ext cx="356616" cy="356616"/>
          </a:xfrm>
          <a:prstGeom prst="ellipse">
            <a:avLst/>
          </a:prstGeom>
        </p:spPr>
        <p:txBody>
          <a:bodyPr anchor="ctr"/>
          <a:lstStyle>
            <a:lvl1pPr algn="ctr">
              <a:defRPr sz="600">
                <a:solidFill>
                  <a:schemeClr val="bg1"/>
                </a:solidFill>
              </a:defRPr>
            </a:lvl1pPr>
          </a:lstStyle>
          <a:p>
            <a:r>
              <a:rPr lang="en-US"/>
              <a:t>nav icon</a:t>
            </a:r>
          </a:p>
        </p:txBody>
      </p:sp>
      <p:sp>
        <p:nvSpPr>
          <p:cNvPr id="17" name="Picture Placeholder 2">
            <a:extLst>
              <a:ext uri="{FF2B5EF4-FFF2-40B4-BE49-F238E27FC236}">
                <a16:creationId xmlns:a16="http://schemas.microsoft.com/office/drawing/2014/main" id="{491A1BA4-016E-4A3E-87BD-C69AE90C9F8B}"/>
              </a:ext>
            </a:extLst>
          </p:cNvPr>
          <p:cNvSpPr>
            <a:spLocks noGrp="1"/>
          </p:cNvSpPr>
          <p:nvPr>
            <p:ph type="pic" sz="quarter" idx="20" hasCustomPrompt="1"/>
          </p:nvPr>
        </p:nvSpPr>
        <p:spPr>
          <a:xfrm>
            <a:off x="10907920" y="82153"/>
            <a:ext cx="356616" cy="356616"/>
          </a:xfrm>
          <a:prstGeom prst="ellipse">
            <a:avLst/>
          </a:prstGeom>
        </p:spPr>
        <p:txBody>
          <a:bodyPr anchor="ctr"/>
          <a:lstStyle>
            <a:lvl1pPr algn="ctr">
              <a:defRPr sz="600">
                <a:solidFill>
                  <a:schemeClr val="bg1"/>
                </a:solidFill>
              </a:defRPr>
            </a:lvl1pPr>
          </a:lstStyle>
          <a:p>
            <a:r>
              <a:rPr lang="en-US"/>
              <a:t>nav icon</a:t>
            </a:r>
          </a:p>
        </p:txBody>
      </p:sp>
      <p:sp>
        <p:nvSpPr>
          <p:cNvPr id="18" name="Picture Placeholder 2">
            <a:extLst>
              <a:ext uri="{FF2B5EF4-FFF2-40B4-BE49-F238E27FC236}">
                <a16:creationId xmlns:a16="http://schemas.microsoft.com/office/drawing/2014/main" id="{ECE95AF6-D5DD-4CAF-8A2E-89AAE3F11524}"/>
              </a:ext>
            </a:extLst>
          </p:cNvPr>
          <p:cNvSpPr>
            <a:spLocks noGrp="1"/>
          </p:cNvSpPr>
          <p:nvPr>
            <p:ph type="pic" sz="quarter" idx="19" hasCustomPrompt="1"/>
          </p:nvPr>
        </p:nvSpPr>
        <p:spPr>
          <a:xfrm>
            <a:off x="11325256" y="82153"/>
            <a:ext cx="356616" cy="356616"/>
          </a:xfrm>
          <a:prstGeom prst="ellipse">
            <a:avLst/>
          </a:prstGeom>
        </p:spPr>
        <p:txBody>
          <a:bodyPr anchor="ctr"/>
          <a:lstStyle>
            <a:lvl1pPr algn="ctr">
              <a:defRPr sz="600">
                <a:solidFill>
                  <a:schemeClr val="bg1"/>
                </a:solidFill>
              </a:defRPr>
            </a:lvl1pPr>
          </a:lstStyle>
          <a:p>
            <a:r>
              <a:rPr lang="en-US"/>
              <a:t>nav icon</a:t>
            </a:r>
          </a:p>
        </p:txBody>
      </p:sp>
      <p:sp>
        <p:nvSpPr>
          <p:cNvPr id="25" name="Picture Placeholder 2">
            <a:extLst>
              <a:ext uri="{FF2B5EF4-FFF2-40B4-BE49-F238E27FC236}">
                <a16:creationId xmlns:a16="http://schemas.microsoft.com/office/drawing/2014/main" id="{D68C2809-1239-4BE8-AE67-573C934E99B4}"/>
              </a:ext>
            </a:extLst>
          </p:cNvPr>
          <p:cNvSpPr>
            <a:spLocks noGrp="1"/>
          </p:cNvSpPr>
          <p:nvPr>
            <p:ph type="pic" sz="quarter" idx="18" hasCustomPrompt="1"/>
          </p:nvPr>
        </p:nvSpPr>
        <p:spPr>
          <a:xfrm>
            <a:off x="11742509" y="82153"/>
            <a:ext cx="356616" cy="356616"/>
          </a:xfrm>
          <a:prstGeom prst="ellipse">
            <a:avLst/>
          </a:prstGeom>
        </p:spPr>
        <p:txBody>
          <a:bodyPr anchor="ctr"/>
          <a:lstStyle>
            <a:lvl1pPr algn="ctr">
              <a:defRPr sz="600">
                <a:solidFill>
                  <a:schemeClr val="bg1"/>
                </a:solidFill>
              </a:defRPr>
            </a:lvl1pPr>
          </a:lstStyle>
          <a:p>
            <a:r>
              <a:rPr lang="en-US"/>
              <a:t>nav icon</a:t>
            </a:r>
          </a:p>
        </p:txBody>
      </p:sp>
    </p:spTree>
    <p:extLst>
      <p:ext uri="{BB962C8B-B14F-4D97-AF65-F5344CB8AC3E}">
        <p14:creationId xmlns:p14="http://schemas.microsoft.com/office/powerpoint/2010/main" val="29773432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Quote with Image (Green)">
    <p:bg>
      <p:bgPr>
        <a:solidFill>
          <a:schemeClr val="accent3"/>
        </a:solid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E6F30ADF-0BC8-4352-A4F5-763DC94B75BD}"/>
              </a:ext>
            </a:extLst>
          </p:cNvPr>
          <p:cNvSpPr>
            <a:spLocks noGrp="1"/>
          </p:cNvSpPr>
          <p:nvPr>
            <p:ph type="dt" sz="half" idx="10"/>
          </p:nvPr>
        </p:nvSpPr>
        <p:spPr>
          <a:xfrm>
            <a:off x="8642109" y="6407176"/>
            <a:ext cx="1092449" cy="228599"/>
          </a:xfrm>
          <a:prstGeom prst="rect">
            <a:avLst/>
          </a:prstGeom>
        </p:spPr>
        <p:txBody>
          <a:bodyPr/>
          <a:lstStyle>
            <a:lvl1pPr>
              <a:defRPr>
                <a:solidFill>
                  <a:schemeClr val="bg1"/>
                </a:solidFill>
              </a:defRPr>
            </a:lvl1pPr>
          </a:lstStyle>
          <a:p>
            <a:fld id="{36C9D21C-C6A6-42D7-8C77-303B29503852}" type="datetime1">
              <a:rPr lang="en-US" smtClean="0"/>
              <a:pPr/>
              <a:t>4/29/26</a:t>
            </a:fld>
            <a:endParaRPr lang="en-US"/>
          </a:p>
        </p:txBody>
      </p:sp>
      <p:sp>
        <p:nvSpPr>
          <p:cNvPr id="4" name="Slide Number Placeholder 3">
            <a:extLst>
              <a:ext uri="{FF2B5EF4-FFF2-40B4-BE49-F238E27FC236}">
                <a16:creationId xmlns:a16="http://schemas.microsoft.com/office/drawing/2014/main" id="{0049E632-23E4-412F-B79C-2E7A85F86282}"/>
              </a:ext>
            </a:extLst>
          </p:cNvPr>
          <p:cNvSpPr>
            <a:spLocks noGrp="1"/>
          </p:cNvSpPr>
          <p:nvPr>
            <p:ph type="sldNum" sz="quarter" idx="11"/>
          </p:nvPr>
        </p:nvSpPr>
        <p:spPr>
          <a:xfrm>
            <a:off x="9824480" y="6407176"/>
            <a:ext cx="390690" cy="228599"/>
          </a:xfrm>
          <a:prstGeom prst="rect">
            <a:avLst/>
          </a:prstGeom>
        </p:spPr>
        <p:txBody>
          <a:bodyPr/>
          <a:lstStyle>
            <a:lvl1pPr>
              <a:defRPr>
                <a:solidFill>
                  <a:schemeClr val="bg1"/>
                </a:solidFill>
              </a:defRPr>
            </a:lvl1pPr>
          </a:lstStyle>
          <a:p>
            <a:fld id="{3D20DFA8-C5FE-DB44-9BF9-1274EAD5637C}" type="slidenum">
              <a:rPr lang="en-US" smtClean="0"/>
              <a:pPr/>
              <a:t>‹#›</a:t>
            </a:fld>
            <a:endParaRPr lang="en-US"/>
          </a:p>
        </p:txBody>
      </p:sp>
      <p:sp>
        <p:nvSpPr>
          <p:cNvPr id="14" name="Picture Placeholder 13">
            <a:extLst>
              <a:ext uri="{FF2B5EF4-FFF2-40B4-BE49-F238E27FC236}">
                <a16:creationId xmlns:a16="http://schemas.microsoft.com/office/drawing/2014/main" id="{221093A5-BF21-434F-AA6E-4968BA330FAF}"/>
              </a:ext>
            </a:extLst>
          </p:cNvPr>
          <p:cNvSpPr>
            <a:spLocks noGrp="1"/>
          </p:cNvSpPr>
          <p:nvPr>
            <p:ph type="pic" sz="quarter" idx="12"/>
          </p:nvPr>
        </p:nvSpPr>
        <p:spPr>
          <a:xfrm>
            <a:off x="4325950" y="0"/>
            <a:ext cx="7862887" cy="6871648"/>
          </a:xfrm>
          <a:solidFill>
            <a:schemeClr val="accent1"/>
          </a:solidFill>
        </p:spPr>
        <p:txBody>
          <a:bodyPr/>
          <a:lstStyle/>
          <a:p>
            <a:endParaRPr lang="en-US"/>
          </a:p>
        </p:txBody>
      </p:sp>
      <p:cxnSp>
        <p:nvCxnSpPr>
          <p:cNvPr id="19" name="Straight Connector 18">
            <a:extLst>
              <a:ext uri="{FF2B5EF4-FFF2-40B4-BE49-F238E27FC236}">
                <a16:creationId xmlns:a16="http://schemas.microsoft.com/office/drawing/2014/main" id="{0DA15A6F-7B34-4D3A-989D-5E642BFC8AB3}"/>
              </a:ext>
            </a:extLst>
          </p:cNvPr>
          <p:cNvCxnSpPr/>
          <p:nvPr userDrawn="1"/>
        </p:nvCxnSpPr>
        <p:spPr>
          <a:xfrm>
            <a:off x="1897219" y="5335164"/>
            <a:ext cx="872837" cy="0"/>
          </a:xfrm>
          <a:prstGeom prst="line">
            <a:avLst/>
          </a:prstGeom>
          <a:ln w="12700" cap="rnd">
            <a:solidFill>
              <a:schemeClr val="bg1"/>
            </a:solidFill>
            <a:tailEnd type="none"/>
          </a:ln>
          <a:effectLst/>
        </p:spPr>
        <p:style>
          <a:lnRef idx="2">
            <a:schemeClr val="accent1"/>
          </a:lnRef>
          <a:fillRef idx="0">
            <a:schemeClr val="accent1"/>
          </a:fillRef>
          <a:effectRef idx="1">
            <a:schemeClr val="accent1"/>
          </a:effectRef>
          <a:fontRef idx="minor">
            <a:schemeClr val="tx1"/>
          </a:fontRef>
        </p:style>
      </p:cxnSp>
      <p:grpSp>
        <p:nvGrpSpPr>
          <p:cNvPr id="20" name="Group 4">
            <a:extLst>
              <a:ext uri="{FF2B5EF4-FFF2-40B4-BE49-F238E27FC236}">
                <a16:creationId xmlns:a16="http://schemas.microsoft.com/office/drawing/2014/main" id="{AF8F9095-9CC9-4176-A61D-BBBD854AC645}"/>
              </a:ext>
            </a:extLst>
          </p:cNvPr>
          <p:cNvGrpSpPr>
            <a:grpSpLocks noChangeAspect="1"/>
          </p:cNvGrpSpPr>
          <p:nvPr userDrawn="1"/>
        </p:nvGrpSpPr>
        <p:grpSpPr bwMode="auto">
          <a:xfrm rot="10800000">
            <a:off x="1903496" y="923103"/>
            <a:ext cx="860283" cy="759802"/>
            <a:chOff x="1357" y="0"/>
            <a:chExt cx="4923" cy="4348"/>
          </a:xfrm>
          <a:solidFill>
            <a:schemeClr val="bg1"/>
          </a:solidFill>
        </p:grpSpPr>
        <p:sp>
          <p:nvSpPr>
            <p:cNvPr id="21" name="Freeform 5">
              <a:extLst>
                <a:ext uri="{FF2B5EF4-FFF2-40B4-BE49-F238E27FC236}">
                  <a16:creationId xmlns:a16="http://schemas.microsoft.com/office/drawing/2014/main" id="{CC324512-C4F9-4E91-8F62-0395735CBD0F}"/>
                </a:ext>
              </a:extLst>
            </p:cNvPr>
            <p:cNvSpPr>
              <a:spLocks noEditPoints="1"/>
            </p:cNvSpPr>
            <p:nvPr/>
          </p:nvSpPr>
          <p:spPr bwMode="auto">
            <a:xfrm>
              <a:off x="4145" y="0"/>
              <a:ext cx="2135" cy="4348"/>
            </a:xfrm>
            <a:custGeom>
              <a:avLst/>
              <a:gdLst>
                <a:gd name="T0" fmla="*/ 1203 w 1363"/>
                <a:gd name="T1" fmla="*/ 0 h 2775"/>
                <a:gd name="T2" fmla="*/ 230 w 1363"/>
                <a:gd name="T3" fmla="*/ 0 h 2775"/>
                <a:gd name="T4" fmla="*/ 70 w 1363"/>
                <a:gd name="T5" fmla="*/ 160 h 2775"/>
                <a:gd name="T6" fmla="*/ 70 w 1363"/>
                <a:gd name="T7" fmla="*/ 1133 h 2775"/>
                <a:gd name="T8" fmla="*/ 230 w 1363"/>
                <a:gd name="T9" fmla="*/ 1293 h 2775"/>
                <a:gd name="T10" fmla="*/ 696 w 1363"/>
                <a:gd name="T11" fmla="*/ 1293 h 2775"/>
                <a:gd name="T12" fmla="*/ 519 w 1363"/>
                <a:gd name="T13" fmla="*/ 1905 h 2775"/>
                <a:gd name="T14" fmla="*/ 118 w 1363"/>
                <a:gd name="T15" fmla="*/ 2205 h 2775"/>
                <a:gd name="T16" fmla="*/ 38 w 1363"/>
                <a:gd name="T17" fmla="*/ 2420 h 2775"/>
                <a:gd name="T18" fmla="*/ 154 w 1363"/>
                <a:gd name="T19" fmla="*/ 2663 h 2775"/>
                <a:gd name="T20" fmla="*/ 362 w 1363"/>
                <a:gd name="T21" fmla="*/ 2741 h 2775"/>
                <a:gd name="T22" fmla="*/ 898 w 1363"/>
                <a:gd name="T23" fmla="*/ 2393 h 2775"/>
                <a:gd name="T24" fmla="*/ 1264 w 1363"/>
                <a:gd name="T25" fmla="*/ 1811 h 2775"/>
                <a:gd name="T26" fmla="*/ 1363 w 1363"/>
                <a:gd name="T27" fmla="*/ 925 h 2775"/>
                <a:gd name="T28" fmla="*/ 1363 w 1363"/>
                <a:gd name="T29" fmla="*/ 160 h 2775"/>
                <a:gd name="T30" fmla="*/ 1203 w 1363"/>
                <a:gd name="T31" fmla="*/ 0 h 2775"/>
                <a:gd name="T32" fmla="*/ 1203 w 1363"/>
                <a:gd name="T33" fmla="*/ 0 h 2775"/>
                <a:gd name="T34" fmla="*/ 1203 w 1363"/>
                <a:gd name="T35" fmla="*/ 0 h 27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363" h="2775">
                  <a:moveTo>
                    <a:pt x="1203" y="0"/>
                  </a:moveTo>
                  <a:cubicBezTo>
                    <a:pt x="230" y="0"/>
                    <a:pt x="230" y="0"/>
                    <a:pt x="230" y="0"/>
                  </a:cubicBezTo>
                  <a:cubicBezTo>
                    <a:pt x="142" y="0"/>
                    <a:pt x="70" y="72"/>
                    <a:pt x="70" y="160"/>
                  </a:cubicBezTo>
                  <a:cubicBezTo>
                    <a:pt x="70" y="1133"/>
                    <a:pt x="70" y="1133"/>
                    <a:pt x="70" y="1133"/>
                  </a:cubicBezTo>
                  <a:cubicBezTo>
                    <a:pt x="70" y="1221"/>
                    <a:pt x="142" y="1293"/>
                    <a:pt x="230" y="1293"/>
                  </a:cubicBezTo>
                  <a:cubicBezTo>
                    <a:pt x="696" y="1293"/>
                    <a:pt x="696" y="1293"/>
                    <a:pt x="696" y="1293"/>
                  </a:cubicBezTo>
                  <a:cubicBezTo>
                    <a:pt x="690" y="1548"/>
                    <a:pt x="631" y="1751"/>
                    <a:pt x="519" y="1905"/>
                  </a:cubicBezTo>
                  <a:cubicBezTo>
                    <a:pt x="430" y="2026"/>
                    <a:pt x="297" y="2126"/>
                    <a:pt x="118" y="2205"/>
                  </a:cubicBezTo>
                  <a:cubicBezTo>
                    <a:pt x="35" y="2241"/>
                    <a:pt x="0" y="2338"/>
                    <a:pt x="38" y="2420"/>
                  </a:cubicBezTo>
                  <a:cubicBezTo>
                    <a:pt x="154" y="2663"/>
                    <a:pt x="154" y="2663"/>
                    <a:pt x="154" y="2663"/>
                  </a:cubicBezTo>
                  <a:cubicBezTo>
                    <a:pt x="191" y="2741"/>
                    <a:pt x="282" y="2775"/>
                    <a:pt x="362" y="2741"/>
                  </a:cubicBezTo>
                  <a:cubicBezTo>
                    <a:pt x="574" y="2649"/>
                    <a:pt x="753" y="2533"/>
                    <a:pt x="898" y="2393"/>
                  </a:cubicBezTo>
                  <a:cubicBezTo>
                    <a:pt x="1076" y="2221"/>
                    <a:pt x="1198" y="2027"/>
                    <a:pt x="1264" y="1811"/>
                  </a:cubicBezTo>
                  <a:cubicBezTo>
                    <a:pt x="1330" y="1594"/>
                    <a:pt x="1363" y="1299"/>
                    <a:pt x="1363" y="925"/>
                  </a:cubicBezTo>
                  <a:cubicBezTo>
                    <a:pt x="1363" y="160"/>
                    <a:pt x="1363" y="160"/>
                    <a:pt x="1363" y="160"/>
                  </a:cubicBezTo>
                  <a:cubicBezTo>
                    <a:pt x="1363" y="72"/>
                    <a:pt x="1291" y="0"/>
                    <a:pt x="1203" y="0"/>
                  </a:cubicBezTo>
                  <a:close/>
                  <a:moveTo>
                    <a:pt x="1203" y="0"/>
                  </a:moveTo>
                  <a:cubicBezTo>
                    <a:pt x="1203" y="0"/>
                    <a:pt x="1203" y="0"/>
                    <a:pt x="1203" y="0"/>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sp>
          <p:nvSpPr>
            <p:cNvPr id="22" name="Freeform 6">
              <a:extLst>
                <a:ext uri="{FF2B5EF4-FFF2-40B4-BE49-F238E27FC236}">
                  <a16:creationId xmlns:a16="http://schemas.microsoft.com/office/drawing/2014/main" id="{2CE35377-5A8B-4FE1-8142-930FA6D896BB}"/>
                </a:ext>
              </a:extLst>
            </p:cNvPr>
            <p:cNvSpPr>
              <a:spLocks noEditPoints="1"/>
            </p:cNvSpPr>
            <p:nvPr/>
          </p:nvSpPr>
          <p:spPr bwMode="auto">
            <a:xfrm>
              <a:off x="1357" y="0"/>
              <a:ext cx="2135" cy="4348"/>
            </a:xfrm>
            <a:custGeom>
              <a:avLst/>
              <a:gdLst>
                <a:gd name="T0" fmla="*/ 362 w 1363"/>
                <a:gd name="T1" fmla="*/ 2740 h 2775"/>
                <a:gd name="T2" fmla="*/ 896 w 1363"/>
                <a:gd name="T3" fmla="*/ 2393 h 2775"/>
                <a:gd name="T4" fmla="*/ 1264 w 1363"/>
                <a:gd name="T5" fmla="*/ 1813 h 2775"/>
                <a:gd name="T6" fmla="*/ 1363 w 1363"/>
                <a:gd name="T7" fmla="*/ 925 h 2775"/>
                <a:gd name="T8" fmla="*/ 1363 w 1363"/>
                <a:gd name="T9" fmla="*/ 160 h 2775"/>
                <a:gd name="T10" fmla="*/ 1203 w 1363"/>
                <a:gd name="T11" fmla="*/ 0 h 2775"/>
                <a:gd name="T12" fmla="*/ 230 w 1363"/>
                <a:gd name="T13" fmla="*/ 0 h 2775"/>
                <a:gd name="T14" fmla="*/ 70 w 1363"/>
                <a:gd name="T15" fmla="*/ 160 h 2775"/>
                <a:gd name="T16" fmla="*/ 70 w 1363"/>
                <a:gd name="T17" fmla="*/ 1133 h 2775"/>
                <a:gd name="T18" fmla="*/ 230 w 1363"/>
                <a:gd name="T19" fmla="*/ 1293 h 2775"/>
                <a:gd name="T20" fmla="*/ 696 w 1363"/>
                <a:gd name="T21" fmla="*/ 1293 h 2775"/>
                <a:gd name="T22" fmla="*/ 519 w 1363"/>
                <a:gd name="T23" fmla="*/ 1905 h 2775"/>
                <a:gd name="T24" fmla="*/ 118 w 1363"/>
                <a:gd name="T25" fmla="*/ 2205 h 2775"/>
                <a:gd name="T26" fmla="*/ 38 w 1363"/>
                <a:gd name="T27" fmla="*/ 2420 h 2775"/>
                <a:gd name="T28" fmla="*/ 153 w 1363"/>
                <a:gd name="T29" fmla="*/ 2662 h 2775"/>
                <a:gd name="T30" fmla="*/ 362 w 1363"/>
                <a:gd name="T31" fmla="*/ 2740 h 2775"/>
                <a:gd name="T32" fmla="*/ 362 w 1363"/>
                <a:gd name="T33" fmla="*/ 2740 h 2775"/>
                <a:gd name="T34" fmla="*/ 362 w 1363"/>
                <a:gd name="T35" fmla="*/ 2740 h 27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363" h="2775">
                  <a:moveTo>
                    <a:pt x="362" y="2740"/>
                  </a:moveTo>
                  <a:cubicBezTo>
                    <a:pt x="572" y="2649"/>
                    <a:pt x="750" y="2533"/>
                    <a:pt x="896" y="2393"/>
                  </a:cubicBezTo>
                  <a:cubicBezTo>
                    <a:pt x="1076" y="2221"/>
                    <a:pt x="1198" y="2028"/>
                    <a:pt x="1264" y="1813"/>
                  </a:cubicBezTo>
                  <a:cubicBezTo>
                    <a:pt x="1330" y="1598"/>
                    <a:pt x="1363" y="1302"/>
                    <a:pt x="1363" y="925"/>
                  </a:cubicBezTo>
                  <a:cubicBezTo>
                    <a:pt x="1363" y="160"/>
                    <a:pt x="1363" y="160"/>
                    <a:pt x="1363" y="160"/>
                  </a:cubicBezTo>
                  <a:cubicBezTo>
                    <a:pt x="1363" y="72"/>
                    <a:pt x="1292" y="0"/>
                    <a:pt x="1203" y="0"/>
                  </a:cubicBezTo>
                  <a:cubicBezTo>
                    <a:pt x="230" y="0"/>
                    <a:pt x="230" y="0"/>
                    <a:pt x="230" y="0"/>
                  </a:cubicBezTo>
                  <a:cubicBezTo>
                    <a:pt x="142" y="0"/>
                    <a:pt x="70" y="72"/>
                    <a:pt x="70" y="160"/>
                  </a:cubicBezTo>
                  <a:cubicBezTo>
                    <a:pt x="70" y="1133"/>
                    <a:pt x="70" y="1133"/>
                    <a:pt x="70" y="1133"/>
                  </a:cubicBezTo>
                  <a:cubicBezTo>
                    <a:pt x="70" y="1221"/>
                    <a:pt x="142" y="1293"/>
                    <a:pt x="230" y="1293"/>
                  </a:cubicBezTo>
                  <a:cubicBezTo>
                    <a:pt x="696" y="1293"/>
                    <a:pt x="696" y="1293"/>
                    <a:pt x="696" y="1293"/>
                  </a:cubicBezTo>
                  <a:cubicBezTo>
                    <a:pt x="690" y="1548"/>
                    <a:pt x="631" y="1751"/>
                    <a:pt x="519" y="1905"/>
                  </a:cubicBezTo>
                  <a:cubicBezTo>
                    <a:pt x="430" y="2026"/>
                    <a:pt x="297" y="2126"/>
                    <a:pt x="118" y="2205"/>
                  </a:cubicBezTo>
                  <a:cubicBezTo>
                    <a:pt x="36" y="2241"/>
                    <a:pt x="0" y="2338"/>
                    <a:pt x="38" y="2420"/>
                  </a:cubicBezTo>
                  <a:cubicBezTo>
                    <a:pt x="153" y="2662"/>
                    <a:pt x="153" y="2662"/>
                    <a:pt x="153" y="2662"/>
                  </a:cubicBezTo>
                  <a:cubicBezTo>
                    <a:pt x="190" y="2740"/>
                    <a:pt x="283" y="2775"/>
                    <a:pt x="362" y="2740"/>
                  </a:cubicBezTo>
                  <a:close/>
                  <a:moveTo>
                    <a:pt x="362" y="2740"/>
                  </a:moveTo>
                  <a:cubicBezTo>
                    <a:pt x="362" y="2740"/>
                    <a:pt x="362" y="2740"/>
                    <a:pt x="362" y="2740"/>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grpSp>
      <p:sp>
        <p:nvSpPr>
          <p:cNvPr id="23" name="Title 1">
            <a:extLst>
              <a:ext uri="{FF2B5EF4-FFF2-40B4-BE49-F238E27FC236}">
                <a16:creationId xmlns:a16="http://schemas.microsoft.com/office/drawing/2014/main" id="{492E6A7E-B8B9-44D6-A5EC-55B10982AC12}"/>
              </a:ext>
            </a:extLst>
          </p:cNvPr>
          <p:cNvSpPr>
            <a:spLocks noGrp="1"/>
          </p:cNvSpPr>
          <p:nvPr>
            <p:ph type="title" hasCustomPrompt="1"/>
          </p:nvPr>
        </p:nvSpPr>
        <p:spPr>
          <a:xfrm>
            <a:off x="590336" y="1969820"/>
            <a:ext cx="3486603" cy="3078430"/>
          </a:xfrm>
        </p:spPr>
        <p:txBody>
          <a:bodyPr>
            <a:normAutofit/>
          </a:bodyPr>
          <a:lstStyle>
            <a:lvl1pPr algn="l">
              <a:lnSpc>
                <a:spcPct val="90000"/>
              </a:lnSpc>
              <a:defRPr sz="2800">
                <a:solidFill>
                  <a:schemeClr val="bg1"/>
                </a:solidFill>
              </a:defRPr>
            </a:lvl1pPr>
          </a:lstStyle>
          <a:p>
            <a:r>
              <a:rPr lang="en-US"/>
              <a:t>Click to insert quote</a:t>
            </a:r>
          </a:p>
        </p:txBody>
      </p:sp>
      <p:sp>
        <p:nvSpPr>
          <p:cNvPr id="24" name="Text Placeholder 3">
            <a:extLst>
              <a:ext uri="{FF2B5EF4-FFF2-40B4-BE49-F238E27FC236}">
                <a16:creationId xmlns:a16="http://schemas.microsoft.com/office/drawing/2014/main" id="{182E3FF7-D5E7-494A-B94F-A43F88CB95E3}"/>
              </a:ext>
            </a:extLst>
          </p:cNvPr>
          <p:cNvSpPr>
            <a:spLocks noGrp="1"/>
          </p:cNvSpPr>
          <p:nvPr>
            <p:ph type="body" sz="half" idx="2" hasCustomPrompt="1"/>
          </p:nvPr>
        </p:nvSpPr>
        <p:spPr>
          <a:xfrm>
            <a:off x="573100" y="5622079"/>
            <a:ext cx="3521075" cy="656484"/>
          </a:xfrm>
        </p:spPr>
        <p:txBody>
          <a:bodyPr/>
          <a:lstStyle>
            <a:lvl1pPr marL="0" indent="0" algn="ctr">
              <a:buFont typeface="Source Sans Pro" panose="020B0503030403020204" pitchFamily="34" charset="0"/>
              <a:buChar char=" "/>
              <a:defRPr sz="2000" b="0" cap="none" baseline="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Citation</a:t>
            </a:r>
          </a:p>
        </p:txBody>
      </p:sp>
      <p:sp>
        <p:nvSpPr>
          <p:cNvPr id="26" name="TextBox 25">
            <a:extLst>
              <a:ext uri="{FF2B5EF4-FFF2-40B4-BE49-F238E27FC236}">
                <a16:creationId xmlns:a16="http://schemas.microsoft.com/office/drawing/2014/main" id="{8C37CE40-E5D4-4A77-96F5-0AA8AEC43978}"/>
              </a:ext>
            </a:extLst>
          </p:cNvPr>
          <p:cNvSpPr txBox="1"/>
          <p:nvPr userDrawn="1"/>
        </p:nvSpPr>
        <p:spPr>
          <a:xfrm flipH="1">
            <a:off x="12457573" y="9"/>
            <a:ext cx="2418486" cy="7070755"/>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QUOTE WITH IMAGE (GREEN)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a:solidFill>
                  <a:schemeClr val="tx1"/>
                </a:solidFill>
                <a:latin typeface="+mn-lt"/>
              </a:rPr>
              <a:t>Click to edit quote and citation text. Try to keep the citation text to one line. </a:t>
            </a:r>
          </a:p>
          <a:p>
            <a:pPr marL="285750" indent="-285750">
              <a:lnSpc>
                <a:spcPct val="90000"/>
              </a:lnSpc>
              <a:spcBef>
                <a:spcPts val="1200"/>
              </a:spcBef>
              <a:buFont typeface="Arial" panose="020B0604020202020204" pitchFamily="34" charset="0"/>
              <a:buChar char="•"/>
            </a:pPr>
            <a:r>
              <a:rPr lang="en-US" b="1">
                <a:solidFill>
                  <a:schemeClr val="tx1"/>
                </a:solidFill>
                <a:latin typeface="+mn-lt"/>
              </a:rPr>
              <a:t>To replace an existing image,</a:t>
            </a:r>
            <a:r>
              <a:rPr lang="en-US">
                <a:solidFill>
                  <a:schemeClr val="tx1"/>
                </a:solidFill>
                <a:latin typeface="+mn-lt"/>
              </a:rPr>
              <a:t> delete sample image, click on the image icon to browse your preferred image.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b="1">
                <a:solidFill>
                  <a:schemeClr val="tx1"/>
                </a:solidFill>
                <a:latin typeface="+mn-lt"/>
              </a:rPr>
              <a:t>To insert a new image, </a:t>
            </a:r>
            <a:r>
              <a:rPr lang="en-US">
                <a:solidFill>
                  <a:schemeClr val="tx1"/>
                </a:solidFill>
                <a:latin typeface="+mn-lt"/>
              </a:rPr>
              <a:t>delete sample image, click on the image icon to browse your preferred image.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b="1">
                <a:solidFill>
                  <a:schemeClr val="tx1"/>
                </a:solidFill>
                <a:latin typeface="+mn-lt"/>
              </a:rPr>
              <a:t>If footer elements are not visible, </a:t>
            </a:r>
            <a:br>
              <a:rPr lang="en-US">
                <a:solidFill>
                  <a:schemeClr val="tx1"/>
                </a:solidFill>
                <a:latin typeface="+mn-lt"/>
              </a:rPr>
            </a:br>
            <a:r>
              <a:rPr lang="en-US">
                <a:solidFill>
                  <a:schemeClr val="tx1"/>
                </a:solidFill>
                <a:latin typeface="+mn-lt"/>
              </a:rPr>
              <a:t>reset layout or select image and “send to back”</a:t>
            </a:r>
          </a:p>
        </p:txBody>
      </p:sp>
      <p:sp>
        <p:nvSpPr>
          <p:cNvPr id="28" name="Picture Placeholder 4">
            <a:extLst>
              <a:ext uri="{FF2B5EF4-FFF2-40B4-BE49-F238E27FC236}">
                <a16:creationId xmlns:a16="http://schemas.microsoft.com/office/drawing/2014/main" id="{3ED98B7C-0C5F-4E8B-881C-6847330AFEB4}"/>
              </a:ext>
            </a:extLst>
          </p:cNvPr>
          <p:cNvSpPr>
            <a:spLocks noGrp="1"/>
          </p:cNvSpPr>
          <p:nvPr>
            <p:ph type="pic" sz="quarter" idx="13" hasCustomPrompt="1"/>
          </p:nvPr>
        </p:nvSpPr>
        <p:spPr>
          <a:xfrm>
            <a:off x="10552113" y="6367487"/>
            <a:ext cx="1174750" cy="274637"/>
          </a:xfrm>
          <a:blipFill dpi="0" rotWithShape="1">
            <a:blip r:embed="rId2"/>
            <a:srcRect/>
            <a:stretch>
              <a:fillRect/>
            </a:stretch>
          </a:blipFill>
        </p:spPr>
        <p:txBody>
          <a:bodyPr/>
          <a:lstStyle/>
          <a:p>
            <a:r>
              <a:rPr lang="en-US"/>
              <a:t> </a:t>
            </a:r>
          </a:p>
        </p:txBody>
      </p:sp>
      <p:sp>
        <p:nvSpPr>
          <p:cNvPr id="29" name="Rectangle 28">
            <a:extLst>
              <a:ext uri="{FF2B5EF4-FFF2-40B4-BE49-F238E27FC236}">
                <a16:creationId xmlns:a16="http://schemas.microsoft.com/office/drawing/2014/main" id="{4B2588AB-A8EA-4707-9B4F-91D39817C83A}"/>
              </a:ext>
            </a:extLst>
          </p:cNvPr>
          <p:cNvSpPr/>
          <p:nvPr userDrawn="1"/>
        </p:nvSpPr>
        <p:spPr>
          <a:xfrm>
            <a:off x="457201" y="6407151"/>
            <a:ext cx="2940310" cy="235044"/>
          </a:xfrm>
          <a:prstGeom prst="rect">
            <a:avLst/>
          </a:prstGeom>
        </p:spPr>
        <p:txBody>
          <a:bodyPr wrap="none" lIns="0" tIns="0" rIns="0" bIns="0" anchor="ct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a:ln>
                  <a:noFill/>
                </a:ln>
                <a:solidFill>
                  <a:schemeClr val="bg1"/>
                </a:solidFill>
                <a:effectLst/>
                <a:uLnTx/>
                <a:uFillTx/>
                <a:latin typeface="+mn-lt"/>
                <a:ea typeface="+mn-ea"/>
                <a:cs typeface="Arial"/>
              </a:rPr>
              <a:t>PRIMARY CARE PROGRESS, INC.  |  All rights reserved</a:t>
            </a:r>
          </a:p>
        </p:txBody>
      </p:sp>
      <p:sp>
        <p:nvSpPr>
          <p:cNvPr id="15" name="Picture Placeholder 2">
            <a:extLst>
              <a:ext uri="{FF2B5EF4-FFF2-40B4-BE49-F238E27FC236}">
                <a16:creationId xmlns:a16="http://schemas.microsoft.com/office/drawing/2014/main" id="{8DD18DB0-41F7-4691-8B10-4E723E3456BC}"/>
              </a:ext>
            </a:extLst>
          </p:cNvPr>
          <p:cNvSpPr>
            <a:spLocks noGrp="1"/>
          </p:cNvSpPr>
          <p:nvPr>
            <p:ph type="pic" sz="quarter" idx="22" hasCustomPrompt="1"/>
          </p:nvPr>
        </p:nvSpPr>
        <p:spPr>
          <a:xfrm>
            <a:off x="10073358" y="82153"/>
            <a:ext cx="356616" cy="356616"/>
          </a:xfrm>
          <a:prstGeom prst="ellipse">
            <a:avLst/>
          </a:prstGeom>
        </p:spPr>
        <p:txBody>
          <a:bodyPr anchor="ctr"/>
          <a:lstStyle>
            <a:lvl1pPr algn="ctr">
              <a:defRPr sz="600">
                <a:solidFill>
                  <a:schemeClr val="bg1"/>
                </a:solidFill>
              </a:defRPr>
            </a:lvl1pPr>
          </a:lstStyle>
          <a:p>
            <a:r>
              <a:rPr lang="en-US"/>
              <a:t>nav icon</a:t>
            </a:r>
          </a:p>
        </p:txBody>
      </p:sp>
      <p:sp>
        <p:nvSpPr>
          <p:cNvPr id="16" name="Picture Placeholder 2">
            <a:extLst>
              <a:ext uri="{FF2B5EF4-FFF2-40B4-BE49-F238E27FC236}">
                <a16:creationId xmlns:a16="http://schemas.microsoft.com/office/drawing/2014/main" id="{76C1DF1C-EECD-4AD8-9BF5-49300688AF9B}"/>
              </a:ext>
            </a:extLst>
          </p:cNvPr>
          <p:cNvSpPr>
            <a:spLocks noGrp="1"/>
          </p:cNvSpPr>
          <p:nvPr>
            <p:ph type="pic" sz="quarter" idx="21" hasCustomPrompt="1"/>
          </p:nvPr>
        </p:nvSpPr>
        <p:spPr>
          <a:xfrm>
            <a:off x="10488111" y="82153"/>
            <a:ext cx="356616" cy="356616"/>
          </a:xfrm>
          <a:prstGeom prst="ellipse">
            <a:avLst/>
          </a:prstGeom>
        </p:spPr>
        <p:txBody>
          <a:bodyPr anchor="ctr"/>
          <a:lstStyle>
            <a:lvl1pPr algn="ctr">
              <a:defRPr sz="600">
                <a:solidFill>
                  <a:schemeClr val="bg1"/>
                </a:solidFill>
              </a:defRPr>
            </a:lvl1pPr>
          </a:lstStyle>
          <a:p>
            <a:r>
              <a:rPr lang="en-US"/>
              <a:t>nav icon</a:t>
            </a:r>
          </a:p>
        </p:txBody>
      </p:sp>
      <p:sp>
        <p:nvSpPr>
          <p:cNvPr id="17" name="Picture Placeholder 2">
            <a:extLst>
              <a:ext uri="{FF2B5EF4-FFF2-40B4-BE49-F238E27FC236}">
                <a16:creationId xmlns:a16="http://schemas.microsoft.com/office/drawing/2014/main" id="{59E7FDC5-57F4-486C-93F1-CD8B8B13DBC3}"/>
              </a:ext>
            </a:extLst>
          </p:cNvPr>
          <p:cNvSpPr>
            <a:spLocks noGrp="1"/>
          </p:cNvSpPr>
          <p:nvPr>
            <p:ph type="pic" sz="quarter" idx="20" hasCustomPrompt="1"/>
          </p:nvPr>
        </p:nvSpPr>
        <p:spPr>
          <a:xfrm>
            <a:off x="10907920" y="82153"/>
            <a:ext cx="356616" cy="356616"/>
          </a:xfrm>
          <a:prstGeom prst="ellipse">
            <a:avLst/>
          </a:prstGeom>
        </p:spPr>
        <p:txBody>
          <a:bodyPr anchor="ctr"/>
          <a:lstStyle>
            <a:lvl1pPr algn="ctr">
              <a:defRPr sz="600">
                <a:solidFill>
                  <a:schemeClr val="bg1"/>
                </a:solidFill>
              </a:defRPr>
            </a:lvl1pPr>
          </a:lstStyle>
          <a:p>
            <a:r>
              <a:rPr lang="en-US"/>
              <a:t>nav icon</a:t>
            </a:r>
          </a:p>
        </p:txBody>
      </p:sp>
      <p:sp>
        <p:nvSpPr>
          <p:cNvPr id="18" name="Picture Placeholder 2">
            <a:extLst>
              <a:ext uri="{FF2B5EF4-FFF2-40B4-BE49-F238E27FC236}">
                <a16:creationId xmlns:a16="http://schemas.microsoft.com/office/drawing/2014/main" id="{0402CF7F-8539-4703-8A76-A8005D805EDC}"/>
              </a:ext>
            </a:extLst>
          </p:cNvPr>
          <p:cNvSpPr>
            <a:spLocks noGrp="1"/>
          </p:cNvSpPr>
          <p:nvPr>
            <p:ph type="pic" sz="quarter" idx="19" hasCustomPrompt="1"/>
          </p:nvPr>
        </p:nvSpPr>
        <p:spPr>
          <a:xfrm>
            <a:off x="11325256" y="82153"/>
            <a:ext cx="356616" cy="356616"/>
          </a:xfrm>
          <a:prstGeom prst="ellipse">
            <a:avLst/>
          </a:prstGeom>
        </p:spPr>
        <p:txBody>
          <a:bodyPr anchor="ctr"/>
          <a:lstStyle>
            <a:lvl1pPr algn="ctr">
              <a:defRPr sz="600">
                <a:solidFill>
                  <a:schemeClr val="bg1"/>
                </a:solidFill>
              </a:defRPr>
            </a:lvl1pPr>
          </a:lstStyle>
          <a:p>
            <a:r>
              <a:rPr lang="en-US"/>
              <a:t>nav icon</a:t>
            </a:r>
          </a:p>
        </p:txBody>
      </p:sp>
      <p:sp>
        <p:nvSpPr>
          <p:cNvPr id="25" name="Picture Placeholder 2">
            <a:extLst>
              <a:ext uri="{FF2B5EF4-FFF2-40B4-BE49-F238E27FC236}">
                <a16:creationId xmlns:a16="http://schemas.microsoft.com/office/drawing/2014/main" id="{E459D18D-EEAE-4863-8CF7-EAC9032C1C8E}"/>
              </a:ext>
            </a:extLst>
          </p:cNvPr>
          <p:cNvSpPr>
            <a:spLocks noGrp="1"/>
          </p:cNvSpPr>
          <p:nvPr>
            <p:ph type="pic" sz="quarter" idx="18" hasCustomPrompt="1"/>
          </p:nvPr>
        </p:nvSpPr>
        <p:spPr>
          <a:xfrm>
            <a:off x="11742509" y="82153"/>
            <a:ext cx="356616" cy="356616"/>
          </a:xfrm>
          <a:prstGeom prst="ellipse">
            <a:avLst/>
          </a:prstGeom>
        </p:spPr>
        <p:txBody>
          <a:bodyPr anchor="ctr"/>
          <a:lstStyle>
            <a:lvl1pPr algn="ctr">
              <a:defRPr sz="600">
                <a:solidFill>
                  <a:schemeClr val="bg1"/>
                </a:solidFill>
              </a:defRPr>
            </a:lvl1pPr>
          </a:lstStyle>
          <a:p>
            <a:r>
              <a:rPr lang="en-US"/>
              <a:t>nav icon</a:t>
            </a:r>
          </a:p>
        </p:txBody>
      </p:sp>
    </p:spTree>
    <p:extLst>
      <p:ext uri="{BB962C8B-B14F-4D97-AF65-F5344CB8AC3E}">
        <p14:creationId xmlns:p14="http://schemas.microsoft.com/office/powerpoint/2010/main" val="142831369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Quote with Image (Orange)">
    <p:bg>
      <p:bgPr>
        <a:solidFill>
          <a:schemeClr val="accent4"/>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ED8CCE45-FA10-484A-A4E9-F6F5536EA0B5}"/>
              </a:ext>
            </a:extLst>
          </p:cNvPr>
          <p:cNvCxnSpPr/>
          <p:nvPr userDrawn="1"/>
        </p:nvCxnSpPr>
        <p:spPr>
          <a:xfrm>
            <a:off x="1897219" y="5335164"/>
            <a:ext cx="872837" cy="0"/>
          </a:xfrm>
          <a:prstGeom prst="line">
            <a:avLst/>
          </a:prstGeom>
          <a:ln w="12700" cap="rnd">
            <a:solidFill>
              <a:schemeClr val="bg1"/>
            </a:solidFill>
            <a:tailEnd type="none"/>
          </a:ln>
          <a:effectLst/>
        </p:spPr>
        <p:style>
          <a:lnRef idx="2">
            <a:schemeClr val="accent1"/>
          </a:lnRef>
          <a:fillRef idx="0">
            <a:schemeClr val="accent1"/>
          </a:fillRef>
          <a:effectRef idx="1">
            <a:schemeClr val="accent1"/>
          </a:effectRef>
          <a:fontRef idx="minor">
            <a:schemeClr val="tx1"/>
          </a:fontRef>
        </p:style>
      </p:cxnSp>
      <p:grpSp>
        <p:nvGrpSpPr>
          <p:cNvPr id="10" name="Group 4">
            <a:extLst>
              <a:ext uri="{FF2B5EF4-FFF2-40B4-BE49-F238E27FC236}">
                <a16:creationId xmlns:a16="http://schemas.microsoft.com/office/drawing/2014/main" id="{74FEF6C9-8402-444E-8DE0-9E0EF28798E3}"/>
              </a:ext>
            </a:extLst>
          </p:cNvPr>
          <p:cNvGrpSpPr>
            <a:grpSpLocks noChangeAspect="1"/>
          </p:cNvGrpSpPr>
          <p:nvPr userDrawn="1"/>
        </p:nvGrpSpPr>
        <p:grpSpPr bwMode="auto">
          <a:xfrm rot="10800000">
            <a:off x="1903496" y="923103"/>
            <a:ext cx="860283" cy="759802"/>
            <a:chOff x="1357" y="0"/>
            <a:chExt cx="4923" cy="4348"/>
          </a:xfrm>
          <a:solidFill>
            <a:schemeClr val="bg1"/>
          </a:solidFill>
        </p:grpSpPr>
        <p:sp>
          <p:nvSpPr>
            <p:cNvPr id="11" name="Freeform 5">
              <a:extLst>
                <a:ext uri="{FF2B5EF4-FFF2-40B4-BE49-F238E27FC236}">
                  <a16:creationId xmlns:a16="http://schemas.microsoft.com/office/drawing/2014/main" id="{AE6C75DE-009C-4F90-A912-8FC9101D2A8E}"/>
                </a:ext>
              </a:extLst>
            </p:cNvPr>
            <p:cNvSpPr>
              <a:spLocks noEditPoints="1"/>
            </p:cNvSpPr>
            <p:nvPr/>
          </p:nvSpPr>
          <p:spPr bwMode="auto">
            <a:xfrm>
              <a:off x="4145" y="0"/>
              <a:ext cx="2135" cy="4348"/>
            </a:xfrm>
            <a:custGeom>
              <a:avLst/>
              <a:gdLst>
                <a:gd name="T0" fmla="*/ 1203 w 1363"/>
                <a:gd name="T1" fmla="*/ 0 h 2775"/>
                <a:gd name="T2" fmla="*/ 230 w 1363"/>
                <a:gd name="T3" fmla="*/ 0 h 2775"/>
                <a:gd name="T4" fmla="*/ 70 w 1363"/>
                <a:gd name="T5" fmla="*/ 160 h 2775"/>
                <a:gd name="T6" fmla="*/ 70 w 1363"/>
                <a:gd name="T7" fmla="*/ 1133 h 2775"/>
                <a:gd name="T8" fmla="*/ 230 w 1363"/>
                <a:gd name="T9" fmla="*/ 1293 h 2775"/>
                <a:gd name="T10" fmla="*/ 696 w 1363"/>
                <a:gd name="T11" fmla="*/ 1293 h 2775"/>
                <a:gd name="T12" fmla="*/ 519 w 1363"/>
                <a:gd name="T13" fmla="*/ 1905 h 2775"/>
                <a:gd name="T14" fmla="*/ 118 w 1363"/>
                <a:gd name="T15" fmla="*/ 2205 h 2775"/>
                <a:gd name="T16" fmla="*/ 38 w 1363"/>
                <a:gd name="T17" fmla="*/ 2420 h 2775"/>
                <a:gd name="T18" fmla="*/ 154 w 1363"/>
                <a:gd name="T19" fmla="*/ 2663 h 2775"/>
                <a:gd name="T20" fmla="*/ 362 w 1363"/>
                <a:gd name="T21" fmla="*/ 2741 h 2775"/>
                <a:gd name="T22" fmla="*/ 898 w 1363"/>
                <a:gd name="T23" fmla="*/ 2393 h 2775"/>
                <a:gd name="T24" fmla="*/ 1264 w 1363"/>
                <a:gd name="T25" fmla="*/ 1811 h 2775"/>
                <a:gd name="T26" fmla="*/ 1363 w 1363"/>
                <a:gd name="T27" fmla="*/ 925 h 2775"/>
                <a:gd name="T28" fmla="*/ 1363 w 1363"/>
                <a:gd name="T29" fmla="*/ 160 h 2775"/>
                <a:gd name="T30" fmla="*/ 1203 w 1363"/>
                <a:gd name="T31" fmla="*/ 0 h 2775"/>
                <a:gd name="T32" fmla="*/ 1203 w 1363"/>
                <a:gd name="T33" fmla="*/ 0 h 2775"/>
                <a:gd name="T34" fmla="*/ 1203 w 1363"/>
                <a:gd name="T35" fmla="*/ 0 h 27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363" h="2775">
                  <a:moveTo>
                    <a:pt x="1203" y="0"/>
                  </a:moveTo>
                  <a:cubicBezTo>
                    <a:pt x="230" y="0"/>
                    <a:pt x="230" y="0"/>
                    <a:pt x="230" y="0"/>
                  </a:cubicBezTo>
                  <a:cubicBezTo>
                    <a:pt x="142" y="0"/>
                    <a:pt x="70" y="72"/>
                    <a:pt x="70" y="160"/>
                  </a:cubicBezTo>
                  <a:cubicBezTo>
                    <a:pt x="70" y="1133"/>
                    <a:pt x="70" y="1133"/>
                    <a:pt x="70" y="1133"/>
                  </a:cubicBezTo>
                  <a:cubicBezTo>
                    <a:pt x="70" y="1221"/>
                    <a:pt x="142" y="1293"/>
                    <a:pt x="230" y="1293"/>
                  </a:cubicBezTo>
                  <a:cubicBezTo>
                    <a:pt x="696" y="1293"/>
                    <a:pt x="696" y="1293"/>
                    <a:pt x="696" y="1293"/>
                  </a:cubicBezTo>
                  <a:cubicBezTo>
                    <a:pt x="690" y="1548"/>
                    <a:pt x="631" y="1751"/>
                    <a:pt x="519" y="1905"/>
                  </a:cubicBezTo>
                  <a:cubicBezTo>
                    <a:pt x="430" y="2026"/>
                    <a:pt x="297" y="2126"/>
                    <a:pt x="118" y="2205"/>
                  </a:cubicBezTo>
                  <a:cubicBezTo>
                    <a:pt x="35" y="2241"/>
                    <a:pt x="0" y="2338"/>
                    <a:pt x="38" y="2420"/>
                  </a:cubicBezTo>
                  <a:cubicBezTo>
                    <a:pt x="154" y="2663"/>
                    <a:pt x="154" y="2663"/>
                    <a:pt x="154" y="2663"/>
                  </a:cubicBezTo>
                  <a:cubicBezTo>
                    <a:pt x="191" y="2741"/>
                    <a:pt x="282" y="2775"/>
                    <a:pt x="362" y="2741"/>
                  </a:cubicBezTo>
                  <a:cubicBezTo>
                    <a:pt x="574" y="2649"/>
                    <a:pt x="753" y="2533"/>
                    <a:pt x="898" y="2393"/>
                  </a:cubicBezTo>
                  <a:cubicBezTo>
                    <a:pt x="1076" y="2221"/>
                    <a:pt x="1198" y="2027"/>
                    <a:pt x="1264" y="1811"/>
                  </a:cubicBezTo>
                  <a:cubicBezTo>
                    <a:pt x="1330" y="1594"/>
                    <a:pt x="1363" y="1299"/>
                    <a:pt x="1363" y="925"/>
                  </a:cubicBezTo>
                  <a:cubicBezTo>
                    <a:pt x="1363" y="160"/>
                    <a:pt x="1363" y="160"/>
                    <a:pt x="1363" y="160"/>
                  </a:cubicBezTo>
                  <a:cubicBezTo>
                    <a:pt x="1363" y="72"/>
                    <a:pt x="1291" y="0"/>
                    <a:pt x="1203" y="0"/>
                  </a:cubicBezTo>
                  <a:close/>
                  <a:moveTo>
                    <a:pt x="1203" y="0"/>
                  </a:moveTo>
                  <a:cubicBezTo>
                    <a:pt x="1203" y="0"/>
                    <a:pt x="1203" y="0"/>
                    <a:pt x="1203" y="0"/>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sp>
          <p:nvSpPr>
            <p:cNvPr id="12" name="Freeform 6">
              <a:extLst>
                <a:ext uri="{FF2B5EF4-FFF2-40B4-BE49-F238E27FC236}">
                  <a16:creationId xmlns:a16="http://schemas.microsoft.com/office/drawing/2014/main" id="{7943E765-D7D9-4958-A2BE-4F79DA01F8D4}"/>
                </a:ext>
              </a:extLst>
            </p:cNvPr>
            <p:cNvSpPr>
              <a:spLocks noEditPoints="1"/>
            </p:cNvSpPr>
            <p:nvPr/>
          </p:nvSpPr>
          <p:spPr bwMode="auto">
            <a:xfrm>
              <a:off x="1357" y="0"/>
              <a:ext cx="2135" cy="4348"/>
            </a:xfrm>
            <a:custGeom>
              <a:avLst/>
              <a:gdLst>
                <a:gd name="T0" fmla="*/ 362 w 1363"/>
                <a:gd name="T1" fmla="*/ 2740 h 2775"/>
                <a:gd name="T2" fmla="*/ 896 w 1363"/>
                <a:gd name="T3" fmla="*/ 2393 h 2775"/>
                <a:gd name="T4" fmla="*/ 1264 w 1363"/>
                <a:gd name="T5" fmla="*/ 1813 h 2775"/>
                <a:gd name="T6" fmla="*/ 1363 w 1363"/>
                <a:gd name="T7" fmla="*/ 925 h 2775"/>
                <a:gd name="T8" fmla="*/ 1363 w 1363"/>
                <a:gd name="T9" fmla="*/ 160 h 2775"/>
                <a:gd name="T10" fmla="*/ 1203 w 1363"/>
                <a:gd name="T11" fmla="*/ 0 h 2775"/>
                <a:gd name="T12" fmla="*/ 230 w 1363"/>
                <a:gd name="T13" fmla="*/ 0 h 2775"/>
                <a:gd name="T14" fmla="*/ 70 w 1363"/>
                <a:gd name="T15" fmla="*/ 160 h 2775"/>
                <a:gd name="T16" fmla="*/ 70 w 1363"/>
                <a:gd name="T17" fmla="*/ 1133 h 2775"/>
                <a:gd name="T18" fmla="*/ 230 w 1363"/>
                <a:gd name="T19" fmla="*/ 1293 h 2775"/>
                <a:gd name="T20" fmla="*/ 696 w 1363"/>
                <a:gd name="T21" fmla="*/ 1293 h 2775"/>
                <a:gd name="T22" fmla="*/ 519 w 1363"/>
                <a:gd name="T23" fmla="*/ 1905 h 2775"/>
                <a:gd name="T24" fmla="*/ 118 w 1363"/>
                <a:gd name="T25" fmla="*/ 2205 h 2775"/>
                <a:gd name="T26" fmla="*/ 38 w 1363"/>
                <a:gd name="T27" fmla="*/ 2420 h 2775"/>
                <a:gd name="T28" fmla="*/ 153 w 1363"/>
                <a:gd name="T29" fmla="*/ 2662 h 2775"/>
                <a:gd name="T30" fmla="*/ 362 w 1363"/>
                <a:gd name="T31" fmla="*/ 2740 h 2775"/>
                <a:gd name="T32" fmla="*/ 362 w 1363"/>
                <a:gd name="T33" fmla="*/ 2740 h 2775"/>
                <a:gd name="T34" fmla="*/ 362 w 1363"/>
                <a:gd name="T35" fmla="*/ 2740 h 27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363" h="2775">
                  <a:moveTo>
                    <a:pt x="362" y="2740"/>
                  </a:moveTo>
                  <a:cubicBezTo>
                    <a:pt x="572" y="2649"/>
                    <a:pt x="750" y="2533"/>
                    <a:pt x="896" y="2393"/>
                  </a:cubicBezTo>
                  <a:cubicBezTo>
                    <a:pt x="1076" y="2221"/>
                    <a:pt x="1198" y="2028"/>
                    <a:pt x="1264" y="1813"/>
                  </a:cubicBezTo>
                  <a:cubicBezTo>
                    <a:pt x="1330" y="1598"/>
                    <a:pt x="1363" y="1302"/>
                    <a:pt x="1363" y="925"/>
                  </a:cubicBezTo>
                  <a:cubicBezTo>
                    <a:pt x="1363" y="160"/>
                    <a:pt x="1363" y="160"/>
                    <a:pt x="1363" y="160"/>
                  </a:cubicBezTo>
                  <a:cubicBezTo>
                    <a:pt x="1363" y="72"/>
                    <a:pt x="1292" y="0"/>
                    <a:pt x="1203" y="0"/>
                  </a:cubicBezTo>
                  <a:cubicBezTo>
                    <a:pt x="230" y="0"/>
                    <a:pt x="230" y="0"/>
                    <a:pt x="230" y="0"/>
                  </a:cubicBezTo>
                  <a:cubicBezTo>
                    <a:pt x="142" y="0"/>
                    <a:pt x="70" y="72"/>
                    <a:pt x="70" y="160"/>
                  </a:cubicBezTo>
                  <a:cubicBezTo>
                    <a:pt x="70" y="1133"/>
                    <a:pt x="70" y="1133"/>
                    <a:pt x="70" y="1133"/>
                  </a:cubicBezTo>
                  <a:cubicBezTo>
                    <a:pt x="70" y="1221"/>
                    <a:pt x="142" y="1293"/>
                    <a:pt x="230" y="1293"/>
                  </a:cubicBezTo>
                  <a:cubicBezTo>
                    <a:pt x="696" y="1293"/>
                    <a:pt x="696" y="1293"/>
                    <a:pt x="696" y="1293"/>
                  </a:cubicBezTo>
                  <a:cubicBezTo>
                    <a:pt x="690" y="1548"/>
                    <a:pt x="631" y="1751"/>
                    <a:pt x="519" y="1905"/>
                  </a:cubicBezTo>
                  <a:cubicBezTo>
                    <a:pt x="430" y="2026"/>
                    <a:pt x="297" y="2126"/>
                    <a:pt x="118" y="2205"/>
                  </a:cubicBezTo>
                  <a:cubicBezTo>
                    <a:pt x="36" y="2241"/>
                    <a:pt x="0" y="2338"/>
                    <a:pt x="38" y="2420"/>
                  </a:cubicBezTo>
                  <a:cubicBezTo>
                    <a:pt x="153" y="2662"/>
                    <a:pt x="153" y="2662"/>
                    <a:pt x="153" y="2662"/>
                  </a:cubicBezTo>
                  <a:cubicBezTo>
                    <a:pt x="190" y="2740"/>
                    <a:pt x="283" y="2775"/>
                    <a:pt x="362" y="2740"/>
                  </a:cubicBezTo>
                  <a:close/>
                  <a:moveTo>
                    <a:pt x="362" y="2740"/>
                  </a:moveTo>
                  <a:cubicBezTo>
                    <a:pt x="362" y="2740"/>
                    <a:pt x="362" y="2740"/>
                    <a:pt x="362" y="2740"/>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grpSp>
      <p:sp>
        <p:nvSpPr>
          <p:cNvPr id="2" name="Title 1">
            <a:extLst>
              <a:ext uri="{FF2B5EF4-FFF2-40B4-BE49-F238E27FC236}">
                <a16:creationId xmlns:a16="http://schemas.microsoft.com/office/drawing/2014/main" id="{619C8DB6-B1BB-4FFF-8DFE-D9F478C4A1C1}"/>
              </a:ext>
            </a:extLst>
          </p:cNvPr>
          <p:cNvSpPr>
            <a:spLocks noGrp="1"/>
          </p:cNvSpPr>
          <p:nvPr>
            <p:ph type="title" hasCustomPrompt="1"/>
          </p:nvPr>
        </p:nvSpPr>
        <p:spPr>
          <a:xfrm>
            <a:off x="590336" y="1969820"/>
            <a:ext cx="3486603" cy="3078430"/>
          </a:xfrm>
        </p:spPr>
        <p:txBody>
          <a:bodyPr>
            <a:normAutofit/>
          </a:bodyPr>
          <a:lstStyle>
            <a:lvl1pPr algn="l">
              <a:lnSpc>
                <a:spcPct val="90000"/>
              </a:lnSpc>
              <a:defRPr sz="2800">
                <a:solidFill>
                  <a:schemeClr val="bg1"/>
                </a:solidFill>
              </a:defRPr>
            </a:lvl1pPr>
          </a:lstStyle>
          <a:p>
            <a:r>
              <a:rPr lang="en-US"/>
              <a:t>Click to insert quote</a:t>
            </a:r>
          </a:p>
        </p:txBody>
      </p:sp>
      <p:sp>
        <p:nvSpPr>
          <p:cNvPr id="3" name="Date Placeholder 2">
            <a:extLst>
              <a:ext uri="{FF2B5EF4-FFF2-40B4-BE49-F238E27FC236}">
                <a16:creationId xmlns:a16="http://schemas.microsoft.com/office/drawing/2014/main" id="{E6F30ADF-0BC8-4352-A4F5-763DC94B75BD}"/>
              </a:ext>
            </a:extLst>
          </p:cNvPr>
          <p:cNvSpPr>
            <a:spLocks noGrp="1"/>
          </p:cNvSpPr>
          <p:nvPr>
            <p:ph type="dt" sz="half" idx="10"/>
          </p:nvPr>
        </p:nvSpPr>
        <p:spPr>
          <a:xfrm>
            <a:off x="8642109" y="6407176"/>
            <a:ext cx="1092449" cy="228599"/>
          </a:xfrm>
          <a:prstGeom prst="rect">
            <a:avLst/>
          </a:prstGeom>
        </p:spPr>
        <p:txBody>
          <a:bodyPr/>
          <a:lstStyle>
            <a:lvl1pPr>
              <a:defRPr>
                <a:solidFill>
                  <a:schemeClr val="bg1"/>
                </a:solidFill>
              </a:defRPr>
            </a:lvl1pPr>
          </a:lstStyle>
          <a:p>
            <a:fld id="{01AD49F2-C9BB-4C3D-B82F-908B4D45E24B}" type="datetime1">
              <a:rPr lang="en-US" smtClean="0"/>
              <a:pPr/>
              <a:t>4/29/26</a:t>
            </a:fld>
            <a:endParaRPr lang="en-US"/>
          </a:p>
        </p:txBody>
      </p:sp>
      <p:sp>
        <p:nvSpPr>
          <p:cNvPr id="4" name="Slide Number Placeholder 3">
            <a:extLst>
              <a:ext uri="{FF2B5EF4-FFF2-40B4-BE49-F238E27FC236}">
                <a16:creationId xmlns:a16="http://schemas.microsoft.com/office/drawing/2014/main" id="{0049E632-23E4-412F-B79C-2E7A85F86282}"/>
              </a:ext>
            </a:extLst>
          </p:cNvPr>
          <p:cNvSpPr>
            <a:spLocks noGrp="1"/>
          </p:cNvSpPr>
          <p:nvPr>
            <p:ph type="sldNum" sz="quarter" idx="11"/>
          </p:nvPr>
        </p:nvSpPr>
        <p:spPr>
          <a:xfrm>
            <a:off x="9824480" y="6407176"/>
            <a:ext cx="390690" cy="228599"/>
          </a:xfrm>
          <a:prstGeom prst="rect">
            <a:avLst/>
          </a:prstGeom>
        </p:spPr>
        <p:txBody>
          <a:bodyPr/>
          <a:lstStyle>
            <a:lvl1pPr>
              <a:defRPr>
                <a:solidFill>
                  <a:schemeClr val="bg1"/>
                </a:solidFill>
              </a:defRPr>
            </a:lvl1pPr>
          </a:lstStyle>
          <a:p>
            <a:fld id="{3D20DFA8-C5FE-DB44-9BF9-1274EAD5637C}" type="slidenum">
              <a:rPr lang="en-US" smtClean="0"/>
              <a:pPr/>
              <a:t>‹#›</a:t>
            </a:fld>
            <a:endParaRPr lang="en-US"/>
          </a:p>
        </p:txBody>
      </p:sp>
      <p:sp>
        <p:nvSpPr>
          <p:cNvPr id="14" name="Picture Placeholder 13">
            <a:extLst>
              <a:ext uri="{FF2B5EF4-FFF2-40B4-BE49-F238E27FC236}">
                <a16:creationId xmlns:a16="http://schemas.microsoft.com/office/drawing/2014/main" id="{221093A5-BF21-434F-AA6E-4968BA330FAF}"/>
              </a:ext>
            </a:extLst>
          </p:cNvPr>
          <p:cNvSpPr>
            <a:spLocks noGrp="1"/>
          </p:cNvSpPr>
          <p:nvPr>
            <p:ph type="pic" sz="quarter" idx="12"/>
          </p:nvPr>
        </p:nvSpPr>
        <p:spPr>
          <a:xfrm>
            <a:off x="4325950" y="0"/>
            <a:ext cx="7862887" cy="6871648"/>
          </a:xfrm>
          <a:solidFill>
            <a:schemeClr val="accent1"/>
          </a:solidFill>
        </p:spPr>
        <p:txBody>
          <a:bodyPr/>
          <a:lstStyle/>
          <a:p>
            <a:endParaRPr lang="en-US"/>
          </a:p>
        </p:txBody>
      </p:sp>
      <p:sp>
        <p:nvSpPr>
          <p:cNvPr id="16" name="Text Placeholder 3">
            <a:extLst>
              <a:ext uri="{FF2B5EF4-FFF2-40B4-BE49-F238E27FC236}">
                <a16:creationId xmlns:a16="http://schemas.microsoft.com/office/drawing/2014/main" id="{016249D5-78C7-419A-8900-5F9EC75212B2}"/>
              </a:ext>
            </a:extLst>
          </p:cNvPr>
          <p:cNvSpPr>
            <a:spLocks noGrp="1"/>
          </p:cNvSpPr>
          <p:nvPr>
            <p:ph type="body" sz="half" idx="2" hasCustomPrompt="1"/>
          </p:nvPr>
        </p:nvSpPr>
        <p:spPr>
          <a:xfrm>
            <a:off x="573100" y="5622079"/>
            <a:ext cx="3521075" cy="656484"/>
          </a:xfrm>
        </p:spPr>
        <p:txBody>
          <a:bodyPr/>
          <a:lstStyle>
            <a:lvl1pPr marL="0" indent="0" algn="ctr">
              <a:buFont typeface="Source Sans Pro" panose="020B0503030403020204" pitchFamily="34" charset="0"/>
              <a:buChar char=" "/>
              <a:defRPr sz="2000" b="0" cap="none" baseline="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Citation</a:t>
            </a:r>
          </a:p>
        </p:txBody>
      </p:sp>
      <p:sp>
        <p:nvSpPr>
          <p:cNvPr id="17" name="TextBox 16">
            <a:extLst>
              <a:ext uri="{FF2B5EF4-FFF2-40B4-BE49-F238E27FC236}">
                <a16:creationId xmlns:a16="http://schemas.microsoft.com/office/drawing/2014/main" id="{0A3058EA-F872-40C0-B450-053DA09CD2CC}"/>
              </a:ext>
            </a:extLst>
          </p:cNvPr>
          <p:cNvSpPr txBox="1"/>
          <p:nvPr userDrawn="1"/>
        </p:nvSpPr>
        <p:spPr>
          <a:xfrm flipH="1">
            <a:off x="12457573" y="9"/>
            <a:ext cx="2418486" cy="7070755"/>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QUOTE WITH IMAGE (ORANGE)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a:solidFill>
                  <a:schemeClr val="tx1"/>
                </a:solidFill>
                <a:latin typeface="+mn-lt"/>
              </a:rPr>
              <a:t>Click to edit quote and citation text. Try to keep the citation text to one line. </a:t>
            </a:r>
          </a:p>
          <a:p>
            <a:pPr marL="285750" indent="-285750">
              <a:lnSpc>
                <a:spcPct val="90000"/>
              </a:lnSpc>
              <a:spcBef>
                <a:spcPts val="1200"/>
              </a:spcBef>
              <a:buFont typeface="Arial" panose="020B0604020202020204" pitchFamily="34" charset="0"/>
              <a:buChar char="•"/>
            </a:pPr>
            <a:r>
              <a:rPr lang="en-US" b="1">
                <a:solidFill>
                  <a:schemeClr val="tx1"/>
                </a:solidFill>
                <a:latin typeface="+mn-lt"/>
              </a:rPr>
              <a:t>To replace an existing image,</a:t>
            </a:r>
            <a:r>
              <a:rPr lang="en-US">
                <a:solidFill>
                  <a:schemeClr val="tx1"/>
                </a:solidFill>
                <a:latin typeface="+mn-lt"/>
              </a:rPr>
              <a:t> delete sample image, click on the image icon to browse your preferred image.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b="1">
                <a:solidFill>
                  <a:schemeClr val="tx1"/>
                </a:solidFill>
                <a:latin typeface="+mn-lt"/>
              </a:rPr>
              <a:t>To insert a new image, </a:t>
            </a:r>
            <a:r>
              <a:rPr lang="en-US">
                <a:solidFill>
                  <a:schemeClr val="tx1"/>
                </a:solidFill>
                <a:latin typeface="+mn-lt"/>
              </a:rPr>
              <a:t>delete sample image, click on the image icon to browse your preferred image.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b="1">
                <a:solidFill>
                  <a:schemeClr val="tx1"/>
                </a:solidFill>
                <a:latin typeface="+mn-lt"/>
              </a:rPr>
              <a:t>If footer elements are not visible, </a:t>
            </a:r>
            <a:br>
              <a:rPr lang="en-US">
                <a:solidFill>
                  <a:schemeClr val="tx1"/>
                </a:solidFill>
                <a:latin typeface="+mn-lt"/>
              </a:rPr>
            </a:br>
            <a:r>
              <a:rPr lang="en-US">
                <a:solidFill>
                  <a:schemeClr val="tx1"/>
                </a:solidFill>
                <a:latin typeface="+mn-lt"/>
              </a:rPr>
              <a:t>reset layout or select image and “send to back”</a:t>
            </a:r>
          </a:p>
        </p:txBody>
      </p:sp>
      <p:sp>
        <p:nvSpPr>
          <p:cNvPr id="22" name="Picture Placeholder 4">
            <a:extLst>
              <a:ext uri="{FF2B5EF4-FFF2-40B4-BE49-F238E27FC236}">
                <a16:creationId xmlns:a16="http://schemas.microsoft.com/office/drawing/2014/main" id="{A8DF4736-9FD4-4C89-A651-E78B992D3A6C}"/>
              </a:ext>
            </a:extLst>
          </p:cNvPr>
          <p:cNvSpPr>
            <a:spLocks noGrp="1"/>
          </p:cNvSpPr>
          <p:nvPr>
            <p:ph type="pic" sz="quarter" idx="13" hasCustomPrompt="1"/>
          </p:nvPr>
        </p:nvSpPr>
        <p:spPr>
          <a:xfrm>
            <a:off x="10552113" y="6367487"/>
            <a:ext cx="1174750" cy="274637"/>
          </a:xfrm>
          <a:blipFill>
            <a:blip r:embed="rId2"/>
            <a:stretch>
              <a:fillRect/>
            </a:stretch>
          </a:blipFill>
        </p:spPr>
        <p:txBody>
          <a:bodyPr/>
          <a:lstStyle/>
          <a:p>
            <a:r>
              <a:rPr lang="en-US"/>
              <a:t> </a:t>
            </a:r>
          </a:p>
        </p:txBody>
      </p:sp>
      <p:sp>
        <p:nvSpPr>
          <p:cNvPr id="23" name="Rectangle 22">
            <a:extLst>
              <a:ext uri="{FF2B5EF4-FFF2-40B4-BE49-F238E27FC236}">
                <a16:creationId xmlns:a16="http://schemas.microsoft.com/office/drawing/2014/main" id="{41853AD6-9017-4691-B1F8-A3620CED28A3}"/>
              </a:ext>
            </a:extLst>
          </p:cNvPr>
          <p:cNvSpPr/>
          <p:nvPr userDrawn="1"/>
        </p:nvSpPr>
        <p:spPr>
          <a:xfrm>
            <a:off x="457201" y="6407151"/>
            <a:ext cx="2940310" cy="235044"/>
          </a:xfrm>
          <a:prstGeom prst="rect">
            <a:avLst/>
          </a:prstGeom>
        </p:spPr>
        <p:txBody>
          <a:bodyPr wrap="none" lIns="0" tIns="0" rIns="0" bIns="0" anchor="ct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a:ln>
                  <a:noFill/>
                </a:ln>
                <a:solidFill>
                  <a:schemeClr val="bg1"/>
                </a:solidFill>
                <a:effectLst/>
                <a:uLnTx/>
                <a:uFillTx/>
                <a:latin typeface="+mn-lt"/>
                <a:ea typeface="+mn-ea"/>
                <a:cs typeface="Arial"/>
              </a:rPr>
              <a:t>PRIMARY CARE PROGRESS, INC.  |  All rights reserved</a:t>
            </a:r>
          </a:p>
        </p:txBody>
      </p:sp>
      <p:sp>
        <p:nvSpPr>
          <p:cNvPr id="15" name="Picture Placeholder 2">
            <a:extLst>
              <a:ext uri="{FF2B5EF4-FFF2-40B4-BE49-F238E27FC236}">
                <a16:creationId xmlns:a16="http://schemas.microsoft.com/office/drawing/2014/main" id="{F3561415-9A05-44E3-8B89-F7490A3262AD}"/>
              </a:ext>
            </a:extLst>
          </p:cNvPr>
          <p:cNvSpPr>
            <a:spLocks noGrp="1"/>
          </p:cNvSpPr>
          <p:nvPr>
            <p:ph type="pic" sz="quarter" idx="22" hasCustomPrompt="1"/>
          </p:nvPr>
        </p:nvSpPr>
        <p:spPr>
          <a:xfrm>
            <a:off x="10073358" y="82153"/>
            <a:ext cx="356616" cy="356616"/>
          </a:xfrm>
          <a:prstGeom prst="ellipse">
            <a:avLst/>
          </a:prstGeom>
        </p:spPr>
        <p:txBody>
          <a:bodyPr anchor="ctr"/>
          <a:lstStyle>
            <a:lvl1pPr algn="ctr">
              <a:defRPr sz="600">
                <a:solidFill>
                  <a:schemeClr val="bg1"/>
                </a:solidFill>
              </a:defRPr>
            </a:lvl1pPr>
          </a:lstStyle>
          <a:p>
            <a:r>
              <a:rPr lang="en-US"/>
              <a:t>nav icon</a:t>
            </a:r>
          </a:p>
        </p:txBody>
      </p:sp>
      <p:sp>
        <p:nvSpPr>
          <p:cNvPr id="18" name="Picture Placeholder 2">
            <a:extLst>
              <a:ext uri="{FF2B5EF4-FFF2-40B4-BE49-F238E27FC236}">
                <a16:creationId xmlns:a16="http://schemas.microsoft.com/office/drawing/2014/main" id="{242B2063-9883-409D-8D16-BFB816F0E72C}"/>
              </a:ext>
            </a:extLst>
          </p:cNvPr>
          <p:cNvSpPr>
            <a:spLocks noGrp="1"/>
          </p:cNvSpPr>
          <p:nvPr>
            <p:ph type="pic" sz="quarter" idx="21" hasCustomPrompt="1"/>
          </p:nvPr>
        </p:nvSpPr>
        <p:spPr>
          <a:xfrm>
            <a:off x="10488111" y="82153"/>
            <a:ext cx="356616" cy="356616"/>
          </a:xfrm>
          <a:prstGeom prst="ellipse">
            <a:avLst/>
          </a:prstGeom>
        </p:spPr>
        <p:txBody>
          <a:bodyPr anchor="ctr"/>
          <a:lstStyle>
            <a:lvl1pPr algn="ctr">
              <a:defRPr sz="600">
                <a:solidFill>
                  <a:schemeClr val="bg1"/>
                </a:solidFill>
              </a:defRPr>
            </a:lvl1pPr>
          </a:lstStyle>
          <a:p>
            <a:r>
              <a:rPr lang="en-US"/>
              <a:t>nav icon</a:t>
            </a:r>
          </a:p>
        </p:txBody>
      </p:sp>
      <p:sp>
        <p:nvSpPr>
          <p:cNvPr id="19" name="Picture Placeholder 2">
            <a:extLst>
              <a:ext uri="{FF2B5EF4-FFF2-40B4-BE49-F238E27FC236}">
                <a16:creationId xmlns:a16="http://schemas.microsoft.com/office/drawing/2014/main" id="{41B9EA82-B5BA-4077-8778-04E042FBBB5B}"/>
              </a:ext>
            </a:extLst>
          </p:cNvPr>
          <p:cNvSpPr>
            <a:spLocks noGrp="1"/>
          </p:cNvSpPr>
          <p:nvPr>
            <p:ph type="pic" sz="quarter" idx="20" hasCustomPrompt="1"/>
          </p:nvPr>
        </p:nvSpPr>
        <p:spPr>
          <a:xfrm>
            <a:off x="10907920" y="82153"/>
            <a:ext cx="356616" cy="356616"/>
          </a:xfrm>
          <a:prstGeom prst="ellipse">
            <a:avLst/>
          </a:prstGeom>
        </p:spPr>
        <p:txBody>
          <a:bodyPr anchor="ctr"/>
          <a:lstStyle>
            <a:lvl1pPr algn="ctr">
              <a:defRPr sz="600">
                <a:solidFill>
                  <a:schemeClr val="bg1"/>
                </a:solidFill>
              </a:defRPr>
            </a:lvl1pPr>
          </a:lstStyle>
          <a:p>
            <a:r>
              <a:rPr lang="en-US"/>
              <a:t>nav icon</a:t>
            </a:r>
          </a:p>
        </p:txBody>
      </p:sp>
      <p:sp>
        <p:nvSpPr>
          <p:cNvPr id="20" name="Picture Placeholder 2">
            <a:extLst>
              <a:ext uri="{FF2B5EF4-FFF2-40B4-BE49-F238E27FC236}">
                <a16:creationId xmlns:a16="http://schemas.microsoft.com/office/drawing/2014/main" id="{25DA5EE6-5756-4F85-A0BD-F01C043E90DA}"/>
              </a:ext>
            </a:extLst>
          </p:cNvPr>
          <p:cNvSpPr>
            <a:spLocks noGrp="1"/>
          </p:cNvSpPr>
          <p:nvPr>
            <p:ph type="pic" sz="quarter" idx="19" hasCustomPrompt="1"/>
          </p:nvPr>
        </p:nvSpPr>
        <p:spPr>
          <a:xfrm>
            <a:off x="11325256" y="82153"/>
            <a:ext cx="356616" cy="356616"/>
          </a:xfrm>
          <a:prstGeom prst="ellipse">
            <a:avLst/>
          </a:prstGeom>
        </p:spPr>
        <p:txBody>
          <a:bodyPr anchor="ctr"/>
          <a:lstStyle>
            <a:lvl1pPr algn="ctr">
              <a:defRPr sz="600">
                <a:solidFill>
                  <a:schemeClr val="bg1"/>
                </a:solidFill>
              </a:defRPr>
            </a:lvl1pPr>
          </a:lstStyle>
          <a:p>
            <a:r>
              <a:rPr lang="en-US"/>
              <a:t>nav icon</a:t>
            </a:r>
          </a:p>
        </p:txBody>
      </p:sp>
      <p:sp>
        <p:nvSpPr>
          <p:cNvPr id="21" name="Picture Placeholder 2">
            <a:extLst>
              <a:ext uri="{FF2B5EF4-FFF2-40B4-BE49-F238E27FC236}">
                <a16:creationId xmlns:a16="http://schemas.microsoft.com/office/drawing/2014/main" id="{7550B9BB-82C0-4C54-899A-B009FFFF5530}"/>
              </a:ext>
            </a:extLst>
          </p:cNvPr>
          <p:cNvSpPr>
            <a:spLocks noGrp="1"/>
          </p:cNvSpPr>
          <p:nvPr>
            <p:ph type="pic" sz="quarter" idx="18" hasCustomPrompt="1"/>
          </p:nvPr>
        </p:nvSpPr>
        <p:spPr>
          <a:xfrm>
            <a:off x="11742509" y="82153"/>
            <a:ext cx="356616" cy="356616"/>
          </a:xfrm>
          <a:prstGeom prst="ellipse">
            <a:avLst/>
          </a:prstGeom>
        </p:spPr>
        <p:txBody>
          <a:bodyPr anchor="ctr"/>
          <a:lstStyle>
            <a:lvl1pPr algn="ctr">
              <a:defRPr sz="600">
                <a:solidFill>
                  <a:schemeClr val="bg1"/>
                </a:solidFill>
              </a:defRPr>
            </a:lvl1pPr>
          </a:lstStyle>
          <a:p>
            <a:r>
              <a:rPr lang="en-US"/>
              <a:t>nav icon</a:t>
            </a:r>
          </a:p>
        </p:txBody>
      </p:sp>
    </p:spTree>
    <p:extLst>
      <p:ext uri="{BB962C8B-B14F-4D97-AF65-F5344CB8AC3E}">
        <p14:creationId xmlns:p14="http://schemas.microsoft.com/office/powerpoint/2010/main" val="13151945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Journey - Step 1">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31C1D62-8149-4883-8CDF-47F4D28DB431}"/>
              </a:ext>
            </a:extLst>
          </p:cNvPr>
          <p:cNvSpPr/>
          <p:nvPr userDrawn="1"/>
        </p:nvSpPr>
        <p:spPr>
          <a:xfrm>
            <a:off x="2212377" y="1206500"/>
            <a:ext cx="7764070" cy="10668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2" y="1"/>
            <a:ext cx="12188825" cy="4284662"/>
          </a:xfrm>
          <a:solidFill>
            <a:schemeClr val="accent1"/>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5" name="Date Placeholder 4"/>
          <p:cNvSpPr>
            <a:spLocks noGrp="1"/>
          </p:cNvSpPr>
          <p:nvPr>
            <p:ph type="dt" sz="half" idx="10"/>
          </p:nvPr>
        </p:nvSpPr>
        <p:spPr>
          <a:xfrm>
            <a:off x="8642109" y="6407176"/>
            <a:ext cx="1092449" cy="228599"/>
          </a:xfrm>
          <a:prstGeom prst="rect">
            <a:avLst/>
          </a:prstGeom>
        </p:spPr>
        <p:txBody>
          <a:bodyPr/>
          <a:lstStyle/>
          <a:p>
            <a:fld id="{2CC7E58C-4C1A-4C5F-B29A-682B1E404916}" type="datetime1">
              <a:rPr lang="en-US" smtClean="0"/>
              <a:t>4/29/26</a:t>
            </a:fld>
            <a:endParaRPr lang="en-US"/>
          </a:p>
        </p:txBody>
      </p:sp>
      <p:sp>
        <p:nvSpPr>
          <p:cNvPr id="7" name="Slide Number Placeholder 6"/>
          <p:cNvSpPr>
            <a:spLocks noGrp="1"/>
          </p:cNvSpPr>
          <p:nvPr>
            <p:ph type="sldNum" sz="quarter" idx="12"/>
          </p:nvPr>
        </p:nvSpPr>
        <p:spPr>
          <a:xfrm>
            <a:off x="9824480" y="6407176"/>
            <a:ext cx="390690" cy="228599"/>
          </a:xfrm>
          <a:prstGeom prst="rect">
            <a:avLst/>
          </a:prstGeom>
        </p:spPr>
        <p:txBody>
          <a:bodyPr/>
          <a:lstStyle/>
          <a:p>
            <a:fld id="{3D20DFA8-C5FE-DB44-9BF9-1274EAD5637C}" type="slidenum">
              <a:rPr lang="en-US" smtClean="0"/>
              <a:t>‹#›</a:t>
            </a:fld>
            <a:endParaRPr lang="en-US"/>
          </a:p>
        </p:txBody>
      </p:sp>
      <p:cxnSp>
        <p:nvCxnSpPr>
          <p:cNvPr id="18" name="Straight Connector 17">
            <a:extLst>
              <a:ext uri="{FF2B5EF4-FFF2-40B4-BE49-F238E27FC236}">
                <a16:creationId xmlns:a16="http://schemas.microsoft.com/office/drawing/2014/main" id="{CBAE68A4-24A7-4143-A66F-42599190F734}"/>
              </a:ext>
            </a:extLst>
          </p:cNvPr>
          <p:cNvCxnSpPr>
            <a:cxnSpLocks/>
          </p:cNvCxnSpPr>
          <p:nvPr userDrawn="1"/>
        </p:nvCxnSpPr>
        <p:spPr>
          <a:xfrm>
            <a:off x="6094412" y="5662300"/>
            <a:ext cx="0" cy="1195723"/>
          </a:xfrm>
          <a:prstGeom prst="line">
            <a:avLst/>
          </a:prstGeom>
          <a:ln w="53975" cap="flat">
            <a:solidFill>
              <a:schemeClr val="accent2"/>
            </a:solidFill>
            <a:headEnd type="oval"/>
          </a:ln>
          <a:effectLst/>
        </p:spPr>
        <p:style>
          <a:lnRef idx="2">
            <a:schemeClr val="accent1"/>
          </a:lnRef>
          <a:fillRef idx="0">
            <a:schemeClr val="accent1"/>
          </a:fillRef>
          <a:effectRef idx="1">
            <a:schemeClr val="accent1"/>
          </a:effectRef>
          <a:fontRef idx="minor">
            <a:schemeClr val="tx1"/>
          </a:fontRef>
        </p:style>
      </p:cxnSp>
      <p:sp>
        <p:nvSpPr>
          <p:cNvPr id="19" name="Oval 18">
            <a:extLst>
              <a:ext uri="{FF2B5EF4-FFF2-40B4-BE49-F238E27FC236}">
                <a16:creationId xmlns:a16="http://schemas.microsoft.com/office/drawing/2014/main" id="{DDFCAFB2-C2E6-4910-AAA6-C0B5F29B03DB}"/>
              </a:ext>
            </a:extLst>
          </p:cNvPr>
          <p:cNvSpPr/>
          <p:nvPr userDrawn="1"/>
        </p:nvSpPr>
        <p:spPr>
          <a:xfrm>
            <a:off x="5957378" y="5546858"/>
            <a:ext cx="274070" cy="274070"/>
          </a:xfrm>
          <a:prstGeom prst="ellipse">
            <a:avLst/>
          </a:prstGeom>
          <a:solidFill>
            <a:schemeClr val="accent2"/>
          </a:solidFill>
          <a:ln w="31750">
            <a:solidFill>
              <a:srgbClr val="FFFFFF"/>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Title 20">
            <a:extLst>
              <a:ext uri="{FF2B5EF4-FFF2-40B4-BE49-F238E27FC236}">
                <a16:creationId xmlns:a16="http://schemas.microsoft.com/office/drawing/2014/main" id="{ED8FFAB7-3839-4C16-8918-25A05D273ABC}"/>
              </a:ext>
            </a:extLst>
          </p:cNvPr>
          <p:cNvSpPr>
            <a:spLocks noGrp="1"/>
          </p:cNvSpPr>
          <p:nvPr userDrawn="1">
            <p:ph type="title"/>
          </p:nvPr>
        </p:nvSpPr>
        <p:spPr>
          <a:xfrm>
            <a:off x="1973655" y="4494421"/>
            <a:ext cx="8241516" cy="938719"/>
          </a:xfrm>
          <a:solidFill>
            <a:schemeClr val="accent2"/>
          </a:solidFill>
        </p:spPr>
        <p:txBody>
          <a:bodyPr tIns="91440" anchor="b">
            <a:spAutoFit/>
          </a:bodyPr>
          <a:lstStyle>
            <a:lvl1pPr>
              <a:defRPr sz="6000" b="0" i="0" cap="all" baseline="0">
                <a:solidFill>
                  <a:schemeClr val="bg1"/>
                </a:solidFill>
                <a:latin typeface="+mn-lt"/>
              </a:defRPr>
            </a:lvl1pPr>
          </a:lstStyle>
          <a:p>
            <a:r>
              <a:rPr lang="en-US"/>
              <a:t>Click to edit</a:t>
            </a:r>
          </a:p>
        </p:txBody>
      </p:sp>
      <p:sp>
        <p:nvSpPr>
          <p:cNvPr id="11" name="TextBox 10">
            <a:extLst>
              <a:ext uri="{FF2B5EF4-FFF2-40B4-BE49-F238E27FC236}">
                <a16:creationId xmlns:a16="http://schemas.microsoft.com/office/drawing/2014/main" id="{4B901AC5-5FC9-4B98-9389-6A61C5BFC7CF}"/>
              </a:ext>
            </a:extLst>
          </p:cNvPr>
          <p:cNvSpPr txBox="1"/>
          <p:nvPr userDrawn="1"/>
        </p:nvSpPr>
        <p:spPr>
          <a:xfrm flipH="1">
            <a:off x="12457573" y="24"/>
            <a:ext cx="2418486" cy="4917857"/>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JOURNEY – STEP 1</a:t>
            </a:r>
            <a:endParaRPr lang="en-US" b="1">
              <a:solidFill>
                <a:schemeClr val="tx1"/>
              </a:solidFill>
              <a:latin typeface="+mn-lt"/>
            </a:endParaRP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a:solidFill>
                  <a:schemeClr val="tx1"/>
                </a:solidFill>
                <a:latin typeface="+mn-lt"/>
              </a:rPr>
              <a:t>Click to edit title text. Try to keep the title text to one line. </a:t>
            </a:r>
            <a:endParaRPr lang="en-US" b="1" i="0">
              <a:solidFill>
                <a:schemeClr val="tx1"/>
              </a:solidFill>
              <a:latin typeface="+mn-lt"/>
            </a:endParaRPr>
          </a:p>
          <a:p>
            <a:pPr marL="285750" indent="-285750">
              <a:lnSpc>
                <a:spcPct val="90000"/>
              </a:lnSpc>
              <a:spcBef>
                <a:spcPts val="1200"/>
              </a:spcBef>
              <a:buFont typeface="Arial" panose="020B0604020202020204" pitchFamily="34" charset="0"/>
              <a:buChar char="•"/>
            </a:pPr>
            <a:r>
              <a:rPr lang="en-US" b="1">
                <a:solidFill>
                  <a:schemeClr val="tx1"/>
                </a:solidFill>
                <a:latin typeface="+mn-lt"/>
              </a:rPr>
              <a:t>To replace an existing image, </a:t>
            </a:r>
            <a:r>
              <a:rPr lang="en-US">
                <a:solidFill>
                  <a:schemeClr val="tx1"/>
                </a:solidFill>
                <a:latin typeface="+mn-lt"/>
              </a:rPr>
              <a:t>delete sample image, click on the image icon to browse your preferred image.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b="1">
                <a:solidFill>
                  <a:schemeClr val="tx1"/>
                </a:solidFill>
                <a:latin typeface="+mn-lt"/>
              </a:rPr>
              <a:t>To insert a new image, </a:t>
            </a:r>
            <a:r>
              <a:rPr lang="en-US">
                <a:solidFill>
                  <a:schemeClr val="tx1"/>
                </a:solidFill>
                <a:latin typeface="+mn-lt"/>
              </a:rPr>
              <a:t>delete sample image, click on the image icon to browse your preferred image. </a:t>
            </a:r>
          </a:p>
        </p:txBody>
      </p:sp>
    </p:spTree>
    <p:extLst>
      <p:ext uri="{BB962C8B-B14F-4D97-AF65-F5344CB8AC3E}">
        <p14:creationId xmlns:p14="http://schemas.microsoft.com/office/powerpoint/2010/main" val="411053845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Journey - Step 2">
    <p:bg>
      <p:bgPr>
        <a:solidFill>
          <a:schemeClr val="accent2"/>
        </a:solidFill>
        <a:effectLst/>
      </p:bgPr>
    </p:bg>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634AFB8E-414A-4496-8327-19ED54C37290}"/>
              </a:ext>
            </a:extLst>
          </p:cNvPr>
          <p:cNvCxnSpPr/>
          <p:nvPr userDrawn="1"/>
        </p:nvCxnSpPr>
        <p:spPr>
          <a:xfrm>
            <a:off x="6094411" y="0"/>
            <a:ext cx="0" cy="5628640"/>
          </a:xfrm>
          <a:prstGeom prst="line">
            <a:avLst/>
          </a:prstGeom>
          <a:ln w="53975" cap="rnd">
            <a:solidFill>
              <a:schemeClr val="bg1"/>
            </a:solidFill>
            <a:headEnd type="none"/>
          </a:ln>
          <a:effectLst/>
        </p:spPr>
        <p:style>
          <a:lnRef idx="2">
            <a:schemeClr val="accent1"/>
          </a:lnRef>
          <a:fillRef idx="0">
            <a:schemeClr val="accent1"/>
          </a:fillRef>
          <a:effectRef idx="1">
            <a:schemeClr val="accent1"/>
          </a:effectRef>
          <a:fontRef idx="minor">
            <a:schemeClr val="tx1"/>
          </a:fontRef>
        </p:style>
      </p:cxnSp>
      <p:sp>
        <p:nvSpPr>
          <p:cNvPr id="6" name="Oval 5">
            <a:extLst>
              <a:ext uri="{FF2B5EF4-FFF2-40B4-BE49-F238E27FC236}">
                <a16:creationId xmlns:a16="http://schemas.microsoft.com/office/drawing/2014/main" id="{FAB8754F-BF0F-4AE3-AD07-2CFC757F8AA9}"/>
              </a:ext>
            </a:extLst>
          </p:cNvPr>
          <p:cNvSpPr/>
          <p:nvPr userDrawn="1"/>
        </p:nvSpPr>
        <p:spPr>
          <a:xfrm>
            <a:off x="5957378" y="2814320"/>
            <a:ext cx="274070" cy="274070"/>
          </a:xfrm>
          <a:prstGeom prst="ellipse">
            <a:avLst/>
          </a:prstGeom>
          <a:solidFill>
            <a:schemeClr val="accent2"/>
          </a:solidFill>
          <a:ln w="53975">
            <a:solidFill>
              <a:srgbClr val="FFFFFF"/>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7" name="Straight Connector 6">
            <a:extLst>
              <a:ext uri="{FF2B5EF4-FFF2-40B4-BE49-F238E27FC236}">
                <a16:creationId xmlns:a16="http://schemas.microsoft.com/office/drawing/2014/main" id="{23C95374-1905-4ED8-B808-A7286B1F0345}"/>
              </a:ext>
            </a:extLst>
          </p:cNvPr>
          <p:cNvCxnSpPr>
            <a:cxnSpLocks/>
          </p:cNvCxnSpPr>
          <p:nvPr userDrawn="1"/>
        </p:nvCxnSpPr>
        <p:spPr>
          <a:xfrm flipH="1">
            <a:off x="3454062" y="5648960"/>
            <a:ext cx="2640361" cy="0"/>
          </a:xfrm>
          <a:prstGeom prst="line">
            <a:avLst/>
          </a:prstGeom>
          <a:ln w="53975" cap="rnd">
            <a:solidFill>
              <a:schemeClr val="bg1"/>
            </a:solidFill>
            <a:headEnd type="none"/>
          </a:ln>
          <a:effectLst/>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78BE9D63-0283-4BFF-8FD9-F31C96D8A3A0}"/>
              </a:ext>
            </a:extLst>
          </p:cNvPr>
          <p:cNvCxnSpPr/>
          <p:nvPr userDrawn="1"/>
        </p:nvCxnSpPr>
        <p:spPr>
          <a:xfrm>
            <a:off x="3454050" y="5648960"/>
            <a:ext cx="0" cy="1229360"/>
          </a:xfrm>
          <a:prstGeom prst="line">
            <a:avLst/>
          </a:prstGeom>
          <a:ln w="53975" cap="rnd">
            <a:solidFill>
              <a:schemeClr val="bg1"/>
            </a:solidFill>
            <a:headEnd type="none"/>
          </a:ln>
          <a:effectLst/>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286B338C-9147-44BA-8147-0985D1455BD9}"/>
              </a:ext>
            </a:extLst>
          </p:cNvPr>
          <p:cNvSpPr>
            <a:spLocks noGrp="1"/>
          </p:cNvSpPr>
          <p:nvPr>
            <p:ph type="title" hasCustomPrompt="1"/>
          </p:nvPr>
        </p:nvSpPr>
        <p:spPr>
          <a:xfrm>
            <a:off x="6534739" y="2477385"/>
            <a:ext cx="2979383" cy="938719"/>
          </a:xfrm>
          <a:solidFill>
            <a:schemeClr val="bg1"/>
          </a:solidFill>
        </p:spPr>
        <p:txBody>
          <a:bodyPr wrap="square" lIns="274320" tIns="91440" rIns="182880">
            <a:spAutoFit/>
          </a:bodyPr>
          <a:lstStyle>
            <a:lvl1pPr algn="l">
              <a:defRPr sz="6000" b="0" i="0" cap="all" baseline="0">
                <a:solidFill>
                  <a:schemeClr val="accent2"/>
                </a:solidFill>
                <a:latin typeface="+mn-lt"/>
              </a:defRPr>
            </a:lvl1pPr>
          </a:lstStyle>
          <a:p>
            <a:r>
              <a:rPr lang="en-US"/>
              <a:t>Title.</a:t>
            </a:r>
          </a:p>
        </p:txBody>
      </p:sp>
      <p:sp>
        <p:nvSpPr>
          <p:cNvPr id="11" name="TextBox 10">
            <a:extLst>
              <a:ext uri="{FF2B5EF4-FFF2-40B4-BE49-F238E27FC236}">
                <a16:creationId xmlns:a16="http://schemas.microsoft.com/office/drawing/2014/main" id="{55378104-C5A1-4BFD-A027-FCAB9E601792}"/>
              </a:ext>
            </a:extLst>
          </p:cNvPr>
          <p:cNvSpPr txBox="1"/>
          <p:nvPr userDrawn="1"/>
        </p:nvSpPr>
        <p:spPr>
          <a:xfrm flipH="1">
            <a:off x="12457573" y="0"/>
            <a:ext cx="2418486" cy="2021680"/>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JOURNEY – STEP 2</a:t>
            </a:r>
          </a:p>
          <a:p>
            <a:pPr marL="285750" indent="-285750">
              <a:lnSpc>
                <a:spcPct val="90000"/>
              </a:lnSpc>
              <a:spcBef>
                <a:spcPts val="1200"/>
              </a:spcBef>
              <a:buFont typeface="Arial" panose="020B0604020202020204" pitchFamily="34" charset="0"/>
              <a:buChar char="•"/>
            </a:pPr>
            <a:r>
              <a:rPr lang="en-US">
                <a:solidFill>
                  <a:schemeClr val="tx1"/>
                </a:solidFill>
                <a:latin typeface="+mn-lt"/>
              </a:rPr>
              <a:t>Click to edit title text. Try to keep the title text to one line. </a:t>
            </a:r>
          </a:p>
          <a:p>
            <a:pPr marL="285750" indent="-285750">
              <a:lnSpc>
                <a:spcPct val="90000"/>
              </a:lnSpc>
              <a:spcBef>
                <a:spcPts val="1200"/>
              </a:spcBef>
              <a:buFont typeface="Arial" panose="020B0604020202020204" pitchFamily="34" charset="0"/>
              <a:buChar char="•"/>
            </a:pPr>
            <a:r>
              <a:rPr lang="en-US" b="0" i="0">
                <a:solidFill>
                  <a:schemeClr val="tx1"/>
                </a:solidFill>
                <a:latin typeface="+mn-lt"/>
              </a:rPr>
              <a:t>Adjust the length of the text box to fit.</a:t>
            </a:r>
          </a:p>
        </p:txBody>
      </p:sp>
      <p:pic>
        <p:nvPicPr>
          <p:cNvPr id="20" name="image3.png">
            <a:extLst>
              <a:ext uri="{FF2B5EF4-FFF2-40B4-BE49-F238E27FC236}">
                <a16:creationId xmlns:a16="http://schemas.microsoft.com/office/drawing/2014/main" id="{577027AD-9991-4365-AF8E-BCC0887E64A6}"/>
              </a:ext>
            </a:extLst>
          </p:cNvPr>
          <p:cNvPicPr/>
          <p:nvPr userDrawn="1"/>
        </p:nvPicPr>
        <p:blipFill>
          <a:blip r:embed="rId2"/>
          <a:stretch>
            <a:fillRect/>
          </a:stretch>
        </p:blipFill>
        <p:spPr>
          <a:xfrm>
            <a:off x="10551846" y="6367830"/>
            <a:ext cx="1174506" cy="271237"/>
          </a:xfrm>
          <a:prstGeom prst="rect">
            <a:avLst/>
          </a:prstGeom>
          <a:ln w="12700">
            <a:miter lim="400000"/>
          </a:ln>
        </p:spPr>
      </p:pic>
      <p:sp>
        <p:nvSpPr>
          <p:cNvPr id="21" name="Rectangle 20">
            <a:extLst>
              <a:ext uri="{FF2B5EF4-FFF2-40B4-BE49-F238E27FC236}">
                <a16:creationId xmlns:a16="http://schemas.microsoft.com/office/drawing/2014/main" id="{64FFEA8B-DE69-493C-A8B1-DB3E5E3CFA89}"/>
              </a:ext>
            </a:extLst>
          </p:cNvPr>
          <p:cNvSpPr/>
          <p:nvPr userDrawn="1"/>
        </p:nvSpPr>
        <p:spPr>
          <a:xfrm>
            <a:off x="457201" y="6407151"/>
            <a:ext cx="2940310" cy="235044"/>
          </a:xfrm>
          <a:prstGeom prst="rect">
            <a:avLst/>
          </a:prstGeom>
        </p:spPr>
        <p:txBody>
          <a:bodyPr wrap="none" lIns="0" tIns="0" rIns="0" bIns="0" anchor="ct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a:ln>
                  <a:noFill/>
                </a:ln>
                <a:solidFill>
                  <a:schemeClr val="bg1"/>
                </a:solidFill>
                <a:effectLst/>
                <a:uLnTx/>
                <a:uFillTx/>
                <a:latin typeface="+mn-lt"/>
                <a:ea typeface="+mn-ea"/>
                <a:cs typeface="Arial"/>
              </a:rPr>
              <a:t>PRIMARY CARE PROGRESS, INC.  |  All rights reserved</a:t>
            </a:r>
          </a:p>
        </p:txBody>
      </p:sp>
    </p:spTree>
    <p:extLst>
      <p:ext uri="{BB962C8B-B14F-4D97-AF65-F5344CB8AC3E}">
        <p14:creationId xmlns:p14="http://schemas.microsoft.com/office/powerpoint/2010/main" val="27105809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Journey - Step 3">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B338C-9147-44BA-8147-0985D1455BD9}"/>
              </a:ext>
            </a:extLst>
          </p:cNvPr>
          <p:cNvSpPr>
            <a:spLocks noGrp="1"/>
          </p:cNvSpPr>
          <p:nvPr>
            <p:ph type="title" hasCustomPrompt="1"/>
          </p:nvPr>
        </p:nvSpPr>
        <p:spPr>
          <a:xfrm>
            <a:off x="3820008" y="2039114"/>
            <a:ext cx="3005342" cy="938719"/>
          </a:xfrm>
          <a:solidFill>
            <a:schemeClr val="bg1"/>
          </a:solidFill>
        </p:spPr>
        <p:txBody>
          <a:bodyPr wrap="square" lIns="274320" tIns="91440" rIns="182880">
            <a:spAutoFit/>
          </a:bodyPr>
          <a:lstStyle>
            <a:lvl1pPr algn="l">
              <a:defRPr sz="6000" b="0" i="0" cap="all" baseline="0">
                <a:solidFill>
                  <a:schemeClr val="accent3"/>
                </a:solidFill>
                <a:latin typeface="+mn-lt"/>
              </a:defRPr>
            </a:lvl1pPr>
          </a:lstStyle>
          <a:p>
            <a:r>
              <a:rPr lang="en-US"/>
              <a:t>Title.</a:t>
            </a:r>
          </a:p>
        </p:txBody>
      </p:sp>
      <p:cxnSp>
        <p:nvCxnSpPr>
          <p:cNvPr id="14" name="Straight Connector 13">
            <a:extLst>
              <a:ext uri="{FF2B5EF4-FFF2-40B4-BE49-F238E27FC236}">
                <a16:creationId xmlns:a16="http://schemas.microsoft.com/office/drawing/2014/main" id="{1A9A473D-B3BE-4369-BBA7-2D7D16093DF7}"/>
              </a:ext>
            </a:extLst>
          </p:cNvPr>
          <p:cNvCxnSpPr/>
          <p:nvPr/>
        </p:nvCxnSpPr>
        <p:spPr>
          <a:xfrm>
            <a:off x="9721130" y="5042303"/>
            <a:ext cx="0" cy="1894006"/>
          </a:xfrm>
          <a:prstGeom prst="line">
            <a:avLst/>
          </a:prstGeom>
          <a:ln w="53975" cap="rnd">
            <a:solidFill>
              <a:schemeClr val="bg1"/>
            </a:solidFill>
            <a:headEnd type="none"/>
          </a:ln>
          <a:effectLst/>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AA001857-4BCA-4018-BE73-CEA09EEF511E}"/>
              </a:ext>
            </a:extLst>
          </p:cNvPr>
          <p:cNvCxnSpPr>
            <a:cxnSpLocks/>
          </p:cNvCxnSpPr>
          <p:nvPr/>
        </p:nvCxnSpPr>
        <p:spPr>
          <a:xfrm flipH="1">
            <a:off x="3449812" y="5042303"/>
            <a:ext cx="6271318" cy="0"/>
          </a:xfrm>
          <a:prstGeom prst="line">
            <a:avLst/>
          </a:prstGeom>
          <a:ln w="53975" cap="rnd">
            <a:solidFill>
              <a:schemeClr val="bg1"/>
            </a:solidFill>
            <a:headEnd type="none"/>
          </a:ln>
          <a:effectLst/>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632652C7-3B99-424C-88F4-DA99DEED90F0}"/>
              </a:ext>
            </a:extLst>
          </p:cNvPr>
          <p:cNvCxnSpPr/>
          <p:nvPr/>
        </p:nvCxnSpPr>
        <p:spPr>
          <a:xfrm>
            <a:off x="3449812" y="24"/>
            <a:ext cx="0" cy="5042303"/>
          </a:xfrm>
          <a:prstGeom prst="line">
            <a:avLst/>
          </a:prstGeom>
          <a:ln w="53975" cap="rnd">
            <a:solidFill>
              <a:schemeClr val="bg1"/>
            </a:solidFill>
            <a:headEnd type="none"/>
          </a:ln>
          <a:effectLst/>
        </p:spPr>
        <p:style>
          <a:lnRef idx="2">
            <a:schemeClr val="accent1"/>
          </a:lnRef>
          <a:fillRef idx="0">
            <a:schemeClr val="accent1"/>
          </a:fillRef>
          <a:effectRef idx="1">
            <a:schemeClr val="accent1"/>
          </a:effectRef>
          <a:fontRef idx="minor">
            <a:schemeClr val="tx1"/>
          </a:fontRef>
        </p:style>
      </p:cxnSp>
      <p:sp>
        <p:nvSpPr>
          <p:cNvPr id="17" name="Oval 16">
            <a:extLst>
              <a:ext uri="{FF2B5EF4-FFF2-40B4-BE49-F238E27FC236}">
                <a16:creationId xmlns:a16="http://schemas.microsoft.com/office/drawing/2014/main" id="{DC7FCF24-47AA-4262-BA14-1A386C475B14}"/>
              </a:ext>
            </a:extLst>
          </p:cNvPr>
          <p:cNvSpPr/>
          <p:nvPr userDrawn="1"/>
        </p:nvSpPr>
        <p:spPr>
          <a:xfrm>
            <a:off x="3312777" y="2367280"/>
            <a:ext cx="274070" cy="274070"/>
          </a:xfrm>
          <a:prstGeom prst="ellipse">
            <a:avLst/>
          </a:prstGeom>
          <a:solidFill>
            <a:schemeClr val="accent3"/>
          </a:solidFill>
          <a:ln w="53975">
            <a:solidFill>
              <a:srgbClr val="FFFFFF"/>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853094B1-76E8-42E1-BDC2-957D21DE7162}"/>
              </a:ext>
            </a:extLst>
          </p:cNvPr>
          <p:cNvSpPr txBox="1"/>
          <p:nvPr userDrawn="1"/>
        </p:nvSpPr>
        <p:spPr>
          <a:xfrm flipH="1">
            <a:off x="12457573" y="0"/>
            <a:ext cx="2418486" cy="2021680"/>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JOURNEY – STEP 3</a:t>
            </a:r>
          </a:p>
          <a:p>
            <a:pPr marL="285750" indent="-285750">
              <a:lnSpc>
                <a:spcPct val="90000"/>
              </a:lnSpc>
              <a:spcBef>
                <a:spcPts val="1200"/>
              </a:spcBef>
              <a:buFont typeface="Arial" panose="020B0604020202020204" pitchFamily="34" charset="0"/>
              <a:buChar char="•"/>
            </a:pPr>
            <a:r>
              <a:rPr lang="en-US">
                <a:solidFill>
                  <a:schemeClr val="tx1"/>
                </a:solidFill>
                <a:latin typeface="+mn-lt"/>
              </a:rPr>
              <a:t>Click to edit title text. Try to keep the title text to one line. </a:t>
            </a:r>
          </a:p>
          <a:p>
            <a:pPr marL="285750" indent="-285750">
              <a:lnSpc>
                <a:spcPct val="90000"/>
              </a:lnSpc>
              <a:spcBef>
                <a:spcPts val="1200"/>
              </a:spcBef>
              <a:buFont typeface="Arial" panose="020B0604020202020204" pitchFamily="34" charset="0"/>
              <a:buChar char="•"/>
            </a:pPr>
            <a:r>
              <a:rPr lang="en-US" b="0" i="0">
                <a:solidFill>
                  <a:schemeClr val="tx1"/>
                </a:solidFill>
                <a:latin typeface="+mn-lt"/>
              </a:rPr>
              <a:t>Adjust the length of the text box to fit.</a:t>
            </a:r>
          </a:p>
        </p:txBody>
      </p:sp>
      <p:pic>
        <p:nvPicPr>
          <p:cNvPr id="18" name="image3.png">
            <a:extLst>
              <a:ext uri="{FF2B5EF4-FFF2-40B4-BE49-F238E27FC236}">
                <a16:creationId xmlns:a16="http://schemas.microsoft.com/office/drawing/2014/main" id="{45BB9BB1-6A52-40AB-8CE9-B5C432897C45}"/>
              </a:ext>
            </a:extLst>
          </p:cNvPr>
          <p:cNvPicPr/>
          <p:nvPr userDrawn="1"/>
        </p:nvPicPr>
        <p:blipFill>
          <a:blip r:embed="rId2"/>
          <a:stretch>
            <a:fillRect/>
          </a:stretch>
        </p:blipFill>
        <p:spPr>
          <a:xfrm>
            <a:off x="10551846" y="6367830"/>
            <a:ext cx="1174506" cy="271237"/>
          </a:xfrm>
          <a:prstGeom prst="rect">
            <a:avLst/>
          </a:prstGeom>
          <a:ln w="12700">
            <a:miter lim="400000"/>
          </a:ln>
        </p:spPr>
      </p:pic>
      <p:sp>
        <p:nvSpPr>
          <p:cNvPr id="20" name="Rectangle 19">
            <a:extLst>
              <a:ext uri="{FF2B5EF4-FFF2-40B4-BE49-F238E27FC236}">
                <a16:creationId xmlns:a16="http://schemas.microsoft.com/office/drawing/2014/main" id="{93C58123-5AC7-41C7-A361-C80950E7E8BC}"/>
              </a:ext>
            </a:extLst>
          </p:cNvPr>
          <p:cNvSpPr/>
          <p:nvPr userDrawn="1"/>
        </p:nvSpPr>
        <p:spPr>
          <a:xfrm>
            <a:off x="457201" y="6407151"/>
            <a:ext cx="2940310" cy="235044"/>
          </a:xfrm>
          <a:prstGeom prst="rect">
            <a:avLst/>
          </a:prstGeom>
        </p:spPr>
        <p:txBody>
          <a:bodyPr wrap="none" lIns="0" tIns="0" rIns="0" bIns="0" anchor="ct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a:ln>
                  <a:noFill/>
                </a:ln>
                <a:solidFill>
                  <a:schemeClr val="bg1"/>
                </a:solidFill>
                <a:effectLst/>
                <a:uLnTx/>
                <a:uFillTx/>
                <a:latin typeface="+mn-lt"/>
                <a:ea typeface="+mn-ea"/>
                <a:cs typeface="Arial"/>
              </a:rPr>
              <a:t>PRIMARY CARE PROGRESS, INC.  |  All rights reserved</a:t>
            </a:r>
          </a:p>
        </p:txBody>
      </p:sp>
    </p:spTree>
    <p:extLst>
      <p:ext uri="{BB962C8B-B14F-4D97-AF65-F5344CB8AC3E}">
        <p14:creationId xmlns:p14="http://schemas.microsoft.com/office/powerpoint/2010/main" val="41171335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Journey - Step 4">
    <p:bg>
      <p:bgPr>
        <a:solidFill>
          <a:schemeClr val="accent4"/>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3700D0EC-4039-43D6-A687-57FA3EF6EB41}"/>
              </a:ext>
            </a:extLst>
          </p:cNvPr>
          <p:cNvCxnSpPr/>
          <p:nvPr userDrawn="1"/>
        </p:nvCxnSpPr>
        <p:spPr>
          <a:xfrm>
            <a:off x="6094412" y="860813"/>
            <a:ext cx="0" cy="5997191"/>
          </a:xfrm>
          <a:prstGeom prst="line">
            <a:avLst/>
          </a:prstGeom>
          <a:ln w="53975" cap="rnd">
            <a:solidFill>
              <a:schemeClr val="bg1"/>
            </a:solidFill>
            <a:headEnd type="none"/>
          </a:ln>
          <a:effectLst/>
        </p:spPr>
        <p:style>
          <a:lnRef idx="2">
            <a:schemeClr val="accent1"/>
          </a:lnRef>
          <a:fillRef idx="0">
            <a:schemeClr val="accent1"/>
          </a:fillRef>
          <a:effectRef idx="1">
            <a:schemeClr val="accent1"/>
          </a:effectRef>
          <a:fontRef idx="minor">
            <a:schemeClr val="tx1"/>
          </a:fontRef>
        </p:style>
      </p:cxnSp>
      <p:sp>
        <p:nvSpPr>
          <p:cNvPr id="19" name="Oval 18">
            <a:extLst>
              <a:ext uri="{FF2B5EF4-FFF2-40B4-BE49-F238E27FC236}">
                <a16:creationId xmlns:a16="http://schemas.microsoft.com/office/drawing/2014/main" id="{51009E97-6C28-435D-A01D-8CB065F95165}"/>
              </a:ext>
            </a:extLst>
          </p:cNvPr>
          <p:cNvSpPr/>
          <p:nvPr userDrawn="1"/>
        </p:nvSpPr>
        <p:spPr>
          <a:xfrm>
            <a:off x="5957378" y="3291965"/>
            <a:ext cx="274070" cy="274070"/>
          </a:xfrm>
          <a:prstGeom prst="ellipse">
            <a:avLst/>
          </a:prstGeom>
          <a:solidFill>
            <a:schemeClr val="accent4"/>
          </a:solidFill>
          <a:ln w="53975">
            <a:solidFill>
              <a:srgbClr val="FFFFFF"/>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D5700B66-51A6-46D1-87F6-2078F1DD5D6C}"/>
              </a:ext>
            </a:extLst>
          </p:cNvPr>
          <p:cNvCxnSpPr/>
          <p:nvPr userDrawn="1"/>
        </p:nvCxnSpPr>
        <p:spPr>
          <a:xfrm flipH="1">
            <a:off x="6094412" y="860809"/>
            <a:ext cx="3626718" cy="0"/>
          </a:xfrm>
          <a:prstGeom prst="line">
            <a:avLst/>
          </a:prstGeom>
          <a:ln w="53975" cap="rnd">
            <a:solidFill>
              <a:schemeClr val="bg1"/>
            </a:solidFill>
            <a:headEnd type="none"/>
          </a:ln>
          <a:effectLst/>
        </p:spPr>
        <p:style>
          <a:lnRef idx="2">
            <a:schemeClr val="accent1"/>
          </a:lnRef>
          <a:fillRef idx="0">
            <a:schemeClr val="accent1"/>
          </a:fillRef>
          <a:effectRef idx="1">
            <a:schemeClr val="accent1"/>
          </a:effectRef>
          <a:fontRef idx="minor">
            <a:schemeClr val="tx1"/>
          </a:fontRef>
        </p:style>
      </p:cxnSp>
      <p:sp>
        <p:nvSpPr>
          <p:cNvPr id="25" name="Title 1">
            <a:extLst>
              <a:ext uri="{FF2B5EF4-FFF2-40B4-BE49-F238E27FC236}">
                <a16:creationId xmlns:a16="http://schemas.microsoft.com/office/drawing/2014/main" id="{A71CDAD3-BEA0-4319-BCE2-CBE171254C87}"/>
              </a:ext>
            </a:extLst>
          </p:cNvPr>
          <p:cNvSpPr>
            <a:spLocks noGrp="1"/>
          </p:cNvSpPr>
          <p:nvPr>
            <p:ph type="title" hasCustomPrompt="1"/>
          </p:nvPr>
        </p:nvSpPr>
        <p:spPr>
          <a:xfrm>
            <a:off x="2467695" y="2964514"/>
            <a:ext cx="3219489" cy="938719"/>
          </a:xfrm>
          <a:solidFill>
            <a:schemeClr val="bg1"/>
          </a:solidFill>
        </p:spPr>
        <p:txBody>
          <a:bodyPr wrap="square" lIns="182880" tIns="91440" rIns="274320">
            <a:spAutoFit/>
          </a:bodyPr>
          <a:lstStyle>
            <a:lvl1pPr algn="r">
              <a:defRPr sz="6000" b="0" i="0" cap="all" baseline="0">
                <a:solidFill>
                  <a:schemeClr val="accent4"/>
                </a:solidFill>
                <a:latin typeface="+mn-lt"/>
              </a:defRPr>
            </a:lvl1pPr>
          </a:lstStyle>
          <a:p>
            <a:r>
              <a:rPr lang="en-US"/>
              <a:t>Title.</a:t>
            </a:r>
          </a:p>
        </p:txBody>
      </p:sp>
      <p:sp>
        <p:nvSpPr>
          <p:cNvPr id="11" name="TextBox 10">
            <a:extLst>
              <a:ext uri="{FF2B5EF4-FFF2-40B4-BE49-F238E27FC236}">
                <a16:creationId xmlns:a16="http://schemas.microsoft.com/office/drawing/2014/main" id="{B62D920B-3FA7-4941-97B9-FF7188CB472E}"/>
              </a:ext>
            </a:extLst>
          </p:cNvPr>
          <p:cNvSpPr txBox="1"/>
          <p:nvPr userDrawn="1"/>
        </p:nvSpPr>
        <p:spPr>
          <a:xfrm flipH="1">
            <a:off x="12457573" y="0"/>
            <a:ext cx="2418486" cy="2021680"/>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JOURNEY – STEP 4</a:t>
            </a:r>
          </a:p>
          <a:p>
            <a:pPr marL="285750" indent="-285750">
              <a:lnSpc>
                <a:spcPct val="90000"/>
              </a:lnSpc>
              <a:spcBef>
                <a:spcPts val="1200"/>
              </a:spcBef>
              <a:buFont typeface="Arial" panose="020B0604020202020204" pitchFamily="34" charset="0"/>
              <a:buChar char="•"/>
            </a:pPr>
            <a:r>
              <a:rPr lang="en-US">
                <a:solidFill>
                  <a:schemeClr val="tx1"/>
                </a:solidFill>
                <a:latin typeface="+mn-lt"/>
              </a:rPr>
              <a:t>Click to edit title text. Try to keep the title text to one line. </a:t>
            </a:r>
          </a:p>
          <a:p>
            <a:pPr marL="285750" indent="-285750">
              <a:lnSpc>
                <a:spcPct val="90000"/>
              </a:lnSpc>
              <a:spcBef>
                <a:spcPts val="1200"/>
              </a:spcBef>
              <a:buFont typeface="Arial" panose="020B0604020202020204" pitchFamily="34" charset="0"/>
              <a:buChar char="•"/>
            </a:pPr>
            <a:r>
              <a:rPr lang="en-US" b="0" i="0">
                <a:solidFill>
                  <a:schemeClr val="tx1"/>
                </a:solidFill>
                <a:latin typeface="+mn-lt"/>
              </a:rPr>
              <a:t>Adjust the length of the text box to fit.</a:t>
            </a:r>
          </a:p>
        </p:txBody>
      </p:sp>
      <p:pic>
        <p:nvPicPr>
          <p:cNvPr id="12" name="image3.png">
            <a:extLst>
              <a:ext uri="{FF2B5EF4-FFF2-40B4-BE49-F238E27FC236}">
                <a16:creationId xmlns:a16="http://schemas.microsoft.com/office/drawing/2014/main" id="{BBD005E5-D9B8-43D0-B470-7E06CE0CC576}"/>
              </a:ext>
            </a:extLst>
          </p:cNvPr>
          <p:cNvPicPr/>
          <p:nvPr userDrawn="1"/>
        </p:nvPicPr>
        <p:blipFill>
          <a:blip r:embed="rId2"/>
          <a:stretch>
            <a:fillRect/>
          </a:stretch>
        </p:blipFill>
        <p:spPr>
          <a:xfrm>
            <a:off x="10551846" y="6367830"/>
            <a:ext cx="1174506" cy="271237"/>
          </a:xfrm>
          <a:prstGeom prst="rect">
            <a:avLst/>
          </a:prstGeom>
          <a:ln w="12700">
            <a:miter lim="400000"/>
          </a:ln>
        </p:spPr>
      </p:pic>
      <p:sp>
        <p:nvSpPr>
          <p:cNvPr id="16" name="Rectangle 15">
            <a:extLst>
              <a:ext uri="{FF2B5EF4-FFF2-40B4-BE49-F238E27FC236}">
                <a16:creationId xmlns:a16="http://schemas.microsoft.com/office/drawing/2014/main" id="{D3283505-3AD7-4EE3-B780-0AF7E3CB4A51}"/>
              </a:ext>
            </a:extLst>
          </p:cNvPr>
          <p:cNvSpPr/>
          <p:nvPr userDrawn="1"/>
        </p:nvSpPr>
        <p:spPr>
          <a:xfrm>
            <a:off x="457201" y="6407151"/>
            <a:ext cx="2940310" cy="235044"/>
          </a:xfrm>
          <a:prstGeom prst="rect">
            <a:avLst/>
          </a:prstGeom>
        </p:spPr>
        <p:txBody>
          <a:bodyPr wrap="none" lIns="0" tIns="0" rIns="0" bIns="0" anchor="ct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a:ln>
                  <a:noFill/>
                </a:ln>
                <a:solidFill>
                  <a:schemeClr val="bg1"/>
                </a:solidFill>
                <a:effectLst/>
                <a:uLnTx/>
                <a:uFillTx/>
                <a:latin typeface="+mn-lt"/>
                <a:ea typeface="+mn-ea"/>
                <a:cs typeface="Arial"/>
              </a:rPr>
              <a:t>PRIMARY CARE PROGRESS, INC.  |  All rights reserved</a:t>
            </a:r>
          </a:p>
        </p:txBody>
      </p:sp>
      <p:cxnSp>
        <p:nvCxnSpPr>
          <p:cNvPr id="28" name="Straight Connector 27">
            <a:extLst>
              <a:ext uri="{FF2B5EF4-FFF2-40B4-BE49-F238E27FC236}">
                <a16:creationId xmlns:a16="http://schemas.microsoft.com/office/drawing/2014/main" id="{54F2A2EA-5383-4160-ADA8-40BDADB1EA5E}"/>
              </a:ext>
            </a:extLst>
          </p:cNvPr>
          <p:cNvCxnSpPr>
            <a:cxnSpLocks/>
          </p:cNvCxnSpPr>
          <p:nvPr userDrawn="1"/>
        </p:nvCxnSpPr>
        <p:spPr>
          <a:xfrm>
            <a:off x="9721130" y="4"/>
            <a:ext cx="0" cy="860809"/>
          </a:xfrm>
          <a:prstGeom prst="line">
            <a:avLst/>
          </a:prstGeom>
          <a:ln w="53975" cap="rnd">
            <a:solidFill>
              <a:schemeClr val="bg1"/>
            </a:solidFill>
            <a:headEnd type="none"/>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571714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userDrawn="1">
  <p:cSld name="Journey - Step 5">
    <p:bg>
      <p:bgPr>
        <a:solidFill>
          <a:schemeClr val="accent2"/>
        </a:solidFill>
        <a:effectLst/>
      </p:bgPr>
    </p:bg>
    <p:spTree>
      <p:nvGrpSpPr>
        <p:cNvPr id="1" name=""/>
        <p:cNvGrpSpPr/>
        <p:nvPr/>
      </p:nvGrpSpPr>
      <p:grpSpPr>
        <a:xfrm>
          <a:off x="0" y="0"/>
          <a:ext cx="0" cy="0"/>
          <a:chOff x="0" y="0"/>
          <a:chExt cx="0" cy="0"/>
        </a:xfrm>
      </p:grpSpPr>
      <p:sp>
        <p:nvSpPr>
          <p:cNvPr id="25" name="Title 1">
            <a:extLst>
              <a:ext uri="{FF2B5EF4-FFF2-40B4-BE49-F238E27FC236}">
                <a16:creationId xmlns:a16="http://schemas.microsoft.com/office/drawing/2014/main" id="{A71CDAD3-BEA0-4319-BCE2-CBE171254C87}"/>
              </a:ext>
            </a:extLst>
          </p:cNvPr>
          <p:cNvSpPr>
            <a:spLocks noGrp="1"/>
          </p:cNvSpPr>
          <p:nvPr>
            <p:ph type="title" hasCustomPrompt="1"/>
          </p:nvPr>
        </p:nvSpPr>
        <p:spPr>
          <a:xfrm>
            <a:off x="3495674" y="3893123"/>
            <a:ext cx="5197476" cy="938719"/>
          </a:xfrm>
          <a:solidFill>
            <a:schemeClr val="bg1"/>
          </a:solidFill>
        </p:spPr>
        <p:txBody>
          <a:bodyPr wrap="square" lIns="182880" tIns="91440" rIns="182880">
            <a:spAutoFit/>
          </a:bodyPr>
          <a:lstStyle>
            <a:lvl1pPr algn="ctr">
              <a:defRPr sz="6000" b="0" i="0" cap="all" baseline="0">
                <a:solidFill>
                  <a:schemeClr val="accent2"/>
                </a:solidFill>
                <a:latin typeface="+mn-lt"/>
              </a:defRPr>
            </a:lvl1pPr>
          </a:lstStyle>
          <a:p>
            <a:r>
              <a:rPr lang="en-US"/>
              <a:t>Title.</a:t>
            </a:r>
          </a:p>
        </p:txBody>
      </p:sp>
      <p:cxnSp>
        <p:nvCxnSpPr>
          <p:cNvPr id="11" name="Straight Connector 10">
            <a:extLst>
              <a:ext uri="{FF2B5EF4-FFF2-40B4-BE49-F238E27FC236}">
                <a16:creationId xmlns:a16="http://schemas.microsoft.com/office/drawing/2014/main" id="{10270D60-9649-41CA-A609-B5F008E05012}"/>
              </a:ext>
            </a:extLst>
          </p:cNvPr>
          <p:cNvCxnSpPr>
            <a:endCxn id="14" idx="4"/>
          </p:cNvCxnSpPr>
          <p:nvPr userDrawn="1"/>
        </p:nvCxnSpPr>
        <p:spPr>
          <a:xfrm>
            <a:off x="6094412" y="1"/>
            <a:ext cx="0" cy="3566035"/>
          </a:xfrm>
          <a:prstGeom prst="line">
            <a:avLst/>
          </a:prstGeom>
          <a:ln w="53975" cap="rnd">
            <a:solidFill>
              <a:schemeClr val="bg1"/>
            </a:solidFill>
            <a:headEnd type="none"/>
          </a:ln>
          <a:effectLst/>
        </p:spPr>
        <p:style>
          <a:lnRef idx="2">
            <a:schemeClr val="accent1"/>
          </a:lnRef>
          <a:fillRef idx="0">
            <a:schemeClr val="accent1"/>
          </a:fillRef>
          <a:effectRef idx="1">
            <a:schemeClr val="accent1"/>
          </a:effectRef>
          <a:fontRef idx="minor">
            <a:schemeClr val="tx1"/>
          </a:fontRef>
        </p:style>
      </p:cxnSp>
      <p:sp>
        <p:nvSpPr>
          <p:cNvPr id="14" name="Oval 13">
            <a:extLst>
              <a:ext uri="{FF2B5EF4-FFF2-40B4-BE49-F238E27FC236}">
                <a16:creationId xmlns:a16="http://schemas.microsoft.com/office/drawing/2014/main" id="{2FD7440B-0709-4BC3-A8A2-34DE42422A57}"/>
              </a:ext>
            </a:extLst>
          </p:cNvPr>
          <p:cNvSpPr/>
          <p:nvPr userDrawn="1"/>
        </p:nvSpPr>
        <p:spPr>
          <a:xfrm>
            <a:off x="5957378" y="3291965"/>
            <a:ext cx="274070" cy="274070"/>
          </a:xfrm>
          <a:prstGeom prst="ellipse">
            <a:avLst/>
          </a:prstGeom>
          <a:solidFill>
            <a:schemeClr val="accent2"/>
          </a:solidFill>
          <a:ln w="53975">
            <a:solidFill>
              <a:srgbClr val="FFFFFF"/>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3B3A6058-09A6-41EA-B4A2-5B01918E0CC9}"/>
              </a:ext>
            </a:extLst>
          </p:cNvPr>
          <p:cNvSpPr txBox="1"/>
          <p:nvPr userDrawn="1"/>
        </p:nvSpPr>
        <p:spPr>
          <a:xfrm flipH="1">
            <a:off x="12457573" y="0"/>
            <a:ext cx="2418486" cy="2021680"/>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JOURNEY – STEP 5</a:t>
            </a:r>
          </a:p>
          <a:p>
            <a:pPr marL="285750" indent="-285750">
              <a:lnSpc>
                <a:spcPct val="90000"/>
              </a:lnSpc>
              <a:spcBef>
                <a:spcPts val="1200"/>
              </a:spcBef>
              <a:buFont typeface="Arial" panose="020B0604020202020204" pitchFamily="34" charset="0"/>
              <a:buChar char="•"/>
            </a:pPr>
            <a:r>
              <a:rPr lang="en-US">
                <a:solidFill>
                  <a:schemeClr val="tx1"/>
                </a:solidFill>
                <a:latin typeface="+mn-lt"/>
              </a:rPr>
              <a:t>Click to edit title text. Try to keep the title text to one line. </a:t>
            </a:r>
          </a:p>
          <a:p>
            <a:pPr marL="285750" indent="-285750">
              <a:lnSpc>
                <a:spcPct val="90000"/>
              </a:lnSpc>
              <a:spcBef>
                <a:spcPts val="1200"/>
              </a:spcBef>
              <a:buFont typeface="Arial" panose="020B0604020202020204" pitchFamily="34" charset="0"/>
              <a:buChar char="•"/>
            </a:pPr>
            <a:r>
              <a:rPr lang="en-US" b="0" i="0">
                <a:solidFill>
                  <a:schemeClr val="tx1"/>
                </a:solidFill>
                <a:latin typeface="+mn-lt"/>
              </a:rPr>
              <a:t>Adjust the length of the text box to fit.</a:t>
            </a:r>
          </a:p>
        </p:txBody>
      </p:sp>
      <p:pic>
        <p:nvPicPr>
          <p:cNvPr id="12" name="image3.png">
            <a:extLst>
              <a:ext uri="{FF2B5EF4-FFF2-40B4-BE49-F238E27FC236}">
                <a16:creationId xmlns:a16="http://schemas.microsoft.com/office/drawing/2014/main" id="{D29D3CFF-0295-4E75-A670-8DA58DE8C3DD}"/>
              </a:ext>
            </a:extLst>
          </p:cNvPr>
          <p:cNvPicPr/>
          <p:nvPr userDrawn="1"/>
        </p:nvPicPr>
        <p:blipFill>
          <a:blip r:embed="rId2"/>
          <a:stretch>
            <a:fillRect/>
          </a:stretch>
        </p:blipFill>
        <p:spPr>
          <a:xfrm>
            <a:off x="10551846" y="6367830"/>
            <a:ext cx="1174506" cy="271237"/>
          </a:xfrm>
          <a:prstGeom prst="rect">
            <a:avLst/>
          </a:prstGeom>
          <a:ln w="12700">
            <a:miter lim="400000"/>
          </a:ln>
        </p:spPr>
      </p:pic>
      <p:sp>
        <p:nvSpPr>
          <p:cNvPr id="15" name="Rectangle 14">
            <a:extLst>
              <a:ext uri="{FF2B5EF4-FFF2-40B4-BE49-F238E27FC236}">
                <a16:creationId xmlns:a16="http://schemas.microsoft.com/office/drawing/2014/main" id="{C892EA9C-99A5-42BD-BEF5-0B355B620855}"/>
              </a:ext>
            </a:extLst>
          </p:cNvPr>
          <p:cNvSpPr/>
          <p:nvPr userDrawn="1"/>
        </p:nvSpPr>
        <p:spPr>
          <a:xfrm>
            <a:off x="457201" y="6407151"/>
            <a:ext cx="2940310" cy="235044"/>
          </a:xfrm>
          <a:prstGeom prst="rect">
            <a:avLst/>
          </a:prstGeom>
        </p:spPr>
        <p:txBody>
          <a:bodyPr wrap="none" lIns="0" tIns="0" rIns="0" bIns="0" anchor="ct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a:ln>
                  <a:noFill/>
                </a:ln>
                <a:solidFill>
                  <a:schemeClr val="bg1"/>
                </a:solidFill>
                <a:effectLst/>
                <a:uLnTx/>
                <a:uFillTx/>
                <a:latin typeface="+mn-lt"/>
                <a:ea typeface="+mn-ea"/>
                <a:cs typeface="Arial"/>
              </a:rPr>
              <a:t>PRIMARY CARE PROGRESS, INC.  |  All rights reserved</a:t>
            </a:r>
          </a:p>
        </p:txBody>
      </p:sp>
    </p:spTree>
    <p:extLst>
      <p:ext uri="{BB962C8B-B14F-4D97-AF65-F5344CB8AC3E}">
        <p14:creationId xmlns:p14="http://schemas.microsoft.com/office/powerpoint/2010/main" val="279218406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RL Graphic">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74589EA-D1F0-4032-A60B-A30CAA2980D0}"/>
              </a:ext>
            </a:extLst>
          </p:cNvPr>
          <p:cNvSpPr txBox="1"/>
          <p:nvPr userDrawn="1"/>
        </p:nvSpPr>
        <p:spPr>
          <a:xfrm flipH="1">
            <a:off x="12457573" y="0"/>
            <a:ext cx="2418486" cy="472025"/>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RL GRAPHIC</a:t>
            </a:r>
          </a:p>
        </p:txBody>
      </p:sp>
      <p:sp>
        <p:nvSpPr>
          <p:cNvPr id="9" name="Date Placeholder 8">
            <a:extLst>
              <a:ext uri="{FF2B5EF4-FFF2-40B4-BE49-F238E27FC236}">
                <a16:creationId xmlns:a16="http://schemas.microsoft.com/office/drawing/2014/main" id="{31FF86A2-769C-414F-BA1C-FBEE1F043CB4}"/>
              </a:ext>
            </a:extLst>
          </p:cNvPr>
          <p:cNvSpPr>
            <a:spLocks noGrp="1"/>
          </p:cNvSpPr>
          <p:nvPr>
            <p:ph type="dt" sz="half" idx="14"/>
          </p:nvPr>
        </p:nvSpPr>
        <p:spPr/>
        <p:txBody>
          <a:bodyPr/>
          <a:lstStyle/>
          <a:p>
            <a:fld id="{E762F366-EEBF-4305-851E-6FCACA1D909F}" type="datetime1">
              <a:rPr lang="en-US" smtClean="0"/>
              <a:t>4/29/26</a:t>
            </a:fld>
            <a:endParaRPr lang="en-US"/>
          </a:p>
        </p:txBody>
      </p:sp>
      <p:sp>
        <p:nvSpPr>
          <p:cNvPr id="10" name="Footer Placeholder 9">
            <a:extLst>
              <a:ext uri="{FF2B5EF4-FFF2-40B4-BE49-F238E27FC236}">
                <a16:creationId xmlns:a16="http://schemas.microsoft.com/office/drawing/2014/main" id="{B1CBE4FF-93C2-4AC6-B5FF-82191143A437}"/>
              </a:ext>
            </a:extLst>
          </p:cNvPr>
          <p:cNvSpPr>
            <a:spLocks noGrp="1"/>
          </p:cNvSpPr>
          <p:nvPr>
            <p:ph type="ftr" sz="quarter" idx="15"/>
          </p:nvPr>
        </p:nvSpPr>
        <p:spPr/>
        <p:txBody>
          <a:bodyPr/>
          <a:lstStyle/>
          <a:p>
            <a:endParaRPr lang="en-US"/>
          </a:p>
        </p:txBody>
      </p:sp>
      <p:sp>
        <p:nvSpPr>
          <p:cNvPr id="11" name="Slide Number Placeholder 10">
            <a:extLst>
              <a:ext uri="{FF2B5EF4-FFF2-40B4-BE49-F238E27FC236}">
                <a16:creationId xmlns:a16="http://schemas.microsoft.com/office/drawing/2014/main" id="{1BB1C536-4477-458B-991B-65143E740953}"/>
              </a:ext>
            </a:extLst>
          </p:cNvPr>
          <p:cNvSpPr>
            <a:spLocks noGrp="1"/>
          </p:cNvSpPr>
          <p:nvPr>
            <p:ph type="sldNum" sz="quarter" idx="16"/>
          </p:nvPr>
        </p:nvSpPr>
        <p:spPr/>
        <p:txBody>
          <a:bodyPr/>
          <a:lstStyle/>
          <a:p>
            <a:fld id="{3D20DFA8-C5FE-DB44-9BF9-1274EAD5637C}" type="slidenum">
              <a:rPr lang="en-US" smtClean="0"/>
              <a:pPr/>
              <a:t>‹#›</a:t>
            </a:fld>
            <a:endParaRPr lang="en-US"/>
          </a:p>
        </p:txBody>
      </p:sp>
      <p:cxnSp>
        <p:nvCxnSpPr>
          <p:cNvPr id="12" name="Straight Connector 11">
            <a:extLst>
              <a:ext uri="{FF2B5EF4-FFF2-40B4-BE49-F238E27FC236}">
                <a16:creationId xmlns:a16="http://schemas.microsoft.com/office/drawing/2014/main" id="{5BFEB37E-E01A-46A8-8D21-7AF8C288A6E1}"/>
              </a:ext>
            </a:extLst>
          </p:cNvPr>
          <p:cNvCxnSpPr/>
          <p:nvPr userDrawn="1"/>
        </p:nvCxnSpPr>
        <p:spPr>
          <a:xfrm flipH="1">
            <a:off x="6297566" y="4040916"/>
            <a:ext cx="1532779" cy="0"/>
          </a:xfrm>
          <a:prstGeom prst="line">
            <a:avLst/>
          </a:prstGeom>
          <a:ln w="146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E042EB1-E8B4-4766-B0FC-07AA7CC57F16}"/>
              </a:ext>
            </a:extLst>
          </p:cNvPr>
          <p:cNvCxnSpPr>
            <a:cxnSpLocks/>
          </p:cNvCxnSpPr>
          <p:nvPr userDrawn="1"/>
        </p:nvCxnSpPr>
        <p:spPr>
          <a:xfrm flipH="1">
            <a:off x="12" y="4040916"/>
            <a:ext cx="1672993" cy="0"/>
          </a:xfrm>
          <a:prstGeom prst="line">
            <a:avLst/>
          </a:prstGeom>
          <a:ln w="146050">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4E783FC5-320F-45AC-BE96-6165D9FFF347}"/>
              </a:ext>
            </a:extLst>
          </p:cNvPr>
          <p:cNvGrpSpPr/>
          <p:nvPr userDrawn="1"/>
        </p:nvGrpSpPr>
        <p:grpSpPr>
          <a:xfrm flipH="1">
            <a:off x="880816" y="2456563"/>
            <a:ext cx="1584377" cy="1584377"/>
            <a:chOff x="3674532" y="2223911"/>
            <a:chExt cx="1794935" cy="1794934"/>
          </a:xfrm>
          <a:effectLst/>
        </p:grpSpPr>
        <p:sp>
          <p:nvSpPr>
            <p:cNvPr id="15" name="Arc 14">
              <a:extLst>
                <a:ext uri="{FF2B5EF4-FFF2-40B4-BE49-F238E27FC236}">
                  <a16:creationId xmlns:a16="http://schemas.microsoft.com/office/drawing/2014/main" id="{A67F0FD5-DADD-4E03-A161-74592D818FA0}"/>
                </a:ext>
              </a:extLst>
            </p:cNvPr>
            <p:cNvSpPr/>
            <p:nvPr/>
          </p:nvSpPr>
          <p:spPr>
            <a:xfrm>
              <a:off x="3674533" y="2223911"/>
              <a:ext cx="1794934" cy="1794934"/>
            </a:xfrm>
            <a:prstGeom prst="arc">
              <a:avLst>
                <a:gd name="adj1" fmla="val 16200000"/>
                <a:gd name="adj2" fmla="val 5397810"/>
              </a:avLst>
            </a:prstGeom>
            <a:ln w="146050">
              <a:solidFill>
                <a:schemeClr val="accent4"/>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6" name="Arc 15">
              <a:extLst>
                <a:ext uri="{FF2B5EF4-FFF2-40B4-BE49-F238E27FC236}">
                  <a16:creationId xmlns:a16="http://schemas.microsoft.com/office/drawing/2014/main" id="{979974F7-B650-4A18-B40F-EC3B6E4172F1}"/>
                </a:ext>
              </a:extLst>
            </p:cNvPr>
            <p:cNvSpPr/>
            <p:nvPr/>
          </p:nvSpPr>
          <p:spPr>
            <a:xfrm flipH="1">
              <a:off x="3674532" y="2223911"/>
              <a:ext cx="1794934" cy="1794934"/>
            </a:xfrm>
            <a:prstGeom prst="arc">
              <a:avLst>
                <a:gd name="adj1" fmla="val 16067442"/>
                <a:gd name="adj2" fmla="val 5415875"/>
              </a:avLst>
            </a:prstGeom>
            <a:ln w="146050">
              <a:solidFill>
                <a:schemeClr val="accent4"/>
              </a:solidFill>
            </a:ln>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7" name="Arc 16">
              <a:extLst>
                <a:ext uri="{FF2B5EF4-FFF2-40B4-BE49-F238E27FC236}">
                  <a16:creationId xmlns:a16="http://schemas.microsoft.com/office/drawing/2014/main" id="{A43597FC-F6B7-4BC6-927D-93623D83CAC5}"/>
                </a:ext>
              </a:extLst>
            </p:cNvPr>
            <p:cNvSpPr/>
            <p:nvPr/>
          </p:nvSpPr>
          <p:spPr>
            <a:xfrm>
              <a:off x="3674533" y="2223911"/>
              <a:ext cx="1794934" cy="1794934"/>
            </a:xfrm>
            <a:prstGeom prst="arc">
              <a:avLst>
                <a:gd name="adj1" fmla="val 848108"/>
                <a:gd name="adj2" fmla="val 3625162"/>
              </a:avLst>
            </a:prstGeom>
            <a:ln w="146050">
              <a:solidFill>
                <a:schemeClr val="accent4"/>
              </a:solidFill>
            </a:ln>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cxnSp>
        <p:nvCxnSpPr>
          <p:cNvPr id="18" name="Straight Connector 17">
            <a:extLst>
              <a:ext uri="{FF2B5EF4-FFF2-40B4-BE49-F238E27FC236}">
                <a16:creationId xmlns:a16="http://schemas.microsoft.com/office/drawing/2014/main" id="{6992C549-FE2C-4D33-924B-FCE525F41327}"/>
              </a:ext>
            </a:extLst>
          </p:cNvPr>
          <p:cNvCxnSpPr/>
          <p:nvPr userDrawn="1"/>
        </p:nvCxnSpPr>
        <p:spPr>
          <a:xfrm flipH="1">
            <a:off x="1673005" y="4040916"/>
            <a:ext cx="1448170" cy="0"/>
          </a:xfrm>
          <a:prstGeom prst="line">
            <a:avLst/>
          </a:prstGeom>
          <a:ln w="14605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3F57056-2B73-4BBD-83CB-7126A0C5675A}"/>
              </a:ext>
            </a:extLst>
          </p:cNvPr>
          <p:cNvCxnSpPr/>
          <p:nvPr userDrawn="1"/>
        </p:nvCxnSpPr>
        <p:spPr>
          <a:xfrm flipH="1" flipV="1">
            <a:off x="1657433" y="4040913"/>
            <a:ext cx="2988042" cy="8"/>
          </a:xfrm>
          <a:prstGeom prst="line">
            <a:avLst/>
          </a:prstGeom>
          <a:ln w="146050">
            <a:gradFill flip="none" rotWithShape="1">
              <a:gsLst>
                <a:gs pos="0">
                  <a:schemeClr val="accent3"/>
                </a:gs>
                <a:gs pos="100000">
                  <a:schemeClr val="accent4"/>
                </a:gs>
              </a:gsLst>
              <a:lin ang="0" scaled="1"/>
              <a:tileRect/>
            </a:gra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5F59787-6324-4872-A866-DFAF50F6AB82}"/>
              </a:ext>
            </a:extLst>
          </p:cNvPr>
          <p:cNvCxnSpPr/>
          <p:nvPr userDrawn="1"/>
        </p:nvCxnSpPr>
        <p:spPr>
          <a:xfrm flipH="1">
            <a:off x="3123196" y="4040916"/>
            <a:ext cx="1532779" cy="0"/>
          </a:xfrm>
          <a:prstGeom prst="line">
            <a:avLst/>
          </a:prstGeom>
          <a:ln w="1460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2686C76-6B03-4A4A-BC08-F8C78991B26F}"/>
              </a:ext>
            </a:extLst>
          </p:cNvPr>
          <p:cNvCxnSpPr/>
          <p:nvPr userDrawn="1"/>
        </p:nvCxnSpPr>
        <p:spPr>
          <a:xfrm flipH="1" flipV="1">
            <a:off x="1597484" y="4040913"/>
            <a:ext cx="2988042" cy="8"/>
          </a:xfrm>
          <a:prstGeom prst="line">
            <a:avLst/>
          </a:prstGeom>
          <a:ln w="146050">
            <a:gradFill flip="none" rotWithShape="1">
              <a:gsLst>
                <a:gs pos="53000">
                  <a:schemeClr val="accent3"/>
                </a:gs>
                <a:gs pos="73000">
                  <a:schemeClr val="accent4"/>
                </a:gs>
              </a:gsLst>
              <a:lin ang="0" scaled="1"/>
              <a:tileRect/>
            </a:gra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B07BC8D4-8378-4BF5-BD6D-18F5525D0BBC}"/>
              </a:ext>
            </a:extLst>
          </p:cNvPr>
          <p:cNvGrpSpPr/>
          <p:nvPr userDrawn="1"/>
        </p:nvGrpSpPr>
        <p:grpSpPr>
          <a:xfrm flipH="1">
            <a:off x="2909564" y="2456563"/>
            <a:ext cx="1584376" cy="1584377"/>
            <a:chOff x="3674533" y="2223911"/>
            <a:chExt cx="1794934" cy="1794934"/>
          </a:xfrm>
          <a:effectLst/>
        </p:grpSpPr>
        <p:sp>
          <p:nvSpPr>
            <p:cNvPr id="23" name="Arc 22">
              <a:extLst>
                <a:ext uri="{FF2B5EF4-FFF2-40B4-BE49-F238E27FC236}">
                  <a16:creationId xmlns:a16="http://schemas.microsoft.com/office/drawing/2014/main" id="{622A41B6-3FC1-41E0-8F85-60524E1BC3B6}"/>
                </a:ext>
              </a:extLst>
            </p:cNvPr>
            <p:cNvSpPr/>
            <p:nvPr/>
          </p:nvSpPr>
          <p:spPr>
            <a:xfrm>
              <a:off x="3674533" y="2223911"/>
              <a:ext cx="1794934" cy="1794934"/>
            </a:xfrm>
            <a:prstGeom prst="arc">
              <a:avLst>
                <a:gd name="adj1" fmla="val 16200000"/>
                <a:gd name="adj2" fmla="val 5397810"/>
              </a:avLst>
            </a:prstGeom>
            <a:ln w="146050">
              <a:solidFill>
                <a:schemeClr val="accent3"/>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Arc 23">
              <a:extLst>
                <a:ext uri="{FF2B5EF4-FFF2-40B4-BE49-F238E27FC236}">
                  <a16:creationId xmlns:a16="http://schemas.microsoft.com/office/drawing/2014/main" id="{B4BA1C2C-22F8-403D-8E26-E01223A16313}"/>
                </a:ext>
              </a:extLst>
            </p:cNvPr>
            <p:cNvSpPr/>
            <p:nvPr/>
          </p:nvSpPr>
          <p:spPr>
            <a:xfrm flipH="1">
              <a:off x="3674533" y="2223911"/>
              <a:ext cx="1794934" cy="1794934"/>
            </a:xfrm>
            <a:prstGeom prst="arc">
              <a:avLst>
                <a:gd name="adj1" fmla="val 16067442"/>
                <a:gd name="adj2" fmla="val 5415875"/>
              </a:avLst>
            </a:prstGeom>
            <a:ln w="146050">
              <a:solidFill>
                <a:schemeClr val="accent3"/>
              </a:solidFill>
            </a:ln>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5" name="Arc 24">
              <a:extLst>
                <a:ext uri="{FF2B5EF4-FFF2-40B4-BE49-F238E27FC236}">
                  <a16:creationId xmlns:a16="http://schemas.microsoft.com/office/drawing/2014/main" id="{99696BDE-E54D-4A56-A183-5CB74CBA4C25}"/>
                </a:ext>
              </a:extLst>
            </p:cNvPr>
            <p:cNvSpPr/>
            <p:nvPr/>
          </p:nvSpPr>
          <p:spPr>
            <a:xfrm>
              <a:off x="3674533" y="2223911"/>
              <a:ext cx="1794934" cy="1794934"/>
            </a:xfrm>
            <a:prstGeom prst="arc">
              <a:avLst>
                <a:gd name="adj1" fmla="val 848108"/>
                <a:gd name="adj2" fmla="val 3625162"/>
              </a:avLst>
            </a:prstGeom>
            <a:ln w="146050">
              <a:solidFill>
                <a:schemeClr val="accent3"/>
              </a:solidFill>
            </a:ln>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cxnSp>
        <p:nvCxnSpPr>
          <p:cNvPr id="26" name="Straight Connector 25">
            <a:extLst>
              <a:ext uri="{FF2B5EF4-FFF2-40B4-BE49-F238E27FC236}">
                <a16:creationId xmlns:a16="http://schemas.microsoft.com/office/drawing/2014/main" id="{BB787932-909F-4390-B0AA-29031EA2B605}"/>
              </a:ext>
            </a:extLst>
          </p:cNvPr>
          <p:cNvCxnSpPr/>
          <p:nvPr userDrawn="1"/>
        </p:nvCxnSpPr>
        <p:spPr>
          <a:xfrm flipH="1">
            <a:off x="4236445" y="4040916"/>
            <a:ext cx="1532779" cy="0"/>
          </a:xfrm>
          <a:prstGeom prst="line">
            <a:avLst/>
          </a:prstGeom>
          <a:ln w="146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A96ACF5-FFEE-4732-A4F5-4A2EA36EAFDA}"/>
              </a:ext>
            </a:extLst>
          </p:cNvPr>
          <p:cNvCxnSpPr/>
          <p:nvPr userDrawn="1"/>
        </p:nvCxnSpPr>
        <p:spPr>
          <a:xfrm flipH="1">
            <a:off x="3701753" y="4040916"/>
            <a:ext cx="1448169" cy="0"/>
          </a:xfrm>
          <a:prstGeom prst="line">
            <a:avLst/>
          </a:prstGeom>
          <a:ln w="1460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64218D9-166D-4598-9030-D8E5997EBECD}"/>
              </a:ext>
            </a:extLst>
          </p:cNvPr>
          <p:cNvCxnSpPr>
            <a:cxnSpLocks/>
          </p:cNvCxnSpPr>
          <p:nvPr userDrawn="1"/>
        </p:nvCxnSpPr>
        <p:spPr>
          <a:xfrm flipH="1" flipV="1">
            <a:off x="3699210" y="4040913"/>
            <a:ext cx="2988042" cy="8"/>
          </a:xfrm>
          <a:prstGeom prst="line">
            <a:avLst/>
          </a:prstGeom>
          <a:ln w="146050">
            <a:gradFill flip="none" rotWithShape="1">
              <a:gsLst>
                <a:gs pos="40000">
                  <a:schemeClr val="accent2"/>
                </a:gs>
                <a:gs pos="64000">
                  <a:schemeClr val="accent3"/>
                </a:gs>
              </a:gsLst>
              <a:lin ang="0" scaled="1"/>
              <a:tileRect/>
            </a:gradFill>
          </a:ln>
        </p:spPr>
        <p:style>
          <a:lnRef idx="1">
            <a:schemeClr val="accent1"/>
          </a:lnRef>
          <a:fillRef idx="0">
            <a:schemeClr val="accent1"/>
          </a:fillRef>
          <a:effectRef idx="0">
            <a:schemeClr val="accent1"/>
          </a:effectRef>
          <a:fontRef idx="minor">
            <a:schemeClr val="tx1"/>
          </a:fontRef>
        </p:style>
      </p:cxnSp>
      <p:grpSp>
        <p:nvGrpSpPr>
          <p:cNvPr id="29" name="Group 28">
            <a:extLst>
              <a:ext uri="{FF2B5EF4-FFF2-40B4-BE49-F238E27FC236}">
                <a16:creationId xmlns:a16="http://schemas.microsoft.com/office/drawing/2014/main" id="{26928074-0012-4CD4-B865-AE7AB218D631}"/>
              </a:ext>
            </a:extLst>
          </p:cNvPr>
          <p:cNvGrpSpPr/>
          <p:nvPr userDrawn="1"/>
        </p:nvGrpSpPr>
        <p:grpSpPr>
          <a:xfrm flipH="1">
            <a:off x="4977037" y="2456563"/>
            <a:ext cx="1584376" cy="1584377"/>
            <a:chOff x="3674533" y="2223911"/>
            <a:chExt cx="1794934" cy="1794934"/>
          </a:xfrm>
          <a:effectLst/>
        </p:grpSpPr>
        <p:sp>
          <p:nvSpPr>
            <p:cNvPr id="30" name="Arc 29">
              <a:extLst>
                <a:ext uri="{FF2B5EF4-FFF2-40B4-BE49-F238E27FC236}">
                  <a16:creationId xmlns:a16="http://schemas.microsoft.com/office/drawing/2014/main" id="{291C1C6D-ED66-411F-85C6-A95ED9CF8B70}"/>
                </a:ext>
              </a:extLst>
            </p:cNvPr>
            <p:cNvSpPr/>
            <p:nvPr/>
          </p:nvSpPr>
          <p:spPr>
            <a:xfrm>
              <a:off x="3674533" y="2223911"/>
              <a:ext cx="1794934" cy="1794934"/>
            </a:xfrm>
            <a:prstGeom prst="arc">
              <a:avLst>
                <a:gd name="adj1" fmla="val 16200000"/>
                <a:gd name="adj2" fmla="val 5397810"/>
              </a:avLst>
            </a:prstGeom>
            <a:ln w="146050">
              <a:solidFill>
                <a:schemeClr val="accent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1" name="Arc 30">
              <a:extLst>
                <a:ext uri="{FF2B5EF4-FFF2-40B4-BE49-F238E27FC236}">
                  <a16:creationId xmlns:a16="http://schemas.microsoft.com/office/drawing/2014/main" id="{750AF379-6FF0-4A10-A9D4-0074CDD76900}"/>
                </a:ext>
              </a:extLst>
            </p:cNvPr>
            <p:cNvSpPr/>
            <p:nvPr/>
          </p:nvSpPr>
          <p:spPr>
            <a:xfrm flipH="1">
              <a:off x="3674533" y="2223911"/>
              <a:ext cx="1794934" cy="1794934"/>
            </a:xfrm>
            <a:prstGeom prst="arc">
              <a:avLst>
                <a:gd name="adj1" fmla="val 16067442"/>
                <a:gd name="adj2" fmla="val 5415875"/>
              </a:avLst>
            </a:prstGeom>
            <a:ln w="146050">
              <a:solidFill>
                <a:schemeClr val="accent2"/>
              </a:solidFill>
            </a:ln>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2" name="Arc 31">
              <a:extLst>
                <a:ext uri="{FF2B5EF4-FFF2-40B4-BE49-F238E27FC236}">
                  <a16:creationId xmlns:a16="http://schemas.microsoft.com/office/drawing/2014/main" id="{2545F552-F792-457B-B250-5C1E71E3910B}"/>
                </a:ext>
              </a:extLst>
            </p:cNvPr>
            <p:cNvSpPr/>
            <p:nvPr/>
          </p:nvSpPr>
          <p:spPr>
            <a:xfrm>
              <a:off x="3674533" y="2223911"/>
              <a:ext cx="1794934" cy="1794934"/>
            </a:xfrm>
            <a:prstGeom prst="arc">
              <a:avLst>
                <a:gd name="adj1" fmla="val 848108"/>
                <a:gd name="adj2" fmla="val 3625162"/>
              </a:avLst>
            </a:prstGeom>
            <a:ln w="146050">
              <a:solidFill>
                <a:schemeClr val="accent2"/>
              </a:solidFill>
            </a:ln>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cxnSp>
        <p:nvCxnSpPr>
          <p:cNvPr id="33" name="Straight Connector 32">
            <a:extLst>
              <a:ext uri="{FF2B5EF4-FFF2-40B4-BE49-F238E27FC236}">
                <a16:creationId xmlns:a16="http://schemas.microsoft.com/office/drawing/2014/main" id="{EEA33BC5-BB8F-41D8-941D-652D331BFFF9}"/>
              </a:ext>
            </a:extLst>
          </p:cNvPr>
          <p:cNvCxnSpPr/>
          <p:nvPr userDrawn="1"/>
        </p:nvCxnSpPr>
        <p:spPr>
          <a:xfrm flipH="1">
            <a:off x="5769226" y="4040916"/>
            <a:ext cx="1448169" cy="0"/>
          </a:xfrm>
          <a:prstGeom prst="line">
            <a:avLst/>
          </a:prstGeom>
          <a:ln w="146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90D600D-745C-4DA5-876E-001AF225A733}"/>
              </a:ext>
            </a:extLst>
          </p:cNvPr>
          <p:cNvCxnSpPr/>
          <p:nvPr userDrawn="1"/>
        </p:nvCxnSpPr>
        <p:spPr>
          <a:xfrm flipH="1" flipV="1">
            <a:off x="5765567" y="4040913"/>
            <a:ext cx="2988042" cy="8"/>
          </a:xfrm>
          <a:prstGeom prst="line">
            <a:avLst/>
          </a:prstGeom>
          <a:ln w="146050">
            <a:gradFill flip="none" rotWithShape="1">
              <a:gsLst>
                <a:gs pos="53000">
                  <a:schemeClr val="accent1"/>
                </a:gs>
                <a:gs pos="76000">
                  <a:schemeClr val="accent2"/>
                </a:gs>
              </a:gsLst>
              <a:lin ang="0" scaled="1"/>
              <a:tileRect/>
            </a:gra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7DE493E-5062-405F-AF5C-A2D8B8D9D301}"/>
              </a:ext>
            </a:extLst>
          </p:cNvPr>
          <p:cNvCxnSpPr>
            <a:cxnSpLocks/>
          </p:cNvCxnSpPr>
          <p:nvPr userDrawn="1"/>
        </p:nvCxnSpPr>
        <p:spPr>
          <a:xfrm flipH="1">
            <a:off x="7830358" y="4040916"/>
            <a:ext cx="923263" cy="0"/>
          </a:xfrm>
          <a:prstGeom prst="line">
            <a:avLst/>
          </a:prstGeom>
          <a:ln w="146050" cap="rnd">
            <a:solidFill>
              <a:schemeClr val="accent1"/>
            </a:solidFill>
          </a:ln>
        </p:spPr>
        <p:style>
          <a:lnRef idx="1">
            <a:schemeClr val="accent1"/>
          </a:lnRef>
          <a:fillRef idx="0">
            <a:schemeClr val="accent1"/>
          </a:fillRef>
          <a:effectRef idx="0">
            <a:schemeClr val="accent1"/>
          </a:effectRef>
          <a:fontRef idx="minor">
            <a:schemeClr val="tx1"/>
          </a:fontRef>
        </p:style>
      </p:cxnSp>
      <p:sp>
        <p:nvSpPr>
          <p:cNvPr id="36" name="Isosceles Triangle 35">
            <a:extLst>
              <a:ext uri="{FF2B5EF4-FFF2-40B4-BE49-F238E27FC236}">
                <a16:creationId xmlns:a16="http://schemas.microsoft.com/office/drawing/2014/main" id="{B7749870-2567-4571-B060-8C01A0396A98}"/>
              </a:ext>
            </a:extLst>
          </p:cNvPr>
          <p:cNvSpPr/>
          <p:nvPr userDrawn="1"/>
        </p:nvSpPr>
        <p:spPr>
          <a:xfrm flipH="1" flipV="1">
            <a:off x="5603171" y="4243141"/>
            <a:ext cx="332137" cy="286324"/>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36">
            <a:extLst>
              <a:ext uri="{FF2B5EF4-FFF2-40B4-BE49-F238E27FC236}">
                <a16:creationId xmlns:a16="http://schemas.microsoft.com/office/drawing/2014/main" id="{24122659-2591-41CB-9EC3-FC075595B46B}"/>
              </a:ext>
            </a:extLst>
          </p:cNvPr>
          <p:cNvSpPr/>
          <p:nvPr userDrawn="1"/>
        </p:nvSpPr>
        <p:spPr>
          <a:xfrm flipH="1" flipV="1">
            <a:off x="3535674" y="4243141"/>
            <a:ext cx="332137" cy="286324"/>
          </a:xfrm>
          <a:prstGeom prs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Isosceles Triangle 37">
            <a:extLst>
              <a:ext uri="{FF2B5EF4-FFF2-40B4-BE49-F238E27FC236}">
                <a16:creationId xmlns:a16="http://schemas.microsoft.com/office/drawing/2014/main" id="{46A77CB9-078C-4CED-A19E-7A2C6359C80D}"/>
              </a:ext>
            </a:extLst>
          </p:cNvPr>
          <p:cNvSpPr/>
          <p:nvPr userDrawn="1"/>
        </p:nvSpPr>
        <p:spPr>
          <a:xfrm flipH="1" flipV="1">
            <a:off x="1506939" y="4243141"/>
            <a:ext cx="332137" cy="286324"/>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C76F87B3-1EA1-4870-A05E-8BAC94E1A214}"/>
              </a:ext>
            </a:extLst>
          </p:cNvPr>
          <p:cNvGrpSpPr/>
          <p:nvPr userDrawn="1"/>
        </p:nvGrpSpPr>
        <p:grpSpPr>
          <a:xfrm flipH="1">
            <a:off x="7038158" y="2456563"/>
            <a:ext cx="1584376" cy="1584377"/>
            <a:chOff x="3674533" y="2223911"/>
            <a:chExt cx="1794934" cy="1794934"/>
          </a:xfrm>
          <a:effectLst/>
        </p:grpSpPr>
        <p:sp>
          <p:nvSpPr>
            <p:cNvPr id="40" name="Arc 39">
              <a:extLst>
                <a:ext uri="{FF2B5EF4-FFF2-40B4-BE49-F238E27FC236}">
                  <a16:creationId xmlns:a16="http://schemas.microsoft.com/office/drawing/2014/main" id="{78541120-B9D2-4457-B9BE-74EFEC128052}"/>
                </a:ext>
              </a:extLst>
            </p:cNvPr>
            <p:cNvSpPr/>
            <p:nvPr/>
          </p:nvSpPr>
          <p:spPr>
            <a:xfrm>
              <a:off x="3674533" y="2223911"/>
              <a:ext cx="1794934" cy="1794934"/>
            </a:xfrm>
            <a:prstGeom prst="arc">
              <a:avLst>
                <a:gd name="adj1" fmla="val 16200000"/>
                <a:gd name="adj2" fmla="val 5397810"/>
              </a:avLst>
            </a:prstGeom>
            <a:ln w="14605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1" name="Arc 40">
              <a:extLst>
                <a:ext uri="{FF2B5EF4-FFF2-40B4-BE49-F238E27FC236}">
                  <a16:creationId xmlns:a16="http://schemas.microsoft.com/office/drawing/2014/main" id="{30C5BF81-DD39-49DA-B409-B00853D3C63E}"/>
                </a:ext>
              </a:extLst>
            </p:cNvPr>
            <p:cNvSpPr/>
            <p:nvPr/>
          </p:nvSpPr>
          <p:spPr>
            <a:xfrm flipH="1">
              <a:off x="3674533" y="2223911"/>
              <a:ext cx="1794934" cy="1794934"/>
            </a:xfrm>
            <a:prstGeom prst="arc">
              <a:avLst>
                <a:gd name="adj1" fmla="val 16067442"/>
                <a:gd name="adj2" fmla="val 5415875"/>
              </a:avLst>
            </a:prstGeom>
            <a:ln w="146050"/>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2" name="Arc 41">
              <a:extLst>
                <a:ext uri="{FF2B5EF4-FFF2-40B4-BE49-F238E27FC236}">
                  <a16:creationId xmlns:a16="http://schemas.microsoft.com/office/drawing/2014/main" id="{BBEC8BD5-3226-4E0D-9418-067FEE8646D0}"/>
                </a:ext>
              </a:extLst>
            </p:cNvPr>
            <p:cNvSpPr/>
            <p:nvPr/>
          </p:nvSpPr>
          <p:spPr>
            <a:xfrm>
              <a:off x="3674533" y="2223911"/>
              <a:ext cx="1794934" cy="1794934"/>
            </a:xfrm>
            <a:prstGeom prst="arc">
              <a:avLst>
                <a:gd name="adj1" fmla="val 848108"/>
                <a:gd name="adj2" fmla="val 3625162"/>
              </a:avLst>
            </a:prstGeom>
            <a:ln w="146050">
              <a:solidFill>
                <a:schemeClr val="accent1"/>
              </a:solidFill>
            </a:ln>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sp>
        <p:nvSpPr>
          <p:cNvPr id="43" name="Isosceles Triangle 42">
            <a:extLst>
              <a:ext uri="{FF2B5EF4-FFF2-40B4-BE49-F238E27FC236}">
                <a16:creationId xmlns:a16="http://schemas.microsoft.com/office/drawing/2014/main" id="{E55AA858-5759-49EB-B097-3C35629B5F3E}"/>
              </a:ext>
            </a:extLst>
          </p:cNvPr>
          <p:cNvSpPr/>
          <p:nvPr userDrawn="1"/>
        </p:nvSpPr>
        <p:spPr>
          <a:xfrm flipH="1" flipV="1">
            <a:off x="7664290" y="4243141"/>
            <a:ext cx="332137" cy="286324"/>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Shape 374">
            <a:extLst>
              <a:ext uri="{FF2B5EF4-FFF2-40B4-BE49-F238E27FC236}">
                <a16:creationId xmlns:a16="http://schemas.microsoft.com/office/drawing/2014/main" id="{0620D0DC-C9F8-4615-8B9D-62A9A3CD3871}"/>
              </a:ext>
            </a:extLst>
          </p:cNvPr>
          <p:cNvSpPr/>
          <p:nvPr userDrawn="1"/>
        </p:nvSpPr>
        <p:spPr>
          <a:xfrm>
            <a:off x="1014957" y="4627508"/>
            <a:ext cx="1316072" cy="615966"/>
          </a:xfrm>
          <a:prstGeom prst="rect">
            <a:avLst/>
          </a:prstGeom>
          <a:ln w="12700">
            <a:miter lim="400000"/>
          </a:ln>
          <a:extLst>
            <a:ext uri="{C572A759-6A51-4108-AA02-DFA0A04FC94B}">
              <ma14:wrappingTextBoxFlag xmlns:ma14="http://schemas.microsoft.com/office/mac/drawingml/2011/main" xmlns="" val="1"/>
            </a:ext>
          </a:extLst>
        </p:spPr>
        <p:txBody>
          <a:bodyPr wrap="square" lIns="45719" rIns="45719">
            <a:noAutofit/>
          </a:bodyPr>
          <a:lstStyle>
            <a:lvl1pPr>
              <a:defRPr sz="2400"/>
            </a:lvl1pPr>
          </a:lstStyle>
          <a:p>
            <a:pPr algn="ctr" defTabSz="914400">
              <a:lnSpc>
                <a:spcPct val="90000"/>
              </a:lnSpc>
              <a:defRPr sz="1800">
                <a:solidFill>
                  <a:srgbClr val="000000"/>
                </a:solidFill>
              </a:defRPr>
            </a:pPr>
            <a:r>
              <a:rPr lang="en-US" sz="2000" b="1" kern="0">
                <a:solidFill>
                  <a:schemeClr val="accent1"/>
                </a:solidFill>
                <a:ea typeface="Georgia" charset="0"/>
                <a:cs typeface="Georgia" charset="0"/>
                <a:sym typeface="Calibri"/>
              </a:rPr>
              <a:t>Manage </a:t>
            </a:r>
            <a:br>
              <a:rPr lang="en-US" sz="2000" b="1" kern="0">
                <a:solidFill>
                  <a:schemeClr val="accent1"/>
                </a:solidFill>
                <a:ea typeface="Georgia" charset="0"/>
                <a:cs typeface="Georgia" charset="0"/>
                <a:sym typeface="Calibri"/>
              </a:rPr>
            </a:br>
            <a:r>
              <a:rPr lang="en-US" sz="2000" b="1" kern="0">
                <a:solidFill>
                  <a:schemeClr val="accent1"/>
                </a:solidFill>
                <a:ea typeface="Georgia" charset="0"/>
                <a:cs typeface="Georgia" charset="0"/>
                <a:sym typeface="Calibri"/>
              </a:rPr>
              <a:t>Self</a:t>
            </a:r>
          </a:p>
        </p:txBody>
      </p:sp>
      <p:sp>
        <p:nvSpPr>
          <p:cNvPr id="45" name="Shape 374">
            <a:extLst>
              <a:ext uri="{FF2B5EF4-FFF2-40B4-BE49-F238E27FC236}">
                <a16:creationId xmlns:a16="http://schemas.microsoft.com/office/drawing/2014/main" id="{AA71EF5C-2A3A-4656-A757-0191E01F29A8}"/>
              </a:ext>
            </a:extLst>
          </p:cNvPr>
          <p:cNvSpPr/>
          <p:nvPr userDrawn="1"/>
        </p:nvSpPr>
        <p:spPr>
          <a:xfrm>
            <a:off x="3003215" y="4627508"/>
            <a:ext cx="1411130" cy="615966"/>
          </a:xfrm>
          <a:prstGeom prst="rect">
            <a:avLst/>
          </a:prstGeom>
          <a:ln w="12700">
            <a:miter lim="400000"/>
          </a:ln>
          <a:extLst>
            <a:ext uri="{C572A759-6A51-4108-AA02-DFA0A04FC94B}">
              <ma14:wrappingTextBoxFlag xmlns:ma14="http://schemas.microsoft.com/office/mac/drawingml/2011/main" xmlns="" val="1"/>
            </a:ext>
          </a:extLst>
        </p:spPr>
        <p:txBody>
          <a:bodyPr wrap="square" lIns="45719" rIns="45719">
            <a:noAutofit/>
          </a:bodyPr>
          <a:lstStyle>
            <a:lvl1pPr>
              <a:defRPr sz="2400"/>
            </a:lvl1pPr>
          </a:lstStyle>
          <a:p>
            <a:pPr algn="ctr" defTabSz="914400">
              <a:lnSpc>
                <a:spcPct val="90000"/>
              </a:lnSpc>
              <a:defRPr sz="1800">
                <a:solidFill>
                  <a:srgbClr val="000000"/>
                </a:solidFill>
              </a:defRPr>
            </a:pPr>
            <a:r>
              <a:rPr lang="en-US" sz="2000" b="1" kern="0">
                <a:solidFill>
                  <a:schemeClr val="accent1"/>
                </a:solidFill>
                <a:ea typeface="Georgia" charset="0"/>
                <a:cs typeface="Georgia" charset="0"/>
                <a:sym typeface="Calibri"/>
              </a:rPr>
              <a:t>Foster </a:t>
            </a:r>
            <a:br>
              <a:rPr lang="en-US" sz="2000" b="1" kern="0">
                <a:solidFill>
                  <a:schemeClr val="accent1"/>
                </a:solidFill>
                <a:ea typeface="Georgia" charset="0"/>
                <a:cs typeface="Georgia" charset="0"/>
                <a:sym typeface="Calibri"/>
              </a:rPr>
            </a:br>
            <a:r>
              <a:rPr lang="en-US" sz="2000" b="1" kern="0">
                <a:solidFill>
                  <a:schemeClr val="accent1"/>
                </a:solidFill>
                <a:ea typeface="Georgia" charset="0"/>
                <a:cs typeface="Georgia" charset="0"/>
                <a:sym typeface="Calibri"/>
              </a:rPr>
              <a:t>Teamwork</a:t>
            </a:r>
          </a:p>
        </p:txBody>
      </p:sp>
      <p:sp>
        <p:nvSpPr>
          <p:cNvPr id="46" name="Shape 374">
            <a:extLst>
              <a:ext uri="{FF2B5EF4-FFF2-40B4-BE49-F238E27FC236}">
                <a16:creationId xmlns:a16="http://schemas.microsoft.com/office/drawing/2014/main" id="{183BE8B2-9A93-4759-972F-59EC15B64F14}"/>
              </a:ext>
            </a:extLst>
          </p:cNvPr>
          <p:cNvSpPr/>
          <p:nvPr userDrawn="1"/>
        </p:nvSpPr>
        <p:spPr>
          <a:xfrm>
            <a:off x="5086531" y="4627508"/>
            <a:ext cx="1358072" cy="615966"/>
          </a:xfrm>
          <a:prstGeom prst="rect">
            <a:avLst/>
          </a:prstGeom>
          <a:ln w="12700">
            <a:miter lim="400000"/>
          </a:ln>
          <a:extLst>
            <a:ext uri="{C572A759-6A51-4108-AA02-DFA0A04FC94B}">
              <ma14:wrappingTextBoxFlag xmlns:ma14="http://schemas.microsoft.com/office/mac/drawingml/2011/main" xmlns="" val="1"/>
            </a:ext>
          </a:extLst>
        </p:spPr>
        <p:txBody>
          <a:bodyPr wrap="square" lIns="45719" rIns="45719">
            <a:noAutofit/>
          </a:bodyPr>
          <a:lstStyle>
            <a:lvl1pPr>
              <a:defRPr sz="2400"/>
            </a:lvl1pPr>
          </a:lstStyle>
          <a:p>
            <a:pPr algn="ctr" defTabSz="914400">
              <a:lnSpc>
                <a:spcPct val="90000"/>
              </a:lnSpc>
              <a:defRPr sz="1800">
                <a:solidFill>
                  <a:srgbClr val="000000"/>
                </a:solidFill>
              </a:defRPr>
            </a:pPr>
            <a:r>
              <a:rPr lang="en-US" sz="2000" b="1" kern="0">
                <a:solidFill>
                  <a:schemeClr val="accent1"/>
                </a:solidFill>
                <a:ea typeface="Georgia" charset="0"/>
                <a:cs typeface="Georgia" charset="0"/>
                <a:sym typeface="Calibri"/>
              </a:rPr>
              <a:t>Coach &amp; </a:t>
            </a:r>
            <a:br>
              <a:rPr lang="en-US" sz="2000" b="1" kern="0">
                <a:solidFill>
                  <a:schemeClr val="accent1"/>
                </a:solidFill>
                <a:ea typeface="Georgia" charset="0"/>
                <a:cs typeface="Georgia" charset="0"/>
                <a:sym typeface="Calibri"/>
              </a:rPr>
            </a:br>
            <a:r>
              <a:rPr lang="en-US" sz="2000" b="1" kern="0">
                <a:solidFill>
                  <a:schemeClr val="accent1"/>
                </a:solidFill>
                <a:ea typeface="Georgia" charset="0"/>
                <a:cs typeface="Georgia" charset="0"/>
                <a:sym typeface="Calibri"/>
              </a:rPr>
              <a:t>Develop</a:t>
            </a:r>
          </a:p>
        </p:txBody>
      </p:sp>
      <p:sp>
        <p:nvSpPr>
          <p:cNvPr id="47" name="Shape 374">
            <a:extLst>
              <a:ext uri="{FF2B5EF4-FFF2-40B4-BE49-F238E27FC236}">
                <a16:creationId xmlns:a16="http://schemas.microsoft.com/office/drawing/2014/main" id="{D6DE871E-C811-4491-91A4-1C043A19788E}"/>
              </a:ext>
            </a:extLst>
          </p:cNvPr>
          <p:cNvSpPr/>
          <p:nvPr userDrawn="1"/>
        </p:nvSpPr>
        <p:spPr>
          <a:xfrm>
            <a:off x="6916655" y="4627508"/>
            <a:ext cx="1821214" cy="615966"/>
          </a:xfrm>
          <a:prstGeom prst="rect">
            <a:avLst/>
          </a:prstGeom>
          <a:ln w="12700">
            <a:miter lim="400000"/>
          </a:ln>
          <a:extLst>
            <a:ext uri="{C572A759-6A51-4108-AA02-DFA0A04FC94B}">
              <ma14:wrappingTextBoxFlag xmlns:ma14="http://schemas.microsoft.com/office/mac/drawingml/2011/main" xmlns="" val="1"/>
            </a:ext>
          </a:extLst>
        </p:spPr>
        <p:txBody>
          <a:bodyPr wrap="square" lIns="45719" rIns="45719">
            <a:noAutofit/>
          </a:bodyPr>
          <a:lstStyle>
            <a:lvl1pPr>
              <a:defRPr sz="2400"/>
            </a:lvl1pPr>
          </a:lstStyle>
          <a:p>
            <a:pPr algn="ctr" defTabSz="914400">
              <a:lnSpc>
                <a:spcPct val="90000"/>
              </a:lnSpc>
              <a:defRPr sz="1800">
                <a:solidFill>
                  <a:srgbClr val="000000"/>
                </a:solidFill>
              </a:defRPr>
            </a:pPr>
            <a:r>
              <a:rPr lang="en-US" sz="2000" b="1" kern="0">
                <a:solidFill>
                  <a:schemeClr val="accent1"/>
                </a:solidFill>
                <a:ea typeface="Georgia" charset="0"/>
                <a:cs typeface="Georgia" charset="0"/>
                <a:sym typeface="Calibri"/>
              </a:rPr>
              <a:t>Accelerate </a:t>
            </a:r>
            <a:br>
              <a:rPr lang="en-US" sz="2000" b="1" kern="0">
                <a:solidFill>
                  <a:schemeClr val="accent1"/>
                </a:solidFill>
                <a:ea typeface="Georgia" charset="0"/>
                <a:cs typeface="Georgia" charset="0"/>
                <a:sym typeface="Calibri"/>
              </a:rPr>
            </a:br>
            <a:r>
              <a:rPr lang="en-US" sz="2000" b="1" kern="0">
                <a:solidFill>
                  <a:schemeClr val="accent1"/>
                </a:solidFill>
                <a:ea typeface="Georgia" charset="0"/>
                <a:cs typeface="Georgia" charset="0"/>
                <a:sym typeface="Calibri"/>
              </a:rPr>
              <a:t>Change</a:t>
            </a:r>
          </a:p>
        </p:txBody>
      </p:sp>
      <p:cxnSp>
        <p:nvCxnSpPr>
          <p:cNvPr id="48" name="Straight Connector 47">
            <a:extLst>
              <a:ext uri="{FF2B5EF4-FFF2-40B4-BE49-F238E27FC236}">
                <a16:creationId xmlns:a16="http://schemas.microsoft.com/office/drawing/2014/main" id="{E2B78DC9-AE25-4DEE-956B-C527378B43F6}"/>
              </a:ext>
            </a:extLst>
          </p:cNvPr>
          <p:cNvCxnSpPr>
            <a:cxnSpLocks/>
          </p:cNvCxnSpPr>
          <p:nvPr userDrawn="1"/>
        </p:nvCxnSpPr>
        <p:spPr>
          <a:xfrm>
            <a:off x="10213525" y="4505225"/>
            <a:ext cx="657923" cy="0"/>
          </a:xfrm>
          <a:prstGeom prst="line">
            <a:avLst/>
          </a:prstGeom>
          <a:ln w="146050" cap="rnd">
            <a:solidFill>
              <a:schemeClr val="tx2"/>
            </a:solidFill>
            <a:prstDash val="sysDot"/>
          </a:ln>
        </p:spPr>
        <p:style>
          <a:lnRef idx="1">
            <a:schemeClr val="accent1"/>
          </a:lnRef>
          <a:fillRef idx="0">
            <a:schemeClr val="accent1"/>
          </a:fillRef>
          <a:effectRef idx="0">
            <a:schemeClr val="accent1"/>
          </a:effectRef>
          <a:fontRef idx="minor">
            <a:schemeClr val="tx1"/>
          </a:fontRef>
        </p:style>
      </p:cxnSp>
      <p:sp>
        <p:nvSpPr>
          <p:cNvPr id="49" name="Shape 374">
            <a:extLst>
              <a:ext uri="{FF2B5EF4-FFF2-40B4-BE49-F238E27FC236}">
                <a16:creationId xmlns:a16="http://schemas.microsoft.com/office/drawing/2014/main" id="{A1BE1F8C-B8E5-4214-9C11-BBA5D4492899}"/>
              </a:ext>
            </a:extLst>
          </p:cNvPr>
          <p:cNvSpPr/>
          <p:nvPr userDrawn="1"/>
        </p:nvSpPr>
        <p:spPr>
          <a:xfrm>
            <a:off x="9295309" y="4793894"/>
            <a:ext cx="2367302" cy="615966"/>
          </a:xfrm>
          <a:prstGeom prst="rect">
            <a:avLst/>
          </a:prstGeom>
          <a:ln w="12700">
            <a:miter lim="400000"/>
          </a:ln>
          <a:extLst>
            <a:ext uri="{C572A759-6A51-4108-AA02-DFA0A04FC94B}">
              <ma14:wrappingTextBoxFlag xmlns:ma14="http://schemas.microsoft.com/office/mac/drawingml/2011/main" xmlns="" val="1"/>
            </a:ext>
          </a:extLst>
        </p:spPr>
        <p:txBody>
          <a:bodyPr wrap="square" lIns="45719" rIns="45719">
            <a:noAutofit/>
          </a:bodyPr>
          <a:lstStyle>
            <a:lvl1pPr>
              <a:defRPr sz="2400"/>
            </a:lvl1pPr>
          </a:lstStyle>
          <a:p>
            <a:pPr algn="ctr" defTabSz="914400">
              <a:lnSpc>
                <a:spcPct val="90000"/>
              </a:lnSpc>
              <a:defRPr sz="1800">
                <a:solidFill>
                  <a:srgbClr val="000000"/>
                </a:solidFill>
              </a:defRPr>
            </a:pPr>
            <a:r>
              <a:rPr lang="en-US" sz="2000" b="1" kern="0">
                <a:solidFill>
                  <a:schemeClr val="accent1"/>
                </a:solidFill>
                <a:ea typeface="Georgia" charset="0"/>
                <a:cs typeface="Georgia" charset="0"/>
                <a:sym typeface="Calibri"/>
              </a:rPr>
              <a:t>Advocate</a:t>
            </a:r>
          </a:p>
        </p:txBody>
      </p:sp>
      <p:sp>
        <p:nvSpPr>
          <p:cNvPr id="50" name="Freeform 6">
            <a:extLst>
              <a:ext uri="{FF2B5EF4-FFF2-40B4-BE49-F238E27FC236}">
                <a16:creationId xmlns:a16="http://schemas.microsoft.com/office/drawing/2014/main" id="{B1B76485-1F59-48B0-B1C9-896328205B33}"/>
              </a:ext>
            </a:extLst>
          </p:cNvPr>
          <p:cNvSpPr>
            <a:spLocks noEditPoints="1"/>
          </p:cNvSpPr>
          <p:nvPr userDrawn="1"/>
        </p:nvSpPr>
        <p:spPr bwMode="auto">
          <a:xfrm>
            <a:off x="7570120" y="2988271"/>
            <a:ext cx="520452" cy="520912"/>
          </a:xfrm>
          <a:custGeom>
            <a:avLst/>
            <a:gdLst>
              <a:gd name="T0" fmla="*/ 704 w 3394"/>
              <a:gd name="T1" fmla="*/ 2345 h 3395"/>
              <a:gd name="T2" fmla="*/ 808 w 3394"/>
              <a:gd name="T3" fmla="*/ 2420 h 3395"/>
              <a:gd name="T4" fmla="*/ 848 w 3394"/>
              <a:gd name="T5" fmla="*/ 2546 h 3395"/>
              <a:gd name="T6" fmla="*/ 824 w 3394"/>
              <a:gd name="T7" fmla="*/ 3280 h 3395"/>
              <a:gd name="T8" fmla="*/ 734 w 3394"/>
              <a:gd name="T9" fmla="*/ 3371 h 3395"/>
              <a:gd name="T10" fmla="*/ 424 w 3394"/>
              <a:gd name="T11" fmla="*/ 3395 h 3395"/>
              <a:gd name="T12" fmla="*/ 299 w 3394"/>
              <a:gd name="T13" fmla="*/ 3353 h 3395"/>
              <a:gd name="T14" fmla="*/ 223 w 3394"/>
              <a:gd name="T15" fmla="*/ 3249 h 3395"/>
              <a:gd name="T16" fmla="*/ 215 w 3394"/>
              <a:gd name="T17" fmla="*/ 2511 h 3395"/>
              <a:gd name="T18" fmla="*/ 274 w 3394"/>
              <a:gd name="T19" fmla="*/ 2396 h 3395"/>
              <a:gd name="T20" fmla="*/ 390 w 3394"/>
              <a:gd name="T21" fmla="*/ 2337 h 3395"/>
              <a:gd name="T22" fmla="*/ 1519 w 3394"/>
              <a:gd name="T23" fmla="*/ 1913 h 3395"/>
              <a:gd name="T24" fmla="*/ 1635 w 3394"/>
              <a:gd name="T25" fmla="*/ 1971 h 3395"/>
              <a:gd name="T26" fmla="*/ 1694 w 3394"/>
              <a:gd name="T27" fmla="*/ 2087 h 3395"/>
              <a:gd name="T28" fmla="*/ 1686 w 3394"/>
              <a:gd name="T29" fmla="*/ 3249 h 3395"/>
              <a:gd name="T30" fmla="*/ 1610 w 3394"/>
              <a:gd name="T31" fmla="*/ 3353 h 3395"/>
              <a:gd name="T32" fmla="*/ 1485 w 3394"/>
              <a:gd name="T33" fmla="*/ 3395 h 3395"/>
              <a:gd name="T34" fmla="*/ 1175 w 3394"/>
              <a:gd name="T35" fmla="*/ 3371 h 3395"/>
              <a:gd name="T36" fmla="*/ 1085 w 3394"/>
              <a:gd name="T37" fmla="*/ 3280 h 3395"/>
              <a:gd name="T38" fmla="*/ 1061 w 3394"/>
              <a:gd name="T39" fmla="*/ 2122 h 3395"/>
              <a:gd name="T40" fmla="*/ 1102 w 3394"/>
              <a:gd name="T41" fmla="*/ 1996 h 3395"/>
              <a:gd name="T42" fmla="*/ 1205 w 3394"/>
              <a:gd name="T43" fmla="*/ 1921 h 3395"/>
              <a:gd name="T44" fmla="*/ 2333 w 3394"/>
              <a:gd name="T45" fmla="*/ 1485 h 3395"/>
              <a:gd name="T46" fmla="*/ 2459 w 3394"/>
              <a:gd name="T47" fmla="*/ 1527 h 3395"/>
              <a:gd name="T48" fmla="*/ 2534 w 3394"/>
              <a:gd name="T49" fmla="*/ 1631 h 3395"/>
              <a:gd name="T50" fmla="*/ 2543 w 3394"/>
              <a:gd name="T51" fmla="*/ 3217 h 3395"/>
              <a:gd name="T52" fmla="*/ 2483 w 3394"/>
              <a:gd name="T53" fmla="*/ 3333 h 3395"/>
              <a:gd name="T54" fmla="*/ 2367 w 3394"/>
              <a:gd name="T55" fmla="*/ 3392 h 3395"/>
              <a:gd name="T56" fmla="*/ 2054 w 3394"/>
              <a:gd name="T57" fmla="*/ 3384 h 3395"/>
              <a:gd name="T58" fmla="*/ 1950 w 3394"/>
              <a:gd name="T59" fmla="*/ 3308 h 3395"/>
              <a:gd name="T60" fmla="*/ 1909 w 3394"/>
              <a:gd name="T61" fmla="*/ 3182 h 3395"/>
              <a:gd name="T62" fmla="*/ 1933 w 3394"/>
              <a:gd name="T63" fmla="*/ 1600 h 3395"/>
              <a:gd name="T64" fmla="*/ 2024 w 3394"/>
              <a:gd name="T65" fmla="*/ 1509 h 3395"/>
              <a:gd name="T66" fmla="*/ 2970 w 3394"/>
              <a:gd name="T67" fmla="*/ 1061 h 3395"/>
              <a:gd name="T68" fmla="*/ 3279 w 3394"/>
              <a:gd name="T69" fmla="*/ 1085 h 3395"/>
              <a:gd name="T70" fmla="*/ 3370 w 3394"/>
              <a:gd name="T71" fmla="*/ 1176 h 3395"/>
              <a:gd name="T72" fmla="*/ 3394 w 3394"/>
              <a:gd name="T73" fmla="*/ 3182 h 3395"/>
              <a:gd name="T74" fmla="*/ 3353 w 3394"/>
              <a:gd name="T75" fmla="*/ 3308 h 3395"/>
              <a:gd name="T76" fmla="*/ 3248 w 3394"/>
              <a:gd name="T77" fmla="*/ 3384 h 3395"/>
              <a:gd name="T78" fmla="*/ 2935 w 3394"/>
              <a:gd name="T79" fmla="*/ 3392 h 3395"/>
              <a:gd name="T80" fmla="*/ 2819 w 3394"/>
              <a:gd name="T81" fmla="*/ 3333 h 3395"/>
              <a:gd name="T82" fmla="*/ 2760 w 3394"/>
              <a:gd name="T83" fmla="*/ 3217 h 3395"/>
              <a:gd name="T84" fmla="*/ 2769 w 3394"/>
              <a:gd name="T85" fmla="*/ 1206 h 3395"/>
              <a:gd name="T86" fmla="*/ 2844 w 3394"/>
              <a:gd name="T87" fmla="*/ 1102 h 3395"/>
              <a:gd name="T88" fmla="*/ 2970 w 3394"/>
              <a:gd name="T89" fmla="*/ 1061 h 3395"/>
              <a:gd name="T90" fmla="*/ 1955 w 3394"/>
              <a:gd name="T91" fmla="*/ 928 h 3395"/>
              <a:gd name="T92" fmla="*/ 1372 w 3394"/>
              <a:gd name="T93" fmla="*/ 1288 h 3395"/>
              <a:gd name="T94" fmla="*/ 806 w 3394"/>
              <a:gd name="T95" fmla="*/ 1543 h 3395"/>
              <a:gd name="T96" fmla="*/ 250 w 3394"/>
              <a:gd name="T97" fmla="*/ 1694 h 3395"/>
              <a:gd name="T98" fmla="*/ 148 w 3394"/>
              <a:gd name="T99" fmla="*/ 1688 h 3395"/>
              <a:gd name="T100" fmla="*/ 43 w 3394"/>
              <a:gd name="T101" fmla="*/ 1613 h 3395"/>
              <a:gd name="T102" fmla="*/ 0 w 3394"/>
              <a:gd name="T103" fmla="*/ 1488 h 3395"/>
              <a:gd name="T104" fmla="*/ 38 w 3394"/>
              <a:gd name="T105" fmla="*/ 1365 h 3395"/>
              <a:gd name="T106" fmla="*/ 141 w 3394"/>
              <a:gd name="T107" fmla="*/ 1285 h 3395"/>
              <a:gd name="T108" fmla="*/ 540 w 3394"/>
              <a:gd name="T109" fmla="*/ 1185 h 3395"/>
              <a:gd name="T110" fmla="*/ 1045 w 3394"/>
              <a:gd name="T111" fmla="*/ 979 h 3395"/>
              <a:gd name="T112" fmla="*/ 1567 w 3394"/>
              <a:gd name="T113" fmla="*/ 677 h 3395"/>
              <a:gd name="T114" fmla="*/ 2757 w 3394"/>
              <a:gd name="T115" fmla="*/ 0 h 33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394" h="3395">
                <a:moveTo>
                  <a:pt x="424" y="2334"/>
                </a:moveTo>
                <a:lnTo>
                  <a:pt x="637" y="2334"/>
                </a:lnTo>
                <a:lnTo>
                  <a:pt x="671" y="2337"/>
                </a:lnTo>
                <a:lnTo>
                  <a:pt x="704" y="2345"/>
                </a:lnTo>
                <a:lnTo>
                  <a:pt x="734" y="2357"/>
                </a:lnTo>
                <a:lnTo>
                  <a:pt x="762" y="2375"/>
                </a:lnTo>
                <a:lnTo>
                  <a:pt x="786" y="2396"/>
                </a:lnTo>
                <a:lnTo>
                  <a:pt x="808" y="2420"/>
                </a:lnTo>
                <a:lnTo>
                  <a:pt x="824" y="2448"/>
                </a:lnTo>
                <a:lnTo>
                  <a:pt x="838" y="2479"/>
                </a:lnTo>
                <a:lnTo>
                  <a:pt x="846" y="2511"/>
                </a:lnTo>
                <a:lnTo>
                  <a:pt x="848" y="2546"/>
                </a:lnTo>
                <a:lnTo>
                  <a:pt x="848" y="3182"/>
                </a:lnTo>
                <a:lnTo>
                  <a:pt x="846" y="3217"/>
                </a:lnTo>
                <a:lnTo>
                  <a:pt x="838" y="3249"/>
                </a:lnTo>
                <a:lnTo>
                  <a:pt x="824" y="3280"/>
                </a:lnTo>
                <a:lnTo>
                  <a:pt x="808" y="3308"/>
                </a:lnTo>
                <a:lnTo>
                  <a:pt x="786" y="3333"/>
                </a:lnTo>
                <a:lnTo>
                  <a:pt x="762" y="3353"/>
                </a:lnTo>
                <a:lnTo>
                  <a:pt x="734" y="3371"/>
                </a:lnTo>
                <a:lnTo>
                  <a:pt x="704" y="3384"/>
                </a:lnTo>
                <a:lnTo>
                  <a:pt x="671" y="3392"/>
                </a:lnTo>
                <a:lnTo>
                  <a:pt x="637" y="3395"/>
                </a:lnTo>
                <a:lnTo>
                  <a:pt x="424" y="3395"/>
                </a:lnTo>
                <a:lnTo>
                  <a:pt x="390" y="3392"/>
                </a:lnTo>
                <a:lnTo>
                  <a:pt x="357" y="3384"/>
                </a:lnTo>
                <a:lnTo>
                  <a:pt x="327" y="3371"/>
                </a:lnTo>
                <a:lnTo>
                  <a:pt x="299" y="3353"/>
                </a:lnTo>
                <a:lnTo>
                  <a:pt x="274" y="3333"/>
                </a:lnTo>
                <a:lnTo>
                  <a:pt x="253" y="3308"/>
                </a:lnTo>
                <a:lnTo>
                  <a:pt x="236" y="3280"/>
                </a:lnTo>
                <a:lnTo>
                  <a:pt x="223" y="3249"/>
                </a:lnTo>
                <a:lnTo>
                  <a:pt x="215" y="3217"/>
                </a:lnTo>
                <a:lnTo>
                  <a:pt x="213" y="3182"/>
                </a:lnTo>
                <a:lnTo>
                  <a:pt x="213" y="2546"/>
                </a:lnTo>
                <a:lnTo>
                  <a:pt x="215" y="2511"/>
                </a:lnTo>
                <a:lnTo>
                  <a:pt x="223" y="2479"/>
                </a:lnTo>
                <a:lnTo>
                  <a:pt x="236" y="2448"/>
                </a:lnTo>
                <a:lnTo>
                  <a:pt x="253" y="2420"/>
                </a:lnTo>
                <a:lnTo>
                  <a:pt x="274" y="2396"/>
                </a:lnTo>
                <a:lnTo>
                  <a:pt x="299" y="2375"/>
                </a:lnTo>
                <a:lnTo>
                  <a:pt x="327" y="2357"/>
                </a:lnTo>
                <a:lnTo>
                  <a:pt x="357" y="2345"/>
                </a:lnTo>
                <a:lnTo>
                  <a:pt x="390" y="2337"/>
                </a:lnTo>
                <a:lnTo>
                  <a:pt x="424" y="2334"/>
                </a:lnTo>
                <a:close/>
                <a:moveTo>
                  <a:pt x="1272" y="1910"/>
                </a:moveTo>
                <a:lnTo>
                  <a:pt x="1485" y="1910"/>
                </a:lnTo>
                <a:lnTo>
                  <a:pt x="1519" y="1913"/>
                </a:lnTo>
                <a:lnTo>
                  <a:pt x="1552" y="1921"/>
                </a:lnTo>
                <a:lnTo>
                  <a:pt x="1582" y="1933"/>
                </a:lnTo>
                <a:lnTo>
                  <a:pt x="1610" y="1951"/>
                </a:lnTo>
                <a:lnTo>
                  <a:pt x="1635" y="1971"/>
                </a:lnTo>
                <a:lnTo>
                  <a:pt x="1656" y="1996"/>
                </a:lnTo>
                <a:lnTo>
                  <a:pt x="1674" y="2024"/>
                </a:lnTo>
                <a:lnTo>
                  <a:pt x="1686" y="2055"/>
                </a:lnTo>
                <a:lnTo>
                  <a:pt x="1694" y="2087"/>
                </a:lnTo>
                <a:lnTo>
                  <a:pt x="1696" y="2122"/>
                </a:lnTo>
                <a:lnTo>
                  <a:pt x="1696" y="3182"/>
                </a:lnTo>
                <a:lnTo>
                  <a:pt x="1694" y="3217"/>
                </a:lnTo>
                <a:lnTo>
                  <a:pt x="1686" y="3249"/>
                </a:lnTo>
                <a:lnTo>
                  <a:pt x="1674" y="3280"/>
                </a:lnTo>
                <a:lnTo>
                  <a:pt x="1656" y="3308"/>
                </a:lnTo>
                <a:lnTo>
                  <a:pt x="1635" y="3333"/>
                </a:lnTo>
                <a:lnTo>
                  <a:pt x="1610" y="3353"/>
                </a:lnTo>
                <a:lnTo>
                  <a:pt x="1582" y="3371"/>
                </a:lnTo>
                <a:lnTo>
                  <a:pt x="1552" y="3384"/>
                </a:lnTo>
                <a:lnTo>
                  <a:pt x="1519" y="3392"/>
                </a:lnTo>
                <a:lnTo>
                  <a:pt x="1485" y="3395"/>
                </a:lnTo>
                <a:lnTo>
                  <a:pt x="1272" y="3395"/>
                </a:lnTo>
                <a:lnTo>
                  <a:pt x="1238" y="3392"/>
                </a:lnTo>
                <a:lnTo>
                  <a:pt x="1205" y="3384"/>
                </a:lnTo>
                <a:lnTo>
                  <a:pt x="1175" y="3371"/>
                </a:lnTo>
                <a:lnTo>
                  <a:pt x="1147" y="3353"/>
                </a:lnTo>
                <a:lnTo>
                  <a:pt x="1123" y="3333"/>
                </a:lnTo>
                <a:lnTo>
                  <a:pt x="1102" y="3308"/>
                </a:lnTo>
                <a:lnTo>
                  <a:pt x="1085" y="3280"/>
                </a:lnTo>
                <a:lnTo>
                  <a:pt x="1071" y="3249"/>
                </a:lnTo>
                <a:lnTo>
                  <a:pt x="1064" y="3217"/>
                </a:lnTo>
                <a:lnTo>
                  <a:pt x="1061" y="3182"/>
                </a:lnTo>
                <a:lnTo>
                  <a:pt x="1061" y="2122"/>
                </a:lnTo>
                <a:lnTo>
                  <a:pt x="1064" y="2087"/>
                </a:lnTo>
                <a:lnTo>
                  <a:pt x="1071" y="2055"/>
                </a:lnTo>
                <a:lnTo>
                  <a:pt x="1085" y="2024"/>
                </a:lnTo>
                <a:lnTo>
                  <a:pt x="1102" y="1996"/>
                </a:lnTo>
                <a:lnTo>
                  <a:pt x="1123" y="1971"/>
                </a:lnTo>
                <a:lnTo>
                  <a:pt x="1147" y="1951"/>
                </a:lnTo>
                <a:lnTo>
                  <a:pt x="1175" y="1933"/>
                </a:lnTo>
                <a:lnTo>
                  <a:pt x="1205" y="1921"/>
                </a:lnTo>
                <a:lnTo>
                  <a:pt x="1238" y="1913"/>
                </a:lnTo>
                <a:lnTo>
                  <a:pt x="1272" y="1910"/>
                </a:lnTo>
                <a:close/>
                <a:moveTo>
                  <a:pt x="2122" y="1485"/>
                </a:moveTo>
                <a:lnTo>
                  <a:pt x="2333" y="1485"/>
                </a:lnTo>
                <a:lnTo>
                  <a:pt x="2367" y="1488"/>
                </a:lnTo>
                <a:lnTo>
                  <a:pt x="2400" y="1497"/>
                </a:lnTo>
                <a:lnTo>
                  <a:pt x="2431" y="1509"/>
                </a:lnTo>
                <a:lnTo>
                  <a:pt x="2459" y="1527"/>
                </a:lnTo>
                <a:lnTo>
                  <a:pt x="2483" y="1547"/>
                </a:lnTo>
                <a:lnTo>
                  <a:pt x="2504" y="1572"/>
                </a:lnTo>
                <a:lnTo>
                  <a:pt x="2522" y="1600"/>
                </a:lnTo>
                <a:lnTo>
                  <a:pt x="2534" y="1631"/>
                </a:lnTo>
                <a:lnTo>
                  <a:pt x="2543" y="1663"/>
                </a:lnTo>
                <a:lnTo>
                  <a:pt x="2546" y="1698"/>
                </a:lnTo>
                <a:lnTo>
                  <a:pt x="2546" y="3182"/>
                </a:lnTo>
                <a:lnTo>
                  <a:pt x="2543" y="3217"/>
                </a:lnTo>
                <a:lnTo>
                  <a:pt x="2534" y="3249"/>
                </a:lnTo>
                <a:lnTo>
                  <a:pt x="2522" y="3280"/>
                </a:lnTo>
                <a:lnTo>
                  <a:pt x="2504" y="3308"/>
                </a:lnTo>
                <a:lnTo>
                  <a:pt x="2483" y="3333"/>
                </a:lnTo>
                <a:lnTo>
                  <a:pt x="2459" y="3353"/>
                </a:lnTo>
                <a:lnTo>
                  <a:pt x="2431" y="3371"/>
                </a:lnTo>
                <a:lnTo>
                  <a:pt x="2400" y="3384"/>
                </a:lnTo>
                <a:lnTo>
                  <a:pt x="2367" y="3392"/>
                </a:lnTo>
                <a:lnTo>
                  <a:pt x="2333" y="3395"/>
                </a:lnTo>
                <a:lnTo>
                  <a:pt x="2122" y="3395"/>
                </a:lnTo>
                <a:lnTo>
                  <a:pt x="2086" y="3392"/>
                </a:lnTo>
                <a:lnTo>
                  <a:pt x="2054" y="3384"/>
                </a:lnTo>
                <a:lnTo>
                  <a:pt x="2024" y="3371"/>
                </a:lnTo>
                <a:lnTo>
                  <a:pt x="1996" y="3353"/>
                </a:lnTo>
                <a:lnTo>
                  <a:pt x="1971" y="3333"/>
                </a:lnTo>
                <a:lnTo>
                  <a:pt x="1950" y="3308"/>
                </a:lnTo>
                <a:lnTo>
                  <a:pt x="1933" y="3280"/>
                </a:lnTo>
                <a:lnTo>
                  <a:pt x="1919" y="3249"/>
                </a:lnTo>
                <a:lnTo>
                  <a:pt x="1912" y="3217"/>
                </a:lnTo>
                <a:lnTo>
                  <a:pt x="1909" y="3182"/>
                </a:lnTo>
                <a:lnTo>
                  <a:pt x="1909" y="1698"/>
                </a:lnTo>
                <a:lnTo>
                  <a:pt x="1912" y="1663"/>
                </a:lnTo>
                <a:lnTo>
                  <a:pt x="1919" y="1631"/>
                </a:lnTo>
                <a:lnTo>
                  <a:pt x="1933" y="1600"/>
                </a:lnTo>
                <a:lnTo>
                  <a:pt x="1950" y="1572"/>
                </a:lnTo>
                <a:lnTo>
                  <a:pt x="1971" y="1547"/>
                </a:lnTo>
                <a:lnTo>
                  <a:pt x="1996" y="1527"/>
                </a:lnTo>
                <a:lnTo>
                  <a:pt x="2024" y="1509"/>
                </a:lnTo>
                <a:lnTo>
                  <a:pt x="2054" y="1497"/>
                </a:lnTo>
                <a:lnTo>
                  <a:pt x="2086" y="1488"/>
                </a:lnTo>
                <a:lnTo>
                  <a:pt x="2122" y="1485"/>
                </a:lnTo>
                <a:close/>
                <a:moveTo>
                  <a:pt x="2970" y="1061"/>
                </a:moveTo>
                <a:lnTo>
                  <a:pt x="3181" y="1061"/>
                </a:lnTo>
                <a:lnTo>
                  <a:pt x="3216" y="1064"/>
                </a:lnTo>
                <a:lnTo>
                  <a:pt x="3248" y="1071"/>
                </a:lnTo>
                <a:lnTo>
                  <a:pt x="3279" y="1085"/>
                </a:lnTo>
                <a:lnTo>
                  <a:pt x="3307" y="1102"/>
                </a:lnTo>
                <a:lnTo>
                  <a:pt x="3332" y="1123"/>
                </a:lnTo>
                <a:lnTo>
                  <a:pt x="3353" y="1148"/>
                </a:lnTo>
                <a:lnTo>
                  <a:pt x="3370" y="1176"/>
                </a:lnTo>
                <a:lnTo>
                  <a:pt x="3383" y="1206"/>
                </a:lnTo>
                <a:lnTo>
                  <a:pt x="3391" y="1239"/>
                </a:lnTo>
                <a:lnTo>
                  <a:pt x="3394" y="1274"/>
                </a:lnTo>
                <a:lnTo>
                  <a:pt x="3394" y="3182"/>
                </a:lnTo>
                <a:lnTo>
                  <a:pt x="3391" y="3217"/>
                </a:lnTo>
                <a:lnTo>
                  <a:pt x="3383" y="3249"/>
                </a:lnTo>
                <a:lnTo>
                  <a:pt x="3370" y="3280"/>
                </a:lnTo>
                <a:lnTo>
                  <a:pt x="3353" y="3308"/>
                </a:lnTo>
                <a:lnTo>
                  <a:pt x="3332" y="3333"/>
                </a:lnTo>
                <a:lnTo>
                  <a:pt x="3307" y="3353"/>
                </a:lnTo>
                <a:lnTo>
                  <a:pt x="3279" y="3371"/>
                </a:lnTo>
                <a:lnTo>
                  <a:pt x="3248" y="3384"/>
                </a:lnTo>
                <a:lnTo>
                  <a:pt x="3216" y="3392"/>
                </a:lnTo>
                <a:lnTo>
                  <a:pt x="3181" y="3395"/>
                </a:lnTo>
                <a:lnTo>
                  <a:pt x="2970" y="3395"/>
                </a:lnTo>
                <a:lnTo>
                  <a:pt x="2935" y="3392"/>
                </a:lnTo>
                <a:lnTo>
                  <a:pt x="2903" y="3384"/>
                </a:lnTo>
                <a:lnTo>
                  <a:pt x="2872" y="3371"/>
                </a:lnTo>
                <a:lnTo>
                  <a:pt x="2844" y="3353"/>
                </a:lnTo>
                <a:lnTo>
                  <a:pt x="2819" y="3333"/>
                </a:lnTo>
                <a:lnTo>
                  <a:pt x="2798" y="3308"/>
                </a:lnTo>
                <a:lnTo>
                  <a:pt x="2781" y="3280"/>
                </a:lnTo>
                <a:lnTo>
                  <a:pt x="2769" y="3249"/>
                </a:lnTo>
                <a:lnTo>
                  <a:pt x="2760" y="3217"/>
                </a:lnTo>
                <a:lnTo>
                  <a:pt x="2757" y="3182"/>
                </a:lnTo>
                <a:lnTo>
                  <a:pt x="2757" y="1274"/>
                </a:lnTo>
                <a:lnTo>
                  <a:pt x="2760" y="1239"/>
                </a:lnTo>
                <a:lnTo>
                  <a:pt x="2769" y="1206"/>
                </a:lnTo>
                <a:lnTo>
                  <a:pt x="2781" y="1176"/>
                </a:lnTo>
                <a:lnTo>
                  <a:pt x="2798" y="1148"/>
                </a:lnTo>
                <a:lnTo>
                  <a:pt x="2819" y="1123"/>
                </a:lnTo>
                <a:lnTo>
                  <a:pt x="2844" y="1102"/>
                </a:lnTo>
                <a:lnTo>
                  <a:pt x="2872" y="1085"/>
                </a:lnTo>
                <a:lnTo>
                  <a:pt x="2903" y="1071"/>
                </a:lnTo>
                <a:lnTo>
                  <a:pt x="2935" y="1064"/>
                </a:lnTo>
                <a:lnTo>
                  <a:pt x="2970" y="1061"/>
                </a:lnTo>
                <a:close/>
                <a:moveTo>
                  <a:pt x="2757" y="0"/>
                </a:moveTo>
                <a:lnTo>
                  <a:pt x="2342" y="1110"/>
                </a:lnTo>
                <a:lnTo>
                  <a:pt x="2104" y="821"/>
                </a:lnTo>
                <a:lnTo>
                  <a:pt x="1955" y="928"/>
                </a:lnTo>
                <a:lnTo>
                  <a:pt x="1808" y="1028"/>
                </a:lnTo>
                <a:lnTo>
                  <a:pt x="1661" y="1121"/>
                </a:lnTo>
                <a:lnTo>
                  <a:pt x="1516" y="1208"/>
                </a:lnTo>
                <a:lnTo>
                  <a:pt x="1372" y="1288"/>
                </a:lnTo>
                <a:lnTo>
                  <a:pt x="1229" y="1361"/>
                </a:lnTo>
                <a:lnTo>
                  <a:pt x="1088" y="1429"/>
                </a:lnTo>
                <a:lnTo>
                  <a:pt x="946" y="1489"/>
                </a:lnTo>
                <a:lnTo>
                  <a:pt x="806" y="1543"/>
                </a:lnTo>
                <a:lnTo>
                  <a:pt x="666" y="1591"/>
                </a:lnTo>
                <a:lnTo>
                  <a:pt x="526" y="1632"/>
                </a:lnTo>
                <a:lnTo>
                  <a:pt x="388" y="1666"/>
                </a:lnTo>
                <a:lnTo>
                  <a:pt x="250" y="1694"/>
                </a:lnTo>
                <a:lnTo>
                  <a:pt x="231" y="1697"/>
                </a:lnTo>
                <a:lnTo>
                  <a:pt x="212" y="1698"/>
                </a:lnTo>
                <a:lnTo>
                  <a:pt x="178" y="1695"/>
                </a:lnTo>
                <a:lnTo>
                  <a:pt x="148" y="1688"/>
                </a:lnTo>
                <a:lnTo>
                  <a:pt x="118" y="1675"/>
                </a:lnTo>
                <a:lnTo>
                  <a:pt x="90" y="1659"/>
                </a:lnTo>
                <a:lnTo>
                  <a:pt x="65" y="1638"/>
                </a:lnTo>
                <a:lnTo>
                  <a:pt x="43" y="1613"/>
                </a:lnTo>
                <a:lnTo>
                  <a:pt x="26" y="1586"/>
                </a:lnTo>
                <a:lnTo>
                  <a:pt x="12" y="1556"/>
                </a:lnTo>
                <a:lnTo>
                  <a:pt x="3" y="1524"/>
                </a:lnTo>
                <a:lnTo>
                  <a:pt x="0" y="1488"/>
                </a:lnTo>
                <a:lnTo>
                  <a:pt x="2" y="1455"/>
                </a:lnTo>
                <a:lnTo>
                  <a:pt x="9" y="1422"/>
                </a:lnTo>
                <a:lnTo>
                  <a:pt x="22" y="1392"/>
                </a:lnTo>
                <a:lnTo>
                  <a:pt x="38" y="1365"/>
                </a:lnTo>
                <a:lnTo>
                  <a:pt x="59" y="1339"/>
                </a:lnTo>
                <a:lnTo>
                  <a:pt x="83" y="1317"/>
                </a:lnTo>
                <a:lnTo>
                  <a:pt x="110" y="1300"/>
                </a:lnTo>
                <a:lnTo>
                  <a:pt x="141" y="1285"/>
                </a:lnTo>
                <a:lnTo>
                  <a:pt x="174" y="1277"/>
                </a:lnTo>
                <a:lnTo>
                  <a:pt x="295" y="1252"/>
                </a:lnTo>
                <a:lnTo>
                  <a:pt x="417" y="1221"/>
                </a:lnTo>
                <a:lnTo>
                  <a:pt x="540" y="1185"/>
                </a:lnTo>
                <a:lnTo>
                  <a:pt x="665" y="1142"/>
                </a:lnTo>
                <a:lnTo>
                  <a:pt x="790" y="1093"/>
                </a:lnTo>
                <a:lnTo>
                  <a:pt x="917" y="1038"/>
                </a:lnTo>
                <a:lnTo>
                  <a:pt x="1045" y="979"/>
                </a:lnTo>
                <a:lnTo>
                  <a:pt x="1174" y="911"/>
                </a:lnTo>
                <a:lnTo>
                  <a:pt x="1304" y="839"/>
                </a:lnTo>
                <a:lnTo>
                  <a:pt x="1435" y="762"/>
                </a:lnTo>
                <a:lnTo>
                  <a:pt x="1567" y="677"/>
                </a:lnTo>
                <a:lnTo>
                  <a:pt x="1701" y="588"/>
                </a:lnTo>
                <a:lnTo>
                  <a:pt x="1834" y="492"/>
                </a:lnTo>
                <a:lnTo>
                  <a:pt x="1589" y="195"/>
                </a:lnTo>
                <a:lnTo>
                  <a:pt x="2757"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IN"/>
          </a:p>
        </p:txBody>
      </p:sp>
      <p:sp>
        <p:nvSpPr>
          <p:cNvPr id="51" name="Freeform 27">
            <a:extLst>
              <a:ext uri="{FF2B5EF4-FFF2-40B4-BE49-F238E27FC236}">
                <a16:creationId xmlns:a16="http://schemas.microsoft.com/office/drawing/2014/main" id="{AC43FD09-D77D-42AA-B4A9-CE5334C62717}"/>
              </a:ext>
            </a:extLst>
          </p:cNvPr>
          <p:cNvSpPr>
            <a:spLocks noEditPoints="1"/>
          </p:cNvSpPr>
          <p:nvPr userDrawn="1"/>
        </p:nvSpPr>
        <p:spPr bwMode="auto">
          <a:xfrm flipH="1">
            <a:off x="5468885" y="2939880"/>
            <a:ext cx="593364" cy="617743"/>
          </a:xfrm>
          <a:custGeom>
            <a:avLst/>
            <a:gdLst>
              <a:gd name="T0" fmla="*/ 2518 w 4089"/>
              <a:gd name="T1" fmla="*/ 3666 h 4256"/>
              <a:gd name="T2" fmla="*/ 2482 w 4089"/>
              <a:gd name="T3" fmla="*/ 3973 h 4256"/>
              <a:gd name="T4" fmla="*/ 2303 w 4089"/>
              <a:gd name="T5" fmla="*/ 4206 h 4256"/>
              <a:gd name="T6" fmla="*/ 1831 w 4089"/>
              <a:gd name="T7" fmla="*/ 4242 h 4256"/>
              <a:gd name="T8" fmla="*/ 1659 w 4089"/>
              <a:gd name="T9" fmla="*/ 4016 h 4256"/>
              <a:gd name="T10" fmla="*/ 1558 w 4089"/>
              <a:gd name="T11" fmla="*/ 3718 h 4256"/>
              <a:gd name="T12" fmla="*/ 1677 w 4089"/>
              <a:gd name="T13" fmla="*/ 3598 h 4256"/>
              <a:gd name="T14" fmla="*/ 3506 w 4089"/>
              <a:gd name="T15" fmla="*/ 3340 h 4256"/>
              <a:gd name="T16" fmla="*/ 3471 w 4089"/>
              <a:gd name="T17" fmla="*/ 3502 h 4256"/>
              <a:gd name="T18" fmla="*/ 3322 w 4089"/>
              <a:gd name="T19" fmla="*/ 3487 h 4256"/>
              <a:gd name="T20" fmla="*/ 3011 w 4089"/>
              <a:gd name="T21" fmla="*/ 3048 h 4256"/>
              <a:gd name="T22" fmla="*/ 1014 w 4089"/>
              <a:gd name="T23" fmla="*/ 2998 h 4256"/>
              <a:gd name="T24" fmla="*/ 1087 w 4089"/>
              <a:gd name="T25" fmla="*/ 3148 h 4256"/>
              <a:gd name="T26" fmla="*/ 681 w 4089"/>
              <a:gd name="T27" fmla="*/ 3522 h 4256"/>
              <a:gd name="T28" fmla="*/ 565 w 4089"/>
              <a:gd name="T29" fmla="*/ 3417 h 4256"/>
              <a:gd name="T30" fmla="*/ 938 w 4089"/>
              <a:gd name="T31" fmla="*/ 2998 h 4256"/>
              <a:gd name="T32" fmla="*/ 4063 w 4089"/>
              <a:gd name="T33" fmla="*/ 1968 h 4256"/>
              <a:gd name="T34" fmla="*/ 4044 w 4089"/>
              <a:gd name="T35" fmla="*/ 2135 h 4256"/>
              <a:gd name="T36" fmla="*/ 3481 w 4089"/>
              <a:gd name="T37" fmla="*/ 2134 h 4256"/>
              <a:gd name="T38" fmla="*/ 3463 w 4089"/>
              <a:gd name="T39" fmla="*/ 1968 h 4256"/>
              <a:gd name="T40" fmla="*/ 560 w 4089"/>
              <a:gd name="T41" fmla="*/ 1927 h 4256"/>
              <a:gd name="T42" fmla="*/ 648 w 4089"/>
              <a:gd name="T43" fmla="*/ 2069 h 4256"/>
              <a:gd name="T44" fmla="*/ 118 w 4089"/>
              <a:gd name="T45" fmla="*/ 2161 h 4256"/>
              <a:gd name="T46" fmla="*/ 0 w 4089"/>
              <a:gd name="T47" fmla="*/ 2042 h 4256"/>
              <a:gd name="T48" fmla="*/ 118 w 4089"/>
              <a:gd name="T49" fmla="*/ 1924 h 4256"/>
              <a:gd name="T50" fmla="*/ 1622 w 4089"/>
              <a:gd name="T51" fmla="*/ 1419 h 4256"/>
              <a:gd name="T52" fmla="*/ 1321 w 4089"/>
              <a:gd name="T53" fmla="*/ 1822 h 4256"/>
              <a:gd name="T54" fmla="*/ 1331 w 4089"/>
              <a:gd name="T55" fmla="*/ 2139 h 4256"/>
              <a:gd name="T56" fmla="*/ 1497 w 4089"/>
              <a:gd name="T57" fmla="*/ 2121 h 4256"/>
              <a:gd name="T58" fmla="*/ 1584 w 4089"/>
              <a:gd name="T59" fmla="*/ 1802 h 4256"/>
              <a:gd name="T60" fmla="*/ 1916 w 4089"/>
              <a:gd name="T61" fmla="*/ 1542 h 4256"/>
              <a:gd name="T62" fmla="*/ 2150 w 4089"/>
              <a:gd name="T63" fmla="*/ 1461 h 4256"/>
              <a:gd name="T64" fmla="*/ 2097 w 4089"/>
              <a:gd name="T65" fmla="*/ 1302 h 4256"/>
              <a:gd name="T66" fmla="*/ 2387 w 4089"/>
              <a:gd name="T67" fmla="*/ 1052 h 4256"/>
              <a:gd name="T68" fmla="*/ 2869 w 4089"/>
              <a:gd name="T69" fmla="*/ 1395 h 4256"/>
              <a:gd name="T70" fmla="*/ 3090 w 4089"/>
              <a:gd name="T71" fmla="*/ 1952 h 4256"/>
              <a:gd name="T72" fmla="*/ 2957 w 4089"/>
              <a:gd name="T73" fmla="*/ 2562 h 4256"/>
              <a:gd name="T74" fmla="*/ 2629 w 4089"/>
              <a:gd name="T75" fmla="*/ 3012 h 4256"/>
              <a:gd name="T76" fmla="*/ 2495 w 4089"/>
              <a:gd name="T77" fmla="*/ 3386 h 4256"/>
              <a:gd name="T78" fmla="*/ 1649 w 4089"/>
              <a:gd name="T79" fmla="*/ 3425 h 4256"/>
              <a:gd name="T80" fmla="*/ 1513 w 4089"/>
              <a:gd name="T81" fmla="*/ 3149 h 4256"/>
              <a:gd name="T82" fmla="*/ 1230 w 4089"/>
              <a:gd name="T83" fmla="*/ 2705 h 4256"/>
              <a:gd name="T84" fmla="*/ 1000 w 4089"/>
              <a:gd name="T85" fmla="*/ 2146 h 4256"/>
              <a:gd name="T86" fmla="*/ 1119 w 4089"/>
              <a:gd name="T87" fmla="*/ 1546 h 4256"/>
              <a:gd name="T88" fmla="*/ 1531 w 4089"/>
              <a:gd name="T89" fmla="*/ 1127 h 4256"/>
              <a:gd name="T90" fmla="*/ 3393 w 4089"/>
              <a:gd name="T91" fmla="*/ 564 h 4256"/>
              <a:gd name="T92" fmla="*/ 3524 w 4089"/>
              <a:gd name="T93" fmla="*/ 669 h 4256"/>
              <a:gd name="T94" fmla="*/ 3158 w 4089"/>
              <a:gd name="T95" fmla="*/ 1084 h 4256"/>
              <a:gd name="T96" fmla="*/ 3011 w 4089"/>
              <a:gd name="T97" fmla="*/ 1038 h 4256"/>
              <a:gd name="T98" fmla="*/ 3322 w 4089"/>
              <a:gd name="T99" fmla="*/ 598 h 4256"/>
              <a:gd name="T100" fmla="*/ 743 w 4089"/>
              <a:gd name="T101" fmla="*/ 580 h 4256"/>
              <a:gd name="T102" fmla="*/ 1087 w 4089"/>
              <a:gd name="T103" fmla="*/ 1012 h 4256"/>
              <a:gd name="T104" fmla="*/ 953 w 4089"/>
              <a:gd name="T105" fmla="*/ 1090 h 4256"/>
              <a:gd name="T106" fmla="*/ 563 w 4089"/>
              <a:gd name="T107" fmla="*/ 694 h 4256"/>
              <a:gd name="T108" fmla="*/ 668 w 4089"/>
              <a:gd name="T109" fmla="*/ 563 h 4256"/>
              <a:gd name="T110" fmla="*/ 2159 w 4089"/>
              <a:gd name="T111" fmla="*/ 91 h 4256"/>
              <a:gd name="T112" fmla="*/ 2096 w 4089"/>
              <a:gd name="T113" fmla="*/ 638 h 4256"/>
              <a:gd name="T114" fmla="*/ 1938 w 4089"/>
              <a:gd name="T115" fmla="*/ 585 h 4256"/>
              <a:gd name="T116" fmla="*/ 1970 w 4089"/>
              <a:gd name="T117" fmla="*/ 26 h 4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089" h="4256">
                <a:moveTo>
                  <a:pt x="1677" y="3598"/>
                </a:moveTo>
                <a:lnTo>
                  <a:pt x="2410" y="3598"/>
                </a:lnTo>
                <a:lnTo>
                  <a:pt x="2438" y="3602"/>
                </a:lnTo>
                <a:lnTo>
                  <a:pt x="2462" y="3611"/>
                </a:lnTo>
                <a:lnTo>
                  <a:pt x="2485" y="3625"/>
                </a:lnTo>
                <a:lnTo>
                  <a:pt x="2504" y="3643"/>
                </a:lnTo>
                <a:lnTo>
                  <a:pt x="2518" y="3666"/>
                </a:lnTo>
                <a:lnTo>
                  <a:pt x="2527" y="3691"/>
                </a:lnTo>
                <a:lnTo>
                  <a:pt x="2530" y="3719"/>
                </a:lnTo>
                <a:lnTo>
                  <a:pt x="2530" y="3844"/>
                </a:lnTo>
                <a:lnTo>
                  <a:pt x="2527" y="3880"/>
                </a:lnTo>
                <a:lnTo>
                  <a:pt x="2517" y="3914"/>
                </a:lnTo>
                <a:lnTo>
                  <a:pt x="2502" y="3945"/>
                </a:lnTo>
                <a:lnTo>
                  <a:pt x="2482" y="3973"/>
                </a:lnTo>
                <a:lnTo>
                  <a:pt x="2457" y="3996"/>
                </a:lnTo>
                <a:lnTo>
                  <a:pt x="2428" y="4016"/>
                </a:lnTo>
                <a:lnTo>
                  <a:pt x="2397" y="4030"/>
                </a:lnTo>
                <a:lnTo>
                  <a:pt x="2362" y="4039"/>
                </a:lnTo>
                <a:lnTo>
                  <a:pt x="2331" y="4152"/>
                </a:lnTo>
                <a:lnTo>
                  <a:pt x="2321" y="4180"/>
                </a:lnTo>
                <a:lnTo>
                  <a:pt x="2303" y="4206"/>
                </a:lnTo>
                <a:lnTo>
                  <a:pt x="2282" y="4227"/>
                </a:lnTo>
                <a:lnTo>
                  <a:pt x="2256" y="4242"/>
                </a:lnTo>
                <a:lnTo>
                  <a:pt x="2226" y="4252"/>
                </a:lnTo>
                <a:lnTo>
                  <a:pt x="2195" y="4256"/>
                </a:lnTo>
                <a:lnTo>
                  <a:pt x="1892" y="4256"/>
                </a:lnTo>
                <a:lnTo>
                  <a:pt x="1860" y="4252"/>
                </a:lnTo>
                <a:lnTo>
                  <a:pt x="1831" y="4242"/>
                </a:lnTo>
                <a:lnTo>
                  <a:pt x="1806" y="4227"/>
                </a:lnTo>
                <a:lnTo>
                  <a:pt x="1785" y="4206"/>
                </a:lnTo>
                <a:lnTo>
                  <a:pt x="1767" y="4180"/>
                </a:lnTo>
                <a:lnTo>
                  <a:pt x="1756" y="4152"/>
                </a:lnTo>
                <a:lnTo>
                  <a:pt x="1726" y="4039"/>
                </a:lnTo>
                <a:lnTo>
                  <a:pt x="1692" y="4030"/>
                </a:lnTo>
                <a:lnTo>
                  <a:pt x="1659" y="4016"/>
                </a:lnTo>
                <a:lnTo>
                  <a:pt x="1631" y="3996"/>
                </a:lnTo>
                <a:lnTo>
                  <a:pt x="1606" y="3972"/>
                </a:lnTo>
                <a:lnTo>
                  <a:pt x="1585" y="3945"/>
                </a:lnTo>
                <a:lnTo>
                  <a:pt x="1571" y="3914"/>
                </a:lnTo>
                <a:lnTo>
                  <a:pt x="1561" y="3879"/>
                </a:lnTo>
                <a:lnTo>
                  <a:pt x="1558" y="3842"/>
                </a:lnTo>
                <a:lnTo>
                  <a:pt x="1558" y="3718"/>
                </a:lnTo>
                <a:lnTo>
                  <a:pt x="1561" y="3691"/>
                </a:lnTo>
                <a:lnTo>
                  <a:pt x="1570" y="3665"/>
                </a:lnTo>
                <a:lnTo>
                  <a:pt x="1584" y="3643"/>
                </a:lnTo>
                <a:lnTo>
                  <a:pt x="1602" y="3624"/>
                </a:lnTo>
                <a:lnTo>
                  <a:pt x="1624" y="3611"/>
                </a:lnTo>
                <a:lnTo>
                  <a:pt x="1650" y="3602"/>
                </a:lnTo>
                <a:lnTo>
                  <a:pt x="1677" y="3598"/>
                </a:lnTo>
                <a:close/>
                <a:moveTo>
                  <a:pt x="3099" y="2992"/>
                </a:moveTo>
                <a:lnTo>
                  <a:pt x="3125" y="2992"/>
                </a:lnTo>
                <a:lnTo>
                  <a:pt x="3151" y="2998"/>
                </a:lnTo>
                <a:lnTo>
                  <a:pt x="3175" y="3009"/>
                </a:lnTo>
                <a:lnTo>
                  <a:pt x="3197" y="3026"/>
                </a:lnTo>
                <a:lnTo>
                  <a:pt x="3489" y="3320"/>
                </a:lnTo>
                <a:lnTo>
                  <a:pt x="3506" y="3340"/>
                </a:lnTo>
                <a:lnTo>
                  <a:pt x="3518" y="3365"/>
                </a:lnTo>
                <a:lnTo>
                  <a:pt x="3523" y="3391"/>
                </a:lnTo>
                <a:lnTo>
                  <a:pt x="3523" y="3417"/>
                </a:lnTo>
                <a:lnTo>
                  <a:pt x="3518" y="3441"/>
                </a:lnTo>
                <a:lnTo>
                  <a:pt x="3506" y="3466"/>
                </a:lnTo>
                <a:lnTo>
                  <a:pt x="3489" y="3487"/>
                </a:lnTo>
                <a:lnTo>
                  <a:pt x="3471" y="3502"/>
                </a:lnTo>
                <a:lnTo>
                  <a:pt x="3450" y="3513"/>
                </a:lnTo>
                <a:lnTo>
                  <a:pt x="3428" y="3519"/>
                </a:lnTo>
                <a:lnTo>
                  <a:pt x="3406" y="3522"/>
                </a:lnTo>
                <a:lnTo>
                  <a:pt x="3383" y="3519"/>
                </a:lnTo>
                <a:lnTo>
                  <a:pt x="3361" y="3513"/>
                </a:lnTo>
                <a:lnTo>
                  <a:pt x="3340" y="3502"/>
                </a:lnTo>
                <a:lnTo>
                  <a:pt x="3322" y="3487"/>
                </a:lnTo>
                <a:lnTo>
                  <a:pt x="3028" y="3193"/>
                </a:lnTo>
                <a:lnTo>
                  <a:pt x="3011" y="3172"/>
                </a:lnTo>
                <a:lnTo>
                  <a:pt x="3000" y="3148"/>
                </a:lnTo>
                <a:lnTo>
                  <a:pt x="2994" y="3123"/>
                </a:lnTo>
                <a:lnTo>
                  <a:pt x="2994" y="3097"/>
                </a:lnTo>
                <a:lnTo>
                  <a:pt x="3000" y="3071"/>
                </a:lnTo>
                <a:lnTo>
                  <a:pt x="3011" y="3048"/>
                </a:lnTo>
                <a:lnTo>
                  <a:pt x="3028" y="3026"/>
                </a:lnTo>
                <a:lnTo>
                  <a:pt x="3050" y="3009"/>
                </a:lnTo>
                <a:lnTo>
                  <a:pt x="3075" y="2998"/>
                </a:lnTo>
                <a:lnTo>
                  <a:pt x="3099" y="2992"/>
                </a:lnTo>
                <a:close/>
                <a:moveTo>
                  <a:pt x="962" y="2992"/>
                </a:moveTo>
                <a:lnTo>
                  <a:pt x="988" y="2992"/>
                </a:lnTo>
                <a:lnTo>
                  <a:pt x="1014" y="2998"/>
                </a:lnTo>
                <a:lnTo>
                  <a:pt x="1037" y="3009"/>
                </a:lnTo>
                <a:lnTo>
                  <a:pt x="1058" y="3026"/>
                </a:lnTo>
                <a:lnTo>
                  <a:pt x="1076" y="3048"/>
                </a:lnTo>
                <a:lnTo>
                  <a:pt x="1087" y="3071"/>
                </a:lnTo>
                <a:lnTo>
                  <a:pt x="1093" y="3097"/>
                </a:lnTo>
                <a:lnTo>
                  <a:pt x="1093" y="3123"/>
                </a:lnTo>
                <a:lnTo>
                  <a:pt x="1087" y="3148"/>
                </a:lnTo>
                <a:lnTo>
                  <a:pt x="1076" y="3172"/>
                </a:lnTo>
                <a:lnTo>
                  <a:pt x="1058" y="3193"/>
                </a:lnTo>
                <a:lnTo>
                  <a:pt x="765" y="3487"/>
                </a:lnTo>
                <a:lnTo>
                  <a:pt x="746" y="3502"/>
                </a:lnTo>
                <a:lnTo>
                  <a:pt x="727" y="3513"/>
                </a:lnTo>
                <a:lnTo>
                  <a:pt x="705" y="3519"/>
                </a:lnTo>
                <a:lnTo>
                  <a:pt x="681" y="3522"/>
                </a:lnTo>
                <a:lnTo>
                  <a:pt x="659" y="3519"/>
                </a:lnTo>
                <a:lnTo>
                  <a:pt x="637" y="3513"/>
                </a:lnTo>
                <a:lnTo>
                  <a:pt x="617" y="3502"/>
                </a:lnTo>
                <a:lnTo>
                  <a:pt x="598" y="3487"/>
                </a:lnTo>
                <a:lnTo>
                  <a:pt x="582" y="3466"/>
                </a:lnTo>
                <a:lnTo>
                  <a:pt x="570" y="3441"/>
                </a:lnTo>
                <a:lnTo>
                  <a:pt x="565" y="3417"/>
                </a:lnTo>
                <a:lnTo>
                  <a:pt x="565" y="3391"/>
                </a:lnTo>
                <a:lnTo>
                  <a:pt x="570" y="3365"/>
                </a:lnTo>
                <a:lnTo>
                  <a:pt x="582" y="3340"/>
                </a:lnTo>
                <a:lnTo>
                  <a:pt x="598" y="3320"/>
                </a:lnTo>
                <a:lnTo>
                  <a:pt x="892" y="3026"/>
                </a:lnTo>
                <a:lnTo>
                  <a:pt x="913" y="3009"/>
                </a:lnTo>
                <a:lnTo>
                  <a:pt x="938" y="2998"/>
                </a:lnTo>
                <a:lnTo>
                  <a:pt x="962" y="2992"/>
                </a:lnTo>
                <a:close/>
                <a:moveTo>
                  <a:pt x="3555" y="1924"/>
                </a:moveTo>
                <a:lnTo>
                  <a:pt x="3970" y="1924"/>
                </a:lnTo>
                <a:lnTo>
                  <a:pt x="3998" y="1927"/>
                </a:lnTo>
                <a:lnTo>
                  <a:pt x="4023" y="1936"/>
                </a:lnTo>
                <a:lnTo>
                  <a:pt x="4045" y="1950"/>
                </a:lnTo>
                <a:lnTo>
                  <a:pt x="4063" y="1968"/>
                </a:lnTo>
                <a:lnTo>
                  <a:pt x="4077" y="1990"/>
                </a:lnTo>
                <a:lnTo>
                  <a:pt x="4085" y="2014"/>
                </a:lnTo>
                <a:lnTo>
                  <a:pt x="4089" y="2042"/>
                </a:lnTo>
                <a:lnTo>
                  <a:pt x="4085" y="2069"/>
                </a:lnTo>
                <a:lnTo>
                  <a:pt x="4077" y="2095"/>
                </a:lnTo>
                <a:lnTo>
                  <a:pt x="4063" y="2117"/>
                </a:lnTo>
                <a:lnTo>
                  <a:pt x="4044" y="2135"/>
                </a:lnTo>
                <a:lnTo>
                  <a:pt x="4022" y="2148"/>
                </a:lnTo>
                <a:lnTo>
                  <a:pt x="3997" y="2157"/>
                </a:lnTo>
                <a:lnTo>
                  <a:pt x="3970" y="2161"/>
                </a:lnTo>
                <a:lnTo>
                  <a:pt x="3555" y="2161"/>
                </a:lnTo>
                <a:lnTo>
                  <a:pt x="3528" y="2157"/>
                </a:lnTo>
                <a:lnTo>
                  <a:pt x="3504" y="2148"/>
                </a:lnTo>
                <a:lnTo>
                  <a:pt x="3481" y="2134"/>
                </a:lnTo>
                <a:lnTo>
                  <a:pt x="3463" y="2115"/>
                </a:lnTo>
                <a:lnTo>
                  <a:pt x="3449" y="2093"/>
                </a:lnTo>
                <a:lnTo>
                  <a:pt x="3440" y="2069"/>
                </a:lnTo>
                <a:lnTo>
                  <a:pt x="3437" y="2042"/>
                </a:lnTo>
                <a:lnTo>
                  <a:pt x="3440" y="2014"/>
                </a:lnTo>
                <a:lnTo>
                  <a:pt x="3449" y="1990"/>
                </a:lnTo>
                <a:lnTo>
                  <a:pt x="3463" y="1968"/>
                </a:lnTo>
                <a:lnTo>
                  <a:pt x="3481" y="1950"/>
                </a:lnTo>
                <a:lnTo>
                  <a:pt x="3504" y="1936"/>
                </a:lnTo>
                <a:lnTo>
                  <a:pt x="3528" y="1927"/>
                </a:lnTo>
                <a:lnTo>
                  <a:pt x="3555" y="1924"/>
                </a:lnTo>
                <a:close/>
                <a:moveTo>
                  <a:pt x="118" y="1924"/>
                </a:moveTo>
                <a:lnTo>
                  <a:pt x="532" y="1924"/>
                </a:lnTo>
                <a:lnTo>
                  <a:pt x="560" y="1927"/>
                </a:lnTo>
                <a:lnTo>
                  <a:pt x="585" y="1936"/>
                </a:lnTo>
                <a:lnTo>
                  <a:pt x="607" y="1950"/>
                </a:lnTo>
                <a:lnTo>
                  <a:pt x="626" y="1968"/>
                </a:lnTo>
                <a:lnTo>
                  <a:pt x="639" y="1990"/>
                </a:lnTo>
                <a:lnTo>
                  <a:pt x="648" y="2014"/>
                </a:lnTo>
                <a:lnTo>
                  <a:pt x="651" y="2042"/>
                </a:lnTo>
                <a:lnTo>
                  <a:pt x="648" y="2069"/>
                </a:lnTo>
                <a:lnTo>
                  <a:pt x="639" y="2095"/>
                </a:lnTo>
                <a:lnTo>
                  <a:pt x="626" y="2117"/>
                </a:lnTo>
                <a:lnTo>
                  <a:pt x="607" y="2135"/>
                </a:lnTo>
                <a:lnTo>
                  <a:pt x="585" y="2148"/>
                </a:lnTo>
                <a:lnTo>
                  <a:pt x="560" y="2157"/>
                </a:lnTo>
                <a:lnTo>
                  <a:pt x="532" y="2161"/>
                </a:lnTo>
                <a:lnTo>
                  <a:pt x="118" y="2161"/>
                </a:lnTo>
                <a:lnTo>
                  <a:pt x="91" y="2157"/>
                </a:lnTo>
                <a:lnTo>
                  <a:pt x="66" y="2148"/>
                </a:lnTo>
                <a:lnTo>
                  <a:pt x="44" y="2134"/>
                </a:lnTo>
                <a:lnTo>
                  <a:pt x="26" y="2115"/>
                </a:lnTo>
                <a:lnTo>
                  <a:pt x="12" y="2093"/>
                </a:lnTo>
                <a:lnTo>
                  <a:pt x="3" y="2069"/>
                </a:lnTo>
                <a:lnTo>
                  <a:pt x="0" y="2042"/>
                </a:lnTo>
                <a:lnTo>
                  <a:pt x="3" y="2014"/>
                </a:lnTo>
                <a:lnTo>
                  <a:pt x="12" y="1990"/>
                </a:lnTo>
                <a:lnTo>
                  <a:pt x="26" y="1968"/>
                </a:lnTo>
                <a:lnTo>
                  <a:pt x="44" y="1950"/>
                </a:lnTo>
                <a:lnTo>
                  <a:pt x="66" y="1936"/>
                </a:lnTo>
                <a:lnTo>
                  <a:pt x="91" y="1927"/>
                </a:lnTo>
                <a:lnTo>
                  <a:pt x="118" y="1924"/>
                </a:lnTo>
                <a:close/>
                <a:moveTo>
                  <a:pt x="2044" y="1290"/>
                </a:moveTo>
                <a:lnTo>
                  <a:pt x="1967" y="1294"/>
                </a:lnTo>
                <a:lnTo>
                  <a:pt x="1892" y="1306"/>
                </a:lnTo>
                <a:lnTo>
                  <a:pt x="1820" y="1324"/>
                </a:lnTo>
                <a:lnTo>
                  <a:pt x="1750" y="1350"/>
                </a:lnTo>
                <a:lnTo>
                  <a:pt x="1684" y="1381"/>
                </a:lnTo>
                <a:lnTo>
                  <a:pt x="1622" y="1419"/>
                </a:lnTo>
                <a:lnTo>
                  <a:pt x="1563" y="1462"/>
                </a:lnTo>
                <a:lnTo>
                  <a:pt x="1509" y="1511"/>
                </a:lnTo>
                <a:lnTo>
                  <a:pt x="1460" y="1566"/>
                </a:lnTo>
                <a:lnTo>
                  <a:pt x="1417" y="1624"/>
                </a:lnTo>
                <a:lnTo>
                  <a:pt x="1378" y="1686"/>
                </a:lnTo>
                <a:lnTo>
                  <a:pt x="1346" y="1752"/>
                </a:lnTo>
                <a:lnTo>
                  <a:pt x="1321" y="1822"/>
                </a:lnTo>
                <a:lnTo>
                  <a:pt x="1302" y="1894"/>
                </a:lnTo>
                <a:lnTo>
                  <a:pt x="1290" y="1969"/>
                </a:lnTo>
                <a:lnTo>
                  <a:pt x="1286" y="2047"/>
                </a:lnTo>
                <a:lnTo>
                  <a:pt x="1290" y="2073"/>
                </a:lnTo>
                <a:lnTo>
                  <a:pt x="1299" y="2099"/>
                </a:lnTo>
                <a:lnTo>
                  <a:pt x="1312" y="2121"/>
                </a:lnTo>
                <a:lnTo>
                  <a:pt x="1331" y="2139"/>
                </a:lnTo>
                <a:lnTo>
                  <a:pt x="1352" y="2153"/>
                </a:lnTo>
                <a:lnTo>
                  <a:pt x="1378" y="2162"/>
                </a:lnTo>
                <a:lnTo>
                  <a:pt x="1405" y="2165"/>
                </a:lnTo>
                <a:lnTo>
                  <a:pt x="1432" y="2162"/>
                </a:lnTo>
                <a:lnTo>
                  <a:pt x="1457" y="2153"/>
                </a:lnTo>
                <a:lnTo>
                  <a:pt x="1479" y="2139"/>
                </a:lnTo>
                <a:lnTo>
                  <a:pt x="1497" y="2121"/>
                </a:lnTo>
                <a:lnTo>
                  <a:pt x="1511" y="2099"/>
                </a:lnTo>
                <a:lnTo>
                  <a:pt x="1521" y="2074"/>
                </a:lnTo>
                <a:lnTo>
                  <a:pt x="1523" y="2047"/>
                </a:lnTo>
                <a:lnTo>
                  <a:pt x="1527" y="1981"/>
                </a:lnTo>
                <a:lnTo>
                  <a:pt x="1539" y="1919"/>
                </a:lnTo>
                <a:lnTo>
                  <a:pt x="1558" y="1858"/>
                </a:lnTo>
                <a:lnTo>
                  <a:pt x="1584" y="1802"/>
                </a:lnTo>
                <a:lnTo>
                  <a:pt x="1616" y="1749"/>
                </a:lnTo>
                <a:lnTo>
                  <a:pt x="1655" y="1701"/>
                </a:lnTo>
                <a:lnTo>
                  <a:pt x="1699" y="1657"/>
                </a:lnTo>
                <a:lnTo>
                  <a:pt x="1747" y="1620"/>
                </a:lnTo>
                <a:lnTo>
                  <a:pt x="1800" y="1588"/>
                </a:lnTo>
                <a:lnTo>
                  <a:pt x="1856" y="1562"/>
                </a:lnTo>
                <a:lnTo>
                  <a:pt x="1916" y="1542"/>
                </a:lnTo>
                <a:lnTo>
                  <a:pt x="1979" y="1531"/>
                </a:lnTo>
                <a:lnTo>
                  <a:pt x="2044" y="1527"/>
                </a:lnTo>
                <a:lnTo>
                  <a:pt x="2071" y="1523"/>
                </a:lnTo>
                <a:lnTo>
                  <a:pt x="2097" y="1514"/>
                </a:lnTo>
                <a:lnTo>
                  <a:pt x="2119" y="1501"/>
                </a:lnTo>
                <a:lnTo>
                  <a:pt x="2137" y="1482"/>
                </a:lnTo>
                <a:lnTo>
                  <a:pt x="2150" y="1461"/>
                </a:lnTo>
                <a:lnTo>
                  <a:pt x="2159" y="1435"/>
                </a:lnTo>
                <a:lnTo>
                  <a:pt x="2163" y="1408"/>
                </a:lnTo>
                <a:lnTo>
                  <a:pt x="2159" y="1381"/>
                </a:lnTo>
                <a:lnTo>
                  <a:pt x="2150" y="1356"/>
                </a:lnTo>
                <a:lnTo>
                  <a:pt x="2137" y="1334"/>
                </a:lnTo>
                <a:lnTo>
                  <a:pt x="2119" y="1316"/>
                </a:lnTo>
                <a:lnTo>
                  <a:pt x="2097" y="1302"/>
                </a:lnTo>
                <a:lnTo>
                  <a:pt x="2071" y="1293"/>
                </a:lnTo>
                <a:lnTo>
                  <a:pt x="2044" y="1290"/>
                </a:lnTo>
                <a:close/>
                <a:moveTo>
                  <a:pt x="2037" y="995"/>
                </a:moveTo>
                <a:lnTo>
                  <a:pt x="2128" y="998"/>
                </a:lnTo>
                <a:lnTo>
                  <a:pt x="2217" y="1008"/>
                </a:lnTo>
                <a:lnTo>
                  <a:pt x="2304" y="1026"/>
                </a:lnTo>
                <a:lnTo>
                  <a:pt x="2387" y="1052"/>
                </a:lnTo>
                <a:lnTo>
                  <a:pt x="2469" y="1083"/>
                </a:lnTo>
                <a:lnTo>
                  <a:pt x="2545" y="1122"/>
                </a:lnTo>
                <a:lnTo>
                  <a:pt x="2619" y="1165"/>
                </a:lnTo>
                <a:lnTo>
                  <a:pt x="2689" y="1215"/>
                </a:lnTo>
                <a:lnTo>
                  <a:pt x="2754" y="1269"/>
                </a:lnTo>
                <a:lnTo>
                  <a:pt x="2813" y="1330"/>
                </a:lnTo>
                <a:lnTo>
                  <a:pt x="2869" y="1395"/>
                </a:lnTo>
                <a:lnTo>
                  <a:pt x="2919" y="1463"/>
                </a:lnTo>
                <a:lnTo>
                  <a:pt x="2963" y="1537"/>
                </a:lnTo>
                <a:lnTo>
                  <a:pt x="3002" y="1613"/>
                </a:lnTo>
                <a:lnTo>
                  <a:pt x="3035" y="1694"/>
                </a:lnTo>
                <a:lnTo>
                  <a:pt x="3059" y="1778"/>
                </a:lnTo>
                <a:lnTo>
                  <a:pt x="3079" y="1863"/>
                </a:lnTo>
                <a:lnTo>
                  <a:pt x="3090" y="1952"/>
                </a:lnTo>
                <a:lnTo>
                  <a:pt x="3094" y="2043"/>
                </a:lnTo>
                <a:lnTo>
                  <a:pt x="3089" y="2136"/>
                </a:lnTo>
                <a:lnTo>
                  <a:pt x="3077" y="2227"/>
                </a:lnTo>
                <a:lnTo>
                  <a:pt x="3058" y="2316"/>
                </a:lnTo>
                <a:lnTo>
                  <a:pt x="3031" y="2401"/>
                </a:lnTo>
                <a:lnTo>
                  <a:pt x="2997" y="2483"/>
                </a:lnTo>
                <a:lnTo>
                  <a:pt x="2957" y="2562"/>
                </a:lnTo>
                <a:lnTo>
                  <a:pt x="2910" y="2635"/>
                </a:lnTo>
                <a:lnTo>
                  <a:pt x="2857" y="2705"/>
                </a:lnTo>
                <a:lnTo>
                  <a:pt x="2799" y="2770"/>
                </a:lnTo>
                <a:lnTo>
                  <a:pt x="2750" y="2826"/>
                </a:lnTo>
                <a:lnTo>
                  <a:pt x="2704" y="2885"/>
                </a:lnTo>
                <a:lnTo>
                  <a:pt x="2664" y="2947"/>
                </a:lnTo>
                <a:lnTo>
                  <a:pt x="2629" y="3012"/>
                </a:lnTo>
                <a:lnTo>
                  <a:pt x="2599" y="3079"/>
                </a:lnTo>
                <a:lnTo>
                  <a:pt x="2575" y="3149"/>
                </a:lnTo>
                <a:lnTo>
                  <a:pt x="2555" y="3220"/>
                </a:lnTo>
                <a:lnTo>
                  <a:pt x="2541" y="3293"/>
                </a:lnTo>
                <a:lnTo>
                  <a:pt x="2532" y="3328"/>
                </a:lnTo>
                <a:lnTo>
                  <a:pt x="2517" y="3359"/>
                </a:lnTo>
                <a:lnTo>
                  <a:pt x="2495" y="3386"/>
                </a:lnTo>
                <a:lnTo>
                  <a:pt x="2469" y="3408"/>
                </a:lnTo>
                <a:lnTo>
                  <a:pt x="2439" y="3425"/>
                </a:lnTo>
                <a:lnTo>
                  <a:pt x="2405" y="3435"/>
                </a:lnTo>
                <a:lnTo>
                  <a:pt x="2369" y="3439"/>
                </a:lnTo>
                <a:lnTo>
                  <a:pt x="1717" y="3439"/>
                </a:lnTo>
                <a:lnTo>
                  <a:pt x="1682" y="3435"/>
                </a:lnTo>
                <a:lnTo>
                  <a:pt x="1649" y="3425"/>
                </a:lnTo>
                <a:lnTo>
                  <a:pt x="1619" y="3408"/>
                </a:lnTo>
                <a:lnTo>
                  <a:pt x="1593" y="3386"/>
                </a:lnTo>
                <a:lnTo>
                  <a:pt x="1571" y="3359"/>
                </a:lnTo>
                <a:lnTo>
                  <a:pt x="1556" y="3328"/>
                </a:lnTo>
                <a:lnTo>
                  <a:pt x="1546" y="3294"/>
                </a:lnTo>
                <a:lnTo>
                  <a:pt x="1532" y="3220"/>
                </a:lnTo>
                <a:lnTo>
                  <a:pt x="1513" y="3149"/>
                </a:lnTo>
                <a:lnTo>
                  <a:pt x="1488" y="3079"/>
                </a:lnTo>
                <a:lnTo>
                  <a:pt x="1457" y="3012"/>
                </a:lnTo>
                <a:lnTo>
                  <a:pt x="1422" y="2947"/>
                </a:lnTo>
                <a:lnTo>
                  <a:pt x="1382" y="2884"/>
                </a:lnTo>
                <a:lnTo>
                  <a:pt x="1337" y="2826"/>
                </a:lnTo>
                <a:lnTo>
                  <a:pt x="1287" y="2770"/>
                </a:lnTo>
                <a:lnTo>
                  <a:pt x="1230" y="2705"/>
                </a:lnTo>
                <a:lnTo>
                  <a:pt x="1179" y="2637"/>
                </a:lnTo>
                <a:lnTo>
                  <a:pt x="1133" y="2563"/>
                </a:lnTo>
                <a:lnTo>
                  <a:pt x="1093" y="2487"/>
                </a:lnTo>
                <a:lnTo>
                  <a:pt x="1059" y="2405"/>
                </a:lnTo>
                <a:lnTo>
                  <a:pt x="1032" y="2322"/>
                </a:lnTo>
                <a:lnTo>
                  <a:pt x="1012" y="2236"/>
                </a:lnTo>
                <a:lnTo>
                  <a:pt x="1000" y="2146"/>
                </a:lnTo>
                <a:lnTo>
                  <a:pt x="995" y="2055"/>
                </a:lnTo>
                <a:lnTo>
                  <a:pt x="997" y="1963"/>
                </a:lnTo>
                <a:lnTo>
                  <a:pt x="1008" y="1875"/>
                </a:lnTo>
                <a:lnTo>
                  <a:pt x="1026" y="1788"/>
                </a:lnTo>
                <a:lnTo>
                  <a:pt x="1050" y="1704"/>
                </a:lnTo>
                <a:lnTo>
                  <a:pt x="1081" y="1624"/>
                </a:lnTo>
                <a:lnTo>
                  <a:pt x="1119" y="1546"/>
                </a:lnTo>
                <a:lnTo>
                  <a:pt x="1162" y="1472"/>
                </a:lnTo>
                <a:lnTo>
                  <a:pt x="1211" y="1404"/>
                </a:lnTo>
                <a:lnTo>
                  <a:pt x="1265" y="1338"/>
                </a:lnTo>
                <a:lnTo>
                  <a:pt x="1325" y="1278"/>
                </a:lnTo>
                <a:lnTo>
                  <a:pt x="1390" y="1223"/>
                </a:lnTo>
                <a:lnTo>
                  <a:pt x="1458" y="1172"/>
                </a:lnTo>
                <a:lnTo>
                  <a:pt x="1531" y="1127"/>
                </a:lnTo>
                <a:lnTo>
                  <a:pt x="1607" y="1088"/>
                </a:lnTo>
                <a:lnTo>
                  <a:pt x="1688" y="1056"/>
                </a:lnTo>
                <a:lnTo>
                  <a:pt x="1771" y="1030"/>
                </a:lnTo>
                <a:lnTo>
                  <a:pt x="1857" y="1011"/>
                </a:lnTo>
                <a:lnTo>
                  <a:pt x="1945" y="999"/>
                </a:lnTo>
                <a:lnTo>
                  <a:pt x="2037" y="995"/>
                </a:lnTo>
                <a:close/>
                <a:moveTo>
                  <a:pt x="3393" y="564"/>
                </a:moveTo>
                <a:lnTo>
                  <a:pt x="3419" y="564"/>
                </a:lnTo>
                <a:lnTo>
                  <a:pt x="3444" y="569"/>
                </a:lnTo>
                <a:lnTo>
                  <a:pt x="3469" y="581"/>
                </a:lnTo>
                <a:lnTo>
                  <a:pt x="3491" y="598"/>
                </a:lnTo>
                <a:lnTo>
                  <a:pt x="3507" y="620"/>
                </a:lnTo>
                <a:lnTo>
                  <a:pt x="3518" y="643"/>
                </a:lnTo>
                <a:lnTo>
                  <a:pt x="3524" y="669"/>
                </a:lnTo>
                <a:lnTo>
                  <a:pt x="3524" y="695"/>
                </a:lnTo>
                <a:lnTo>
                  <a:pt x="3518" y="720"/>
                </a:lnTo>
                <a:lnTo>
                  <a:pt x="3507" y="744"/>
                </a:lnTo>
                <a:lnTo>
                  <a:pt x="3491" y="765"/>
                </a:lnTo>
                <a:lnTo>
                  <a:pt x="3197" y="1058"/>
                </a:lnTo>
                <a:lnTo>
                  <a:pt x="3178" y="1074"/>
                </a:lnTo>
                <a:lnTo>
                  <a:pt x="3158" y="1084"/>
                </a:lnTo>
                <a:lnTo>
                  <a:pt x="3136" y="1091"/>
                </a:lnTo>
                <a:lnTo>
                  <a:pt x="3112" y="1092"/>
                </a:lnTo>
                <a:lnTo>
                  <a:pt x="3090" y="1091"/>
                </a:lnTo>
                <a:lnTo>
                  <a:pt x="3068" y="1084"/>
                </a:lnTo>
                <a:lnTo>
                  <a:pt x="3048" y="1074"/>
                </a:lnTo>
                <a:lnTo>
                  <a:pt x="3028" y="1058"/>
                </a:lnTo>
                <a:lnTo>
                  <a:pt x="3011" y="1038"/>
                </a:lnTo>
                <a:lnTo>
                  <a:pt x="3000" y="1013"/>
                </a:lnTo>
                <a:lnTo>
                  <a:pt x="2994" y="987"/>
                </a:lnTo>
                <a:lnTo>
                  <a:pt x="2994" y="961"/>
                </a:lnTo>
                <a:lnTo>
                  <a:pt x="3000" y="937"/>
                </a:lnTo>
                <a:lnTo>
                  <a:pt x="3011" y="912"/>
                </a:lnTo>
                <a:lnTo>
                  <a:pt x="3028" y="892"/>
                </a:lnTo>
                <a:lnTo>
                  <a:pt x="3322" y="598"/>
                </a:lnTo>
                <a:lnTo>
                  <a:pt x="3344" y="581"/>
                </a:lnTo>
                <a:lnTo>
                  <a:pt x="3368" y="569"/>
                </a:lnTo>
                <a:lnTo>
                  <a:pt x="3393" y="564"/>
                </a:lnTo>
                <a:close/>
                <a:moveTo>
                  <a:pt x="668" y="563"/>
                </a:moveTo>
                <a:lnTo>
                  <a:pt x="694" y="563"/>
                </a:lnTo>
                <a:lnTo>
                  <a:pt x="720" y="568"/>
                </a:lnTo>
                <a:lnTo>
                  <a:pt x="743" y="580"/>
                </a:lnTo>
                <a:lnTo>
                  <a:pt x="765" y="597"/>
                </a:lnTo>
                <a:lnTo>
                  <a:pt x="1058" y="890"/>
                </a:lnTo>
                <a:lnTo>
                  <a:pt x="1076" y="912"/>
                </a:lnTo>
                <a:lnTo>
                  <a:pt x="1087" y="936"/>
                </a:lnTo>
                <a:lnTo>
                  <a:pt x="1093" y="961"/>
                </a:lnTo>
                <a:lnTo>
                  <a:pt x="1093" y="987"/>
                </a:lnTo>
                <a:lnTo>
                  <a:pt x="1087" y="1012"/>
                </a:lnTo>
                <a:lnTo>
                  <a:pt x="1076" y="1036"/>
                </a:lnTo>
                <a:lnTo>
                  <a:pt x="1058" y="1057"/>
                </a:lnTo>
                <a:lnTo>
                  <a:pt x="1040" y="1073"/>
                </a:lnTo>
                <a:lnTo>
                  <a:pt x="1019" y="1083"/>
                </a:lnTo>
                <a:lnTo>
                  <a:pt x="997" y="1090"/>
                </a:lnTo>
                <a:lnTo>
                  <a:pt x="975" y="1092"/>
                </a:lnTo>
                <a:lnTo>
                  <a:pt x="953" y="1090"/>
                </a:lnTo>
                <a:lnTo>
                  <a:pt x="931" y="1083"/>
                </a:lnTo>
                <a:lnTo>
                  <a:pt x="911" y="1073"/>
                </a:lnTo>
                <a:lnTo>
                  <a:pt x="892" y="1057"/>
                </a:lnTo>
                <a:lnTo>
                  <a:pt x="597" y="765"/>
                </a:lnTo>
                <a:lnTo>
                  <a:pt x="580" y="743"/>
                </a:lnTo>
                <a:lnTo>
                  <a:pt x="569" y="720"/>
                </a:lnTo>
                <a:lnTo>
                  <a:pt x="563" y="694"/>
                </a:lnTo>
                <a:lnTo>
                  <a:pt x="563" y="668"/>
                </a:lnTo>
                <a:lnTo>
                  <a:pt x="569" y="642"/>
                </a:lnTo>
                <a:lnTo>
                  <a:pt x="580" y="619"/>
                </a:lnTo>
                <a:lnTo>
                  <a:pt x="597" y="597"/>
                </a:lnTo>
                <a:lnTo>
                  <a:pt x="619" y="580"/>
                </a:lnTo>
                <a:lnTo>
                  <a:pt x="642" y="568"/>
                </a:lnTo>
                <a:lnTo>
                  <a:pt x="668" y="563"/>
                </a:lnTo>
                <a:close/>
                <a:moveTo>
                  <a:pt x="2044" y="0"/>
                </a:moveTo>
                <a:lnTo>
                  <a:pt x="2071" y="3"/>
                </a:lnTo>
                <a:lnTo>
                  <a:pt x="2097" y="12"/>
                </a:lnTo>
                <a:lnTo>
                  <a:pt x="2119" y="26"/>
                </a:lnTo>
                <a:lnTo>
                  <a:pt x="2137" y="44"/>
                </a:lnTo>
                <a:lnTo>
                  <a:pt x="2150" y="66"/>
                </a:lnTo>
                <a:lnTo>
                  <a:pt x="2159" y="91"/>
                </a:lnTo>
                <a:lnTo>
                  <a:pt x="2163" y="118"/>
                </a:lnTo>
                <a:lnTo>
                  <a:pt x="2163" y="532"/>
                </a:lnTo>
                <a:lnTo>
                  <a:pt x="2159" y="559"/>
                </a:lnTo>
                <a:lnTo>
                  <a:pt x="2150" y="585"/>
                </a:lnTo>
                <a:lnTo>
                  <a:pt x="2136" y="607"/>
                </a:lnTo>
                <a:lnTo>
                  <a:pt x="2118" y="625"/>
                </a:lnTo>
                <a:lnTo>
                  <a:pt x="2096" y="638"/>
                </a:lnTo>
                <a:lnTo>
                  <a:pt x="2071" y="647"/>
                </a:lnTo>
                <a:lnTo>
                  <a:pt x="2044" y="651"/>
                </a:lnTo>
                <a:lnTo>
                  <a:pt x="2017" y="647"/>
                </a:lnTo>
                <a:lnTo>
                  <a:pt x="1992" y="638"/>
                </a:lnTo>
                <a:lnTo>
                  <a:pt x="1970" y="625"/>
                </a:lnTo>
                <a:lnTo>
                  <a:pt x="1952" y="607"/>
                </a:lnTo>
                <a:lnTo>
                  <a:pt x="1938" y="585"/>
                </a:lnTo>
                <a:lnTo>
                  <a:pt x="1929" y="559"/>
                </a:lnTo>
                <a:lnTo>
                  <a:pt x="1926" y="532"/>
                </a:lnTo>
                <a:lnTo>
                  <a:pt x="1926" y="118"/>
                </a:lnTo>
                <a:lnTo>
                  <a:pt x="1929" y="91"/>
                </a:lnTo>
                <a:lnTo>
                  <a:pt x="1938" y="66"/>
                </a:lnTo>
                <a:lnTo>
                  <a:pt x="1952" y="44"/>
                </a:lnTo>
                <a:lnTo>
                  <a:pt x="1970" y="26"/>
                </a:lnTo>
                <a:lnTo>
                  <a:pt x="1992" y="12"/>
                </a:lnTo>
                <a:lnTo>
                  <a:pt x="2017" y="3"/>
                </a:lnTo>
                <a:lnTo>
                  <a:pt x="2044" y="0"/>
                </a:lnTo>
                <a:close/>
              </a:path>
            </a:pathLst>
          </a:custGeom>
          <a:solidFill>
            <a:schemeClr val="accent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IN"/>
          </a:p>
        </p:txBody>
      </p:sp>
      <p:grpSp>
        <p:nvGrpSpPr>
          <p:cNvPr id="52" name="Group 17">
            <a:extLst>
              <a:ext uri="{FF2B5EF4-FFF2-40B4-BE49-F238E27FC236}">
                <a16:creationId xmlns:a16="http://schemas.microsoft.com/office/drawing/2014/main" id="{2DC83B7F-3A8B-4234-A555-6E7BEA5B8149}"/>
              </a:ext>
            </a:extLst>
          </p:cNvPr>
          <p:cNvGrpSpPr>
            <a:grpSpLocks noChangeAspect="1"/>
          </p:cNvGrpSpPr>
          <p:nvPr userDrawn="1"/>
        </p:nvGrpSpPr>
        <p:grpSpPr bwMode="auto">
          <a:xfrm>
            <a:off x="1464460" y="2871631"/>
            <a:ext cx="417089" cy="754192"/>
            <a:chOff x="-189" y="101"/>
            <a:chExt cx="996" cy="1801"/>
          </a:xfrm>
          <a:solidFill>
            <a:schemeClr val="accent4"/>
          </a:solidFill>
        </p:grpSpPr>
        <p:sp>
          <p:nvSpPr>
            <p:cNvPr id="53" name="Freeform 18">
              <a:extLst>
                <a:ext uri="{FF2B5EF4-FFF2-40B4-BE49-F238E27FC236}">
                  <a16:creationId xmlns:a16="http://schemas.microsoft.com/office/drawing/2014/main" id="{2E116D20-84F4-4D4A-971C-129F22AC86A2}"/>
                </a:ext>
              </a:extLst>
            </p:cNvPr>
            <p:cNvSpPr>
              <a:spLocks noEditPoints="1"/>
            </p:cNvSpPr>
            <p:nvPr/>
          </p:nvSpPr>
          <p:spPr bwMode="auto">
            <a:xfrm>
              <a:off x="258" y="101"/>
              <a:ext cx="102" cy="176"/>
            </a:xfrm>
            <a:custGeom>
              <a:avLst/>
              <a:gdLst>
                <a:gd name="T0" fmla="*/ 27 w 54"/>
                <a:gd name="T1" fmla="*/ 93 h 93"/>
                <a:gd name="T2" fmla="*/ 54 w 54"/>
                <a:gd name="T3" fmla="*/ 66 h 93"/>
                <a:gd name="T4" fmla="*/ 54 w 54"/>
                <a:gd name="T5" fmla="*/ 27 h 93"/>
                <a:gd name="T6" fmla="*/ 27 w 54"/>
                <a:gd name="T7" fmla="*/ 0 h 93"/>
                <a:gd name="T8" fmla="*/ 0 w 54"/>
                <a:gd name="T9" fmla="*/ 27 h 93"/>
                <a:gd name="T10" fmla="*/ 0 w 54"/>
                <a:gd name="T11" fmla="*/ 66 h 93"/>
                <a:gd name="T12" fmla="*/ 27 w 54"/>
                <a:gd name="T13" fmla="*/ 93 h 93"/>
                <a:gd name="T14" fmla="*/ 27 w 54"/>
                <a:gd name="T15" fmla="*/ 93 h 93"/>
                <a:gd name="T16" fmla="*/ 27 w 54"/>
                <a:gd name="T17" fmla="*/ 93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 h="93">
                  <a:moveTo>
                    <a:pt x="27" y="93"/>
                  </a:moveTo>
                  <a:cubicBezTo>
                    <a:pt x="42" y="93"/>
                    <a:pt x="54" y="81"/>
                    <a:pt x="54" y="66"/>
                  </a:cubicBezTo>
                  <a:cubicBezTo>
                    <a:pt x="54" y="27"/>
                    <a:pt x="54" y="27"/>
                    <a:pt x="54" y="27"/>
                  </a:cubicBezTo>
                  <a:cubicBezTo>
                    <a:pt x="54" y="12"/>
                    <a:pt x="42" y="0"/>
                    <a:pt x="27" y="0"/>
                  </a:cubicBezTo>
                  <a:cubicBezTo>
                    <a:pt x="12" y="0"/>
                    <a:pt x="0" y="12"/>
                    <a:pt x="0" y="27"/>
                  </a:cubicBezTo>
                  <a:cubicBezTo>
                    <a:pt x="0" y="66"/>
                    <a:pt x="0" y="66"/>
                    <a:pt x="0" y="66"/>
                  </a:cubicBezTo>
                  <a:cubicBezTo>
                    <a:pt x="0" y="81"/>
                    <a:pt x="12" y="93"/>
                    <a:pt x="27" y="93"/>
                  </a:cubicBezTo>
                  <a:close/>
                  <a:moveTo>
                    <a:pt x="27" y="93"/>
                  </a:moveTo>
                  <a:cubicBezTo>
                    <a:pt x="27" y="93"/>
                    <a:pt x="27" y="93"/>
                    <a:pt x="27" y="93"/>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th-TH" sz="1799"/>
            </a:p>
          </p:txBody>
        </p:sp>
        <p:sp>
          <p:nvSpPr>
            <p:cNvPr id="54" name="Freeform 19">
              <a:extLst>
                <a:ext uri="{FF2B5EF4-FFF2-40B4-BE49-F238E27FC236}">
                  <a16:creationId xmlns:a16="http://schemas.microsoft.com/office/drawing/2014/main" id="{D5D921BF-FFDA-4F1A-8B1E-9389935C110B}"/>
                </a:ext>
              </a:extLst>
            </p:cNvPr>
            <p:cNvSpPr>
              <a:spLocks noEditPoints="1"/>
            </p:cNvSpPr>
            <p:nvPr/>
          </p:nvSpPr>
          <p:spPr bwMode="auto">
            <a:xfrm>
              <a:off x="-189" y="547"/>
              <a:ext cx="177" cy="102"/>
            </a:xfrm>
            <a:custGeom>
              <a:avLst/>
              <a:gdLst>
                <a:gd name="T0" fmla="*/ 66 w 93"/>
                <a:gd name="T1" fmla="*/ 0 h 54"/>
                <a:gd name="T2" fmla="*/ 27 w 93"/>
                <a:gd name="T3" fmla="*/ 0 h 54"/>
                <a:gd name="T4" fmla="*/ 0 w 93"/>
                <a:gd name="T5" fmla="*/ 27 h 54"/>
                <a:gd name="T6" fmla="*/ 27 w 93"/>
                <a:gd name="T7" fmla="*/ 54 h 54"/>
                <a:gd name="T8" fmla="*/ 66 w 93"/>
                <a:gd name="T9" fmla="*/ 54 h 54"/>
                <a:gd name="T10" fmla="*/ 93 w 93"/>
                <a:gd name="T11" fmla="*/ 27 h 54"/>
                <a:gd name="T12" fmla="*/ 66 w 93"/>
                <a:gd name="T13" fmla="*/ 0 h 54"/>
                <a:gd name="T14" fmla="*/ 66 w 93"/>
                <a:gd name="T15" fmla="*/ 0 h 54"/>
                <a:gd name="T16" fmla="*/ 66 w 93"/>
                <a:gd name="T17" fmla="*/ 0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3" h="54">
                  <a:moveTo>
                    <a:pt x="66" y="0"/>
                  </a:moveTo>
                  <a:cubicBezTo>
                    <a:pt x="27" y="0"/>
                    <a:pt x="27" y="0"/>
                    <a:pt x="27" y="0"/>
                  </a:cubicBezTo>
                  <a:cubicBezTo>
                    <a:pt x="12" y="0"/>
                    <a:pt x="0" y="12"/>
                    <a:pt x="0" y="27"/>
                  </a:cubicBezTo>
                  <a:cubicBezTo>
                    <a:pt x="0" y="42"/>
                    <a:pt x="12" y="54"/>
                    <a:pt x="27" y="54"/>
                  </a:cubicBezTo>
                  <a:cubicBezTo>
                    <a:pt x="66" y="54"/>
                    <a:pt x="66" y="54"/>
                    <a:pt x="66" y="54"/>
                  </a:cubicBezTo>
                  <a:cubicBezTo>
                    <a:pt x="81" y="54"/>
                    <a:pt x="93" y="42"/>
                    <a:pt x="93" y="27"/>
                  </a:cubicBezTo>
                  <a:cubicBezTo>
                    <a:pt x="93" y="12"/>
                    <a:pt x="81" y="0"/>
                    <a:pt x="66" y="0"/>
                  </a:cubicBezTo>
                  <a:close/>
                  <a:moveTo>
                    <a:pt x="66" y="0"/>
                  </a:moveTo>
                  <a:cubicBezTo>
                    <a:pt x="66" y="0"/>
                    <a:pt x="66" y="0"/>
                    <a:pt x="66" y="0"/>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th-TH" sz="1799"/>
            </a:p>
          </p:txBody>
        </p:sp>
        <p:sp>
          <p:nvSpPr>
            <p:cNvPr id="55" name="Freeform 20">
              <a:extLst>
                <a:ext uri="{FF2B5EF4-FFF2-40B4-BE49-F238E27FC236}">
                  <a16:creationId xmlns:a16="http://schemas.microsoft.com/office/drawing/2014/main" id="{F83D7DCC-75D4-4D06-BEA8-C1EBD9D5CB41}"/>
                </a:ext>
              </a:extLst>
            </p:cNvPr>
            <p:cNvSpPr>
              <a:spLocks noEditPoints="1"/>
            </p:cNvSpPr>
            <p:nvPr/>
          </p:nvSpPr>
          <p:spPr bwMode="auto">
            <a:xfrm>
              <a:off x="630" y="547"/>
              <a:ext cx="177" cy="102"/>
            </a:xfrm>
            <a:custGeom>
              <a:avLst/>
              <a:gdLst>
                <a:gd name="T0" fmla="*/ 66 w 93"/>
                <a:gd name="T1" fmla="*/ 0 h 54"/>
                <a:gd name="T2" fmla="*/ 27 w 93"/>
                <a:gd name="T3" fmla="*/ 0 h 54"/>
                <a:gd name="T4" fmla="*/ 0 w 93"/>
                <a:gd name="T5" fmla="*/ 27 h 54"/>
                <a:gd name="T6" fmla="*/ 27 w 93"/>
                <a:gd name="T7" fmla="*/ 54 h 54"/>
                <a:gd name="T8" fmla="*/ 66 w 93"/>
                <a:gd name="T9" fmla="*/ 54 h 54"/>
                <a:gd name="T10" fmla="*/ 93 w 93"/>
                <a:gd name="T11" fmla="*/ 27 h 54"/>
                <a:gd name="T12" fmla="*/ 66 w 93"/>
                <a:gd name="T13" fmla="*/ 0 h 54"/>
                <a:gd name="T14" fmla="*/ 66 w 93"/>
                <a:gd name="T15" fmla="*/ 0 h 54"/>
                <a:gd name="T16" fmla="*/ 66 w 93"/>
                <a:gd name="T17" fmla="*/ 0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3" h="54">
                  <a:moveTo>
                    <a:pt x="66" y="0"/>
                  </a:moveTo>
                  <a:cubicBezTo>
                    <a:pt x="27" y="0"/>
                    <a:pt x="27" y="0"/>
                    <a:pt x="27" y="0"/>
                  </a:cubicBezTo>
                  <a:cubicBezTo>
                    <a:pt x="12" y="0"/>
                    <a:pt x="0" y="12"/>
                    <a:pt x="0" y="27"/>
                  </a:cubicBezTo>
                  <a:cubicBezTo>
                    <a:pt x="0" y="42"/>
                    <a:pt x="12" y="54"/>
                    <a:pt x="27" y="54"/>
                  </a:cubicBezTo>
                  <a:cubicBezTo>
                    <a:pt x="66" y="54"/>
                    <a:pt x="66" y="54"/>
                    <a:pt x="66" y="54"/>
                  </a:cubicBezTo>
                  <a:cubicBezTo>
                    <a:pt x="81" y="54"/>
                    <a:pt x="93" y="42"/>
                    <a:pt x="93" y="27"/>
                  </a:cubicBezTo>
                  <a:cubicBezTo>
                    <a:pt x="93" y="12"/>
                    <a:pt x="81" y="0"/>
                    <a:pt x="66" y="0"/>
                  </a:cubicBezTo>
                  <a:close/>
                  <a:moveTo>
                    <a:pt x="66" y="0"/>
                  </a:moveTo>
                  <a:cubicBezTo>
                    <a:pt x="66" y="0"/>
                    <a:pt x="66" y="0"/>
                    <a:pt x="66" y="0"/>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th-TH" sz="1799"/>
            </a:p>
          </p:txBody>
        </p:sp>
        <p:sp>
          <p:nvSpPr>
            <p:cNvPr id="56" name="Freeform 21">
              <a:extLst>
                <a:ext uri="{FF2B5EF4-FFF2-40B4-BE49-F238E27FC236}">
                  <a16:creationId xmlns:a16="http://schemas.microsoft.com/office/drawing/2014/main" id="{1717C501-2781-4381-8AA0-0FEFF08D4CFD}"/>
                </a:ext>
              </a:extLst>
            </p:cNvPr>
            <p:cNvSpPr>
              <a:spLocks noEditPoints="1"/>
            </p:cNvSpPr>
            <p:nvPr/>
          </p:nvSpPr>
          <p:spPr bwMode="auto">
            <a:xfrm>
              <a:off x="539" y="215"/>
              <a:ext cx="165" cy="159"/>
            </a:xfrm>
            <a:custGeom>
              <a:avLst/>
              <a:gdLst>
                <a:gd name="T0" fmla="*/ 29 w 87"/>
                <a:gd name="T1" fmla="*/ 84 h 84"/>
                <a:gd name="T2" fmla="*/ 48 w 87"/>
                <a:gd name="T3" fmla="*/ 76 h 84"/>
                <a:gd name="T4" fmla="*/ 76 w 87"/>
                <a:gd name="T5" fmla="*/ 48 h 84"/>
                <a:gd name="T6" fmla="*/ 76 w 87"/>
                <a:gd name="T7" fmla="*/ 10 h 84"/>
                <a:gd name="T8" fmla="*/ 38 w 87"/>
                <a:gd name="T9" fmla="*/ 10 h 84"/>
                <a:gd name="T10" fmla="*/ 10 w 87"/>
                <a:gd name="T11" fmla="*/ 38 h 84"/>
                <a:gd name="T12" fmla="*/ 10 w 87"/>
                <a:gd name="T13" fmla="*/ 76 h 84"/>
                <a:gd name="T14" fmla="*/ 29 w 87"/>
                <a:gd name="T15" fmla="*/ 84 h 84"/>
                <a:gd name="T16" fmla="*/ 29 w 87"/>
                <a:gd name="T17" fmla="*/ 84 h 84"/>
                <a:gd name="T18" fmla="*/ 29 w 87"/>
                <a:gd name="T19" fmla="*/ 84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7" h="84">
                  <a:moveTo>
                    <a:pt x="29" y="84"/>
                  </a:moveTo>
                  <a:cubicBezTo>
                    <a:pt x="36" y="84"/>
                    <a:pt x="43" y="81"/>
                    <a:pt x="48" y="76"/>
                  </a:cubicBezTo>
                  <a:cubicBezTo>
                    <a:pt x="76" y="48"/>
                    <a:pt x="76" y="48"/>
                    <a:pt x="76" y="48"/>
                  </a:cubicBezTo>
                  <a:cubicBezTo>
                    <a:pt x="87" y="38"/>
                    <a:pt x="87" y="21"/>
                    <a:pt x="76" y="10"/>
                  </a:cubicBezTo>
                  <a:cubicBezTo>
                    <a:pt x="65" y="0"/>
                    <a:pt x="48" y="0"/>
                    <a:pt x="38" y="10"/>
                  </a:cubicBezTo>
                  <a:cubicBezTo>
                    <a:pt x="10" y="38"/>
                    <a:pt x="10" y="38"/>
                    <a:pt x="10" y="38"/>
                  </a:cubicBezTo>
                  <a:cubicBezTo>
                    <a:pt x="0" y="48"/>
                    <a:pt x="0" y="65"/>
                    <a:pt x="10" y="76"/>
                  </a:cubicBezTo>
                  <a:cubicBezTo>
                    <a:pt x="15" y="81"/>
                    <a:pt x="22" y="84"/>
                    <a:pt x="29" y="84"/>
                  </a:cubicBezTo>
                  <a:close/>
                  <a:moveTo>
                    <a:pt x="29" y="84"/>
                  </a:moveTo>
                  <a:cubicBezTo>
                    <a:pt x="29" y="84"/>
                    <a:pt x="29" y="84"/>
                    <a:pt x="29" y="84"/>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th-TH" sz="1799"/>
            </a:p>
          </p:txBody>
        </p:sp>
        <p:sp>
          <p:nvSpPr>
            <p:cNvPr id="57" name="Freeform 22">
              <a:extLst>
                <a:ext uri="{FF2B5EF4-FFF2-40B4-BE49-F238E27FC236}">
                  <a16:creationId xmlns:a16="http://schemas.microsoft.com/office/drawing/2014/main" id="{57B0F51F-C579-4F46-8A50-49B9356936AC}"/>
                </a:ext>
              </a:extLst>
            </p:cNvPr>
            <p:cNvSpPr>
              <a:spLocks noEditPoints="1"/>
            </p:cNvSpPr>
            <p:nvPr/>
          </p:nvSpPr>
          <p:spPr bwMode="auto">
            <a:xfrm>
              <a:off x="-84" y="215"/>
              <a:ext cx="165" cy="159"/>
            </a:xfrm>
            <a:custGeom>
              <a:avLst/>
              <a:gdLst>
                <a:gd name="T0" fmla="*/ 38 w 87"/>
                <a:gd name="T1" fmla="*/ 76 h 84"/>
                <a:gd name="T2" fmla="*/ 57 w 87"/>
                <a:gd name="T3" fmla="*/ 84 h 84"/>
                <a:gd name="T4" fmla="*/ 76 w 87"/>
                <a:gd name="T5" fmla="*/ 76 h 84"/>
                <a:gd name="T6" fmla="*/ 76 w 87"/>
                <a:gd name="T7" fmla="*/ 38 h 84"/>
                <a:gd name="T8" fmla="*/ 48 w 87"/>
                <a:gd name="T9" fmla="*/ 10 h 84"/>
                <a:gd name="T10" fmla="*/ 10 w 87"/>
                <a:gd name="T11" fmla="*/ 10 h 84"/>
                <a:gd name="T12" fmla="*/ 10 w 87"/>
                <a:gd name="T13" fmla="*/ 48 h 84"/>
                <a:gd name="T14" fmla="*/ 38 w 87"/>
                <a:gd name="T15" fmla="*/ 76 h 84"/>
                <a:gd name="T16" fmla="*/ 38 w 87"/>
                <a:gd name="T17" fmla="*/ 76 h 84"/>
                <a:gd name="T18" fmla="*/ 38 w 87"/>
                <a:gd name="T19" fmla="*/ 76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7" h="84">
                  <a:moveTo>
                    <a:pt x="38" y="76"/>
                  </a:moveTo>
                  <a:cubicBezTo>
                    <a:pt x="43" y="81"/>
                    <a:pt x="50" y="84"/>
                    <a:pt x="57" y="84"/>
                  </a:cubicBezTo>
                  <a:cubicBezTo>
                    <a:pt x="64" y="84"/>
                    <a:pt x="71" y="81"/>
                    <a:pt x="76" y="76"/>
                  </a:cubicBezTo>
                  <a:cubicBezTo>
                    <a:pt x="87" y="65"/>
                    <a:pt x="87" y="48"/>
                    <a:pt x="76" y="38"/>
                  </a:cubicBezTo>
                  <a:cubicBezTo>
                    <a:pt x="48" y="10"/>
                    <a:pt x="48" y="10"/>
                    <a:pt x="48" y="10"/>
                  </a:cubicBezTo>
                  <a:cubicBezTo>
                    <a:pt x="38" y="0"/>
                    <a:pt x="21" y="0"/>
                    <a:pt x="10" y="10"/>
                  </a:cubicBezTo>
                  <a:cubicBezTo>
                    <a:pt x="0" y="21"/>
                    <a:pt x="0" y="38"/>
                    <a:pt x="10" y="48"/>
                  </a:cubicBezTo>
                  <a:lnTo>
                    <a:pt x="38" y="76"/>
                  </a:lnTo>
                  <a:close/>
                  <a:moveTo>
                    <a:pt x="38" y="76"/>
                  </a:moveTo>
                  <a:cubicBezTo>
                    <a:pt x="38" y="76"/>
                    <a:pt x="38" y="76"/>
                    <a:pt x="38" y="76"/>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th-TH" sz="1799"/>
            </a:p>
          </p:txBody>
        </p:sp>
        <p:sp>
          <p:nvSpPr>
            <p:cNvPr id="58" name="Freeform 23">
              <a:extLst>
                <a:ext uri="{FF2B5EF4-FFF2-40B4-BE49-F238E27FC236}">
                  <a16:creationId xmlns:a16="http://schemas.microsoft.com/office/drawing/2014/main" id="{124D3325-B1C1-479B-937D-0C9821879AA4}"/>
                </a:ext>
              </a:extLst>
            </p:cNvPr>
            <p:cNvSpPr>
              <a:spLocks noEditPoints="1"/>
            </p:cNvSpPr>
            <p:nvPr/>
          </p:nvSpPr>
          <p:spPr bwMode="auto">
            <a:xfrm>
              <a:off x="134" y="410"/>
              <a:ext cx="350" cy="349"/>
            </a:xfrm>
            <a:custGeom>
              <a:avLst/>
              <a:gdLst>
                <a:gd name="T0" fmla="*/ 92 w 184"/>
                <a:gd name="T1" fmla="*/ 184 h 184"/>
                <a:gd name="T2" fmla="*/ 184 w 184"/>
                <a:gd name="T3" fmla="*/ 92 h 184"/>
                <a:gd name="T4" fmla="*/ 92 w 184"/>
                <a:gd name="T5" fmla="*/ 0 h 184"/>
                <a:gd name="T6" fmla="*/ 0 w 184"/>
                <a:gd name="T7" fmla="*/ 92 h 184"/>
                <a:gd name="T8" fmla="*/ 92 w 184"/>
                <a:gd name="T9" fmla="*/ 184 h 184"/>
                <a:gd name="T10" fmla="*/ 92 w 184"/>
                <a:gd name="T11" fmla="*/ 184 h 184"/>
                <a:gd name="T12" fmla="*/ 92 w 184"/>
                <a:gd name="T13" fmla="*/ 184 h 184"/>
              </a:gdLst>
              <a:ahLst/>
              <a:cxnLst>
                <a:cxn ang="0">
                  <a:pos x="T0" y="T1"/>
                </a:cxn>
                <a:cxn ang="0">
                  <a:pos x="T2" y="T3"/>
                </a:cxn>
                <a:cxn ang="0">
                  <a:pos x="T4" y="T5"/>
                </a:cxn>
                <a:cxn ang="0">
                  <a:pos x="T6" y="T7"/>
                </a:cxn>
                <a:cxn ang="0">
                  <a:pos x="T8" y="T9"/>
                </a:cxn>
                <a:cxn ang="0">
                  <a:pos x="T10" y="T11"/>
                </a:cxn>
                <a:cxn ang="0">
                  <a:pos x="T12" y="T13"/>
                </a:cxn>
              </a:cxnLst>
              <a:rect l="0" t="0" r="r" b="b"/>
              <a:pathLst>
                <a:path w="184" h="184">
                  <a:moveTo>
                    <a:pt x="92" y="184"/>
                  </a:moveTo>
                  <a:cubicBezTo>
                    <a:pt x="143" y="184"/>
                    <a:pt x="184" y="143"/>
                    <a:pt x="184" y="92"/>
                  </a:cubicBezTo>
                  <a:cubicBezTo>
                    <a:pt x="184" y="41"/>
                    <a:pt x="143" y="0"/>
                    <a:pt x="92" y="0"/>
                  </a:cubicBezTo>
                  <a:cubicBezTo>
                    <a:pt x="41" y="0"/>
                    <a:pt x="0" y="41"/>
                    <a:pt x="0" y="92"/>
                  </a:cubicBezTo>
                  <a:cubicBezTo>
                    <a:pt x="0" y="143"/>
                    <a:pt x="41" y="184"/>
                    <a:pt x="92" y="184"/>
                  </a:cubicBezTo>
                  <a:close/>
                  <a:moveTo>
                    <a:pt x="92" y="184"/>
                  </a:moveTo>
                  <a:cubicBezTo>
                    <a:pt x="92" y="184"/>
                    <a:pt x="92" y="184"/>
                    <a:pt x="92" y="184"/>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th-TH" sz="1799"/>
            </a:p>
          </p:txBody>
        </p:sp>
        <p:sp>
          <p:nvSpPr>
            <p:cNvPr id="59" name="Freeform 24">
              <a:extLst>
                <a:ext uri="{FF2B5EF4-FFF2-40B4-BE49-F238E27FC236}">
                  <a16:creationId xmlns:a16="http://schemas.microsoft.com/office/drawing/2014/main" id="{EFBFC032-BF58-494A-BD5D-68904203D087}"/>
                </a:ext>
              </a:extLst>
            </p:cNvPr>
            <p:cNvSpPr>
              <a:spLocks noEditPoints="1"/>
            </p:cNvSpPr>
            <p:nvPr/>
          </p:nvSpPr>
          <p:spPr bwMode="auto">
            <a:xfrm>
              <a:off x="13" y="825"/>
              <a:ext cx="594" cy="1077"/>
            </a:xfrm>
            <a:custGeom>
              <a:avLst/>
              <a:gdLst>
                <a:gd name="T0" fmla="*/ 257 w 313"/>
                <a:gd name="T1" fmla="*/ 9 h 568"/>
                <a:gd name="T2" fmla="*/ 257 w 313"/>
                <a:gd name="T3" fmla="*/ 9 h 568"/>
                <a:gd name="T4" fmla="*/ 231 w 313"/>
                <a:gd name="T5" fmla="*/ 1 h 568"/>
                <a:gd name="T6" fmla="*/ 221 w 313"/>
                <a:gd name="T7" fmla="*/ 6 h 568"/>
                <a:gd name="T8" fmla="*/ 166 w 313"/>
                <a:gd name="T9" fmla="*/ 77 h 568"/>
                <a:gd name="T10" fmla="*/ 147 w 313"/>
                <a:gd name="T11" fmla="*/ 77 h 568"/>
                <a:gd name="T12" fmla="*/ 92 w 313"/>
                <a:gd name="T13" fmla="*/ 6 h 568"/>
                <a:gd name="T14" fmla="*/ 84 w 313"/>
                <a:gd name="T15" fmla="*/ 1 h 568"/>
                <a:gd name="T16" fmla="*/ 55 w 313"/>
                <a:gd name="T17" fmla="*/ 9 h 568"/>
                <a:gd name="T18" fmla="*/ 0 w 313"/>
                <a:gd name="T19" fmla="*/ 87 h 568"/>
                <a:gd name="T20" fmla="*/ 0 w 313"/>
                <a:gd name="T21" fmla="*/ 247 h 568"/>
                <a:gd name="T22" fmla="*/ 1 w 313"/>
                <a:gd name="T23" fmla="*/ 251 h 568"/>
                <a:gd name="T24" fmla="*/ 58 w 313"/>
                <a:gd name="T25" fmla="*/ 339 h 568"/>
                <a:gd name="T26" fmla="*/ 58 w 313"/>
                <a:gd name="T27" fmla="*/ 560 h 568"/>
                <a:gd name="T28" fmla="*/ 67 w 313"/>
                <a:gd name="T29" fmla="*/ 568 h 568"/>
                <a:gd name="T30" fmla="*/ 246 w 313"/>
                <a:gd name="T31" fmla="*/ 568 h 568"/>
                <a:gd name="T32" fmla="*/ 254 w 313"/>
                <a:gd name="T33" fmla="*/ 560 h 568"/>
                <a:gd name="T34" fmla="*/ 254 w 313"/>
                <a:gd name="T35" fmla="*/ 339 h 568"/>
                <a:gd name="T36" fmla="*/ 311 w 313"/>
                <a:gd name="T37" fmla="*/ 251 h 568"/>
                <a:gd name="T38" fmla="*/ 313 w 313"/>
                <a:gd name="T39" fmla="*/ 247 h 568"/>
                <a:gd name="T40" fmla="*/ 313 w 313"/>
                <a:gd name="T41" fmla="*/ 86 h 568"/>
                <a:gd name="T42" fmla="*/ 257 w 313"/>
                <a:gd name="T43" fmla="*/ 9 h 568"/>
                <a:gd name="T44" fmla="*/ 257 w 313"/>
                <a:gd name="T45" fmla="*/ 9 h 568"/>
                <a:gd name="T46" fmla="*/ 257 w 313"/>
                <a:gd name="T47" fmla="*/ 9 h 5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313" h="568">
                  <a:moveTo>
                    <a:pt x="257" y="9"/>
                  </a:moveTo>
                  <a:cubicBezTo>
                    <a:pt x="257" y="9"/>
                    <a:pt x="257" y="9"/>
                    <a:pt x="257" y="9"/>
                  </a:cubicBezTo>
                  <a:cubicBezTo>
                    <a:pt x="231" y="1"/>
                    <a:pt x="231" y="1"/>
                    <a:pt x="231" y="1"/>
                  </a:cubicBezTo>
                  <a:cubicBezTo>
                    <a:pt x="227" y="0"/>
                    <a:pt x="223" y="3"/>
                    <a:pt x="221" y="6"/>
                  </a:cubicBezTo>
                  <a:cubicBezTo>
                    <a:pt x="209" y="26"/>
                    <a:pt x="182" y="61"/>
                    <a:pt x="166" y="77"/>
                  </a:cubicBezTo>
                  <a:cubicBezTo>
                    <a:pt x="159" y="84"/>
                    <a:pt x="153" y="84"/>
                    <a:pt x="147" y="77"/>
                  </a:cubicBezTo>
                  <a:cubicBezTo>
                    <a:pt x="130" y="61"/>
                    <a:pt x="103" y="26"/>
                    <a:pt x="92" y="6"/>
                  </a:cubicBezTo>
                  <a:cubicBezTo>
                    <a:pt x="90" y="3"/>
                    <a:pt x="87" y="1"/>
                    <a:pt x="84" y="1"/>
                  </a:cubicBezTo>
                  <a:cubicBezTo>
                    <a:pt x="83" y="1"/>
                    <a:pt x="55" y="9"/>
                    <a:pt x="55" y="9"/>
                  </a:cubicBezTo>
                  <a:cubicBezTo>
                    <a:pt x="22" y="20"/>
                    <a:pt x="0" y="52"/>
                    <a:pt x="0" y="87"/>
                  </a:cubicBezTo>
                  <a:cubicBezTo>
                    <a:pt x="0" y="247"/>
                    <a:pt x="0" y="247"/>
                    <a:pt x="0" y="247"/>
                  </a:cubicBezTo>
                  <a:cubicBezTo>
                    <a:pt x="0" y="248"/>
                    <a:pt x="0" y="250"/>
                    <a:pt x="1" y="251"/>
                  </a:cubicBezTo>
                  <a:cubicBezTo>
                    <a:pt x="58" y="339"/>
                    <a:pt x="58" y="339"/>
                    <a:pt x="58" y="339"/>
                  </a:cubicBezTo>
                  <a:cubicBezTo>
                    <a:pt x="58" y="560"/>
                    <a:pt x="58" y="560"/>
                    <a:pt x="58" y="560"/>
                  </a:cubicBezTo>
                  <a:cubicBezTo>
                    <a:pt x="58" y="565"/>
                    <a:pt x="62" y="568"/>
                    <a:pt x="67" y="568"/>
                  </a:cubicBezTo>
                  <a:cubicBezTo>
                    <a:pt x="246" y="568"/>
                    <a:pt x="246" y="568"/>
                    <a:pt x="246" y="568"/>
                  </a:cubicBezTo>
                  <a:cubicBezTo>
                    <a:pt x="250" y="568"/>
                    <a:pt x="254" y="565"/>
                    <a:pt x="254" y="560"/>
                  </a:cubicBezTo>
                  <a:cubicBezTo>
                    <a:pt x="254" y="339"/>
                    <a:pt x="254" y="339"/>
                    <a:pt x="254" y="339"/>
                  </a:cubicBezTo>
                  <a:cubicBezTo>
                    <a:pt x="311" y="251"/>
                    <a:pt x="311" y="251"/>
                    <a:pt x="311" y="251"/>
                  </a:cubicBezTo>
                  <a:cubicBezTo>
                    <a:pt x="312" y="250"/>
                    <a:pt x="313" y="248"/>
                    <a:pt x="313" y="247"/>
                  </a:cubicBezTo>
                  <a:cubicBezTo>
                    <a:pt x="313" y="86"/>
                    <a:pt x="313" y="86"/>
                    <a:pt x="313" y="86"/>
                  </a:cubicBezTo>
                  <a:cubicBezTo>
                    <a:pt x="313" y="51"/>
                    <a:pt x="290" y="20"/>
                    <a:pt x="257" y="9"/>
                  </a:cubicBezTo>
                  <a:close/>
                  <a:moveTo>
                    <a:pt x="257" y="9"/>
                  </a:moveTo>
                  <a:cubicBezTo>
                    <a:pt x="257" y="9"/>
                    <a:pt x="257" y="9"/>
                    <a:pt x="257" y="9"/>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th-TH" sz="1799"/>
            </a:p>
          </p:txBody>
        </p:sp>
      </p:grpSp>
      <p:grpSp>
        <p:nvGrpSpPr>
          <p:cNvPr id="60" name="Group 59">
            <a:extLst>
              <a:ext uri="{FF2B5EF4-FFF2-40B4-BE49-F238E27FC236}">
                <a16:creationId xmlns:a16="http://schemas.microsoft.com/office/drawing/2014/main" id="{FDCCE8C8-795E-4DFD-B7B8-09C49F272606}"/>
              </a:ext>
            </a:extLst>
          </p:cNvPr>
          <p:cNvGrpSpPr/>
          <p:nvPr userDrawn="1"/>
        </p:nvGrpSpPr>
        <p:grpSpPr>
          <a:xfrm>
            <a:off x="9209921" y="1613176"/>
            <a:ext cx="224591" cy="4518764"/>
            <a:chOff x="7491663" y="1910401"/>
            <a:chExt cx="224591" cy="4011802"/>
          </a:xfrm>
        </p:grpSpPr>
        <p:sp>
          <p:nvSpPr>
            <p:cNvPr id="61" name="Rectangle 60">
              <a:extLst>
                <a:ext uri="{FF2B5EF4-FFF2-40B4-BE49-F238E27FC236}">
                  <a16:creationId xmlns:a16="http://schemas.microsoft.com/office/drawing/2014/main" id="{043155FE-C3EF-4C96-B0A7-54CBCF707D78}"/>
                </a:ext>
              </a:extLst>
            </p:cNvPr>
            <p:cNvSpPr/>
            <p:nvPr/>
          </p:nvSpPr>
          <p:spPr>
            <a:xfrm>
              <a:off x="7491663" y="1910401"/>
              <a:ext cx="224590" cy="4011802"/>
            </a:xfrm>
            <a:prstGeom prst="rect">
              <a:avLst/>
            </a:prstGeom>
            <a:gradFill>
              <a:gsLst>
                <a:gs pos="55000">
                  <a:schemeClr val="bg1">
                    <a:alpha val="0"/>
                  </a:schemeClr>
                </a:gs>
                <a:gs pos="0">
                  <a:schemeClr val="bg1">
                    <a:lumMod val="75000"/>
                  </a:schemeClr>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54FFA66A-9A71-4166-9138-2062FCF12B68}"/>
                </a:ext>
              </a:extLst>
            </p:cNvPr>
            <p:cNvSpPr/>
            <p:nvPr/>
          </p:nvSpPr>
          <p:spPr>
            <a:xfrm>
              <a:off x="7491663" y="1910401"/>
              <a:ext cx="224590" cy="2028571"/>
            </a:xfrm>
            <a:prstGeom prst="rect">
              <a:avLst/>
            </a:prstGeom>
            <a:gradFill>
              <a:gsLst>
                <a:gs pos="31000">
                  <a:schemeClr val="bg1">
                    <a:alpha val="0"/>
                  </a:schemeClr>
                </a:gs>
                <a:gs pos="8000">
                  <a:schemeClr val="bg1"/>
                </a:gs>
              </a:gsLst>
              <a:lin ang="540000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A3D61508-C66E-4447-8B93-DFFEBC5766E7}"/>
                </a:ext>
              </a:extLst>
            </p:cNvPr>
            <p:cNvSpPr/>
            <p:nvPr/>
          </p:nvSpPr>
          <p:spPr>
            <a:xfrm rot="10800000">
              <a:off x="7491664" y="3893632"/>
              <a:ext cx="224590" cy="2028571"/>
            </a:xfrm>
            <a:prstGeom prst="rect">
              <a:avLst/>
            </a:prstGeom>
            <a:gradFill>
              <a:gsLst>
                <a:gs pos="31000">
                  <a:schemeClr val="bg1">
                    <a:alpha val="0"/>
                  </a:schemeClr>
                </a:gs>
                <a:gs pos="8000">
                  <a:schemeClr val="bg1"/>
                </a:gs>
              </a:gsLst>
              <a:lin ang="540000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grpSp>
        <p:nvGrpSpPr>
          <p:cNvPr id="64" name="Group 4">
            <a:extLst>
              <a:ext uri="{FF2B5EF4-FFF2-40B4-BE49-F238E27FC236}">
                <a16:creationId xmlns:a16="http://schemas.microsoft.com/office/drawing/2014/main" id="{93F9B962-A95D-4DBB-A7E2-FDFC0DB350BD}"/>
              </a:ext>
            </a:extLst>
          </p:cNvPr>
          <p:cNvGrpSpPr>
            <a:grpSpLocks noChangeAspect="1"/>
          </p:cNvGrpSpPr>
          <p:nvPr userDrawn="1"/>
        </p:nvGrpSpPr>
        <p:grpSpPr bwMode="auto">
          <a:xfrm>
            <a:off x="10117873" y="2888436"/>
            <a:ext cx="722174" cy="720582"/>
            <a:chOff x="2502" y="-542"/>
            <a:chExt cx="453" cy="452"/>
          </a:xfrm>
          <a:solidFill>
            <a:schemeClr val="tx2"/>
          </a:solidFill>
        </p:grpSpPr>
        <p:sp>
          <p:nvSpPr>
            <p:cNvPr id="65" name="Freeform 5">
              <a:extLst>
                <a:ext uri="{FF2B5EF4-FFF2-40B4-BE49-F238E27FC236}">
                  <a16:creationId xmlns:a16="http://schemas.microsoft.com/office/drawing/2014/main" id="{01D8AC44-A40F-4757-B5A5-404042CC2792}"/>
                </a:ext>
              </a:extLst>
            </p:cNvPr>
            <p:cNvSpPr>
              <a:spLocks noEditPoints="1"/>
            </p:cNvSpPr>
            <p:nvPr/>
          </p:nvSpPr>
          <p:spPr bwMode="auto">
            <a:xfrm>
              <a:off x="2562" y="-401"/>
              <a:ext cx="71" cy="71"/>
            </a:xfrm>
            <a:custGeom>
              <a:avLst/>
              <a:gdLst>
                <a:gd name="T0" fmla="*/ 62 w 62"/>
                <a:gd name="T1" fmla="*/ 31 h 62"/>
                <a:gd name="T2" fmla="*/ 31 w 62"/>
                <a:gd name="T3" fmla="*/ 62 h 62"/>
                <a:gd name="T4" fmla="*/ 0 w 62"/>
                <a:gd name="T5" fmla="*/ 31 h 62"/>
                <a:gd name="T6" fmla="*/ 31 w 62"/>
                <a:gd name="T7" fmla="*/ 0 h 62"/>
                <a:gd name="T8" fmla="*/ 62 w 62"/>
                <a:gd name="T9" fmla="*/ 31 h 62"/>
                <a:gd name="T10" fmla="*/ 62 w 62"/>
                <a:gd name="T11" fmla="*/ 31 h 62"/>
                <a:gd name="T12" fmla="*/ 62 w 62"/>
                <a:gd name="T13" fmla="*/ 31 h 62"/>
              </a:gdLst>
              <a:ahLst/>
              <a:cxnLst>
                <a:cxn ang="0">
                  <a:pos x="T0" y="T1"/>
                </a:cxn>
                <a:cxn ang="0">
                  <a:pos x="T2" y="T3"/>
                </a:cxn>
                <a:cxn ang="0">
                  <a:pos x="T4" y="T5"/>
                </a:cxn>
                <a:cxn ang="0">
                  <a:pos x="T6" y="T7"/>
                </a:cxn>
                <a:cxn ang="0">
                  <a:pos x="T8" y="T9"/>
                </a:cxn>
                <a:cxn ang="0">
                  <a:pos x="T10" y="T11"/>
                </a:cxn>
                <a:cxn ang="0">
                  <a:pos x="T12" y="T13"/>
                </a:cxn>
              </a:cxnLst>
              <a:rect l="0" t="0" r="r" b="b"/>
              <a:pathLst>
                <a:path w="62" h="62">
                  <a:moveTo>
                    <a:pt x="62" y="31"/>
                  </a:moveTo>
                  <a:cubicBezTo>
                    <a:pt x="62" y="48"/>
                    <a:pt x="49" y="62"/>
                    <a:pt x="31" y="62"/>
                  </a:cubicBezTo>
                  <a:cubicBezTo>
                    <a:pt x="14" y="62"/>
                    <a:pt x="0" y="48"/>
                    <a:pt x="0" y="31"/>
                  </a:cubicBezTo>
                  <a:cubicBezTo>
                    <a:pt x="0" y="14"/>
                    <a:pt x="14" y="0"/>
                    <a:pt x="31" y="0"/>
                  </a:cubicBezTo>
                  <a:cubicBezTo>
                    <a:pt x="49" y="0"/>
                    <a:pt x="62" y="14"/>
                    <a:pt x="62" y="31"/>
                  </a:cubicBezTo>
                  <a:close/>
                  <a:moveTo>
                    <a:pt x="62" y="31"/>
                  </a:moveTo>
                  <a:cubicBezTo>
                    <a:pt x="62" y="31"/>
                    <a:pt x="62" y="31"/>
                    <a:pt x="62" y="31"/>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sp>
          <p:nvSpPr>
            <p:cNvPr id="66" name="Freeform 6">
              <a:extLst>
                <a:ext uri="{FF2B5EF4-FFF2-40B4-BE49-F238E27FC236}">
                  <a16:creationId xmlns:a16="http://schemas.microsoft.com/office/drawing/2014/main" id="{47F30D0F-17EE-43B3-B100-517948E06454}"/>
                </a:ext>
              </a:extLst>
            </p:cNvPr>
            <p:cNvSpPr>
              <a:spLocks noEditPoints="1"/>
            </p:cNvSpPr>
            <p:nvPr/>
          </p:nvSpPr>
          <p:spPr bwMode="auto">
            <a:xfrm>
              <a:off x="2525" y="-328"/>
              <a:ext cx="144" cy="79"/>
            </a:xfrm>
            <a:custGeom>
              <a:avLst/>
              <a:gdLst>
                <a:gd name="T0" fmla="*/ 27 w 126"/>
                <a:gd name="T1" fmla="*/ 69 h 69"/>
                <a:gd name="T2" fmla="*/ 27 w 126"/>
                <a:gd name="T3" fmla="*/ 63 h 69"/>
                <a:gd name="T4" fmla="*/ 26 w 126"/>
                <a:gd name="T5" fmla="*/ 52 h 69"/>
                <a:gd name="T6" fmla="*/ 62 w 126"/>
                <a:gd name="T7" fmla="*/ 15 h 69"/>
                <a:gd name="T8" fmla="*/ 64 w 126"/>
                <a:gd name="T9" fmla="*/ 15 h 69"/>
                <a:gd name="T10" fmla="*/ 101 w 126"/>
                <a:gd name="T11" fmla="*/ 52 h 69"/>
                <a:gd name="T12" fmla="*/ 100 w 126"/>
                <a:gd name="T13" fmla="*/ 63 h 69"/>
                <a:gd name="T14" fmla="*/ 99 w 126"/>
                <a:gd name="T15" fmla="*/ 69 h 69"/>
                <a:gd name="T16" fmla="*/ 124 w 126"/>
                <a:gd name="T17" fmla="*/ 69 h 69"/>
                <a:gd name="T18" fmla="*/ 84 w 126"/>
                <a:gd name="T19" fmla="*/ 6 h 69"/>
                <a:gd name="T20" fmla="*/ 82 w 126"/>
                <a:gd name="T21" fmla="*/ 5 h 69"/>
                <a:gd name="T22" fmla="*/ 71 w 126"/>
                <a:gd name="T23" fmla="*/ 0 h 69"/>
                <a:gd name="T24" fmla="*/ 63 w 126"/>
                <a:gd name="T25" fmla="*/ 8 h 69"/>
                <a:gd name="T26" fmla="*/ 56 w 126"/>
                <a:gd name="T27" fmla="*/ 0 h 69"/>
                <a:gd name="T28" fmla="*/ 56 w 126"/>
                <a:gd name="T29" fmla="*/ 0 h 69"/>
                <a:gd name="T30" fmla="*/ 44 w 126"/>
                <a:gd name="T31" fmla="*/ 5 h 69"/>
                <a:gd name="T32" fmla="*/ 43 w 126"/>
                <a:gd name="T33" fmla="*/ 6 h 69"/>
                <a:gd name="T34" fmla="*/ 3 w 126"/>
                <a:gd name="T35" fmla="*/ 69 h 69"/>
                <a:gd name="T36" fmla="*/ 27 w 126"/>
                <a:gd name="T37" fmla="*/ 69 h 69"/>
                <a:gd name="T38" fmla="*/ 27 w 126"/>
                <a:gd name="T39" fmla="*/ 69 h 69"/>
                <a:gd name="T40" fmla="*/ 27 w 126"/>
                <a:gd name="T41"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6" h="69">
                  <a:moveTo>
                    <a:pt x="27" y="69"/>
                  </a:moveTo>
                  <a:cubicBezTo>
                    <a:pt x="27" y="67"/>
                    <a:pt x="27" y="65"/>
                    <a:pt x="27" y="63"/>
                  </a:cubicBezTo>
                  <a:cubicBezTo>
                    <a:pt x="26" y="60"/>
                    <a:pt x="26" y="56"/>
                    <a:pt x="26" y="52"/>
                  </a:cubicBezTo>
                  <a:cubicBezTo>
                    <a:pt x="26" y="32"/>
                    <a:pt x="42" y="15"/>
                    <a:pt x="62" y="15"/>
                  </a:cubicBezTo>
                  <a:cubicBezTo>
                    <a:pt x="64" y="15"/>
                    <a:pt x="64" y="15"/>
                    <a:pt x="64" y="15"/>
                  </a:cubicBezTo>
                  <a:cubicBezTo>
                    <a:pt x="85" y="15"/>
                    <a:pt x="101" y="32"/>
                    <a:pt x="101" y="52"/>
                  </a:cubicBezTo>
                  <a:cubicBezTo>
                    <a:pt x="101" y="56"/>
                    <a:pt x="101" y="60"/>
                    <a:pt x="100" y="63"/>
                  </a:cubicBezTo>
                  <a:cubicBezTo>
                    <a:pt x="100" y="65"/>
                    <a:pt x="100" y="67"/>
                    <a:pt x="99" y="69"/>
                  </a:cubicBezTo>
                  <a:cubicBezTo>
                    <a:pt x="124" y="69"/>
                    <a:pt x="124" y="69"/>
                    <a:pt x="124" y="69"/>
                  </a:cubicBezTo>
                  <a:cubicBezTo>
                    <a:pt x="126" y="32"/>
                    <a:pt x="96" y="13"/>
                    <a:pt x="84" y="6"/>
                  </a:cubicBezTo>
                  <a:cubicBezTo>
                    <a:pt x="83" y="5"/>
                    <a:pt x="83" y="5"/>
                    <a:pt x="82" y="5"/>
                  </a:cubicBezTo>
                  <a:cubicBezTo>
                    <a:pt x="79" y="2"/>
                    <a:pt x="75" y="1"/>
                    <a:pt x="71" y="0"/>
                  </a:cubicBezTo>
                  <a:cubicBezTo>
                    <a:pt x="63" y="8"/>
                    <a:pt x="63" y="8"/>
                    <a:pt x="63" y="8"/>
                  </a:cubicBezTo>
                  <a:cubicBezTo>
                    <a:pt x="56" y="0"/>
                    <a:pt x="56" y="0"/>
                    <a:pt x="56" y="0"/>
                  </a:cubicBezTo>
                  <a:cubicBezTo>
                    <a:pt x="56" y="0"/>
                    <a:pt x="56" y="0"/>
                    <a:pt x="56" y="0"/>
                  </a:cubicBezTo>
                  <a:cubicBezTo>
                    <a:pt x="52" y="1"/>
                    <a:pt x="48" y="2"/>
                    <a:pt x="44" y="5"/>
                  </a:cubicBezTo>
                  <a:cubicBezTo>
                    <a:pt x="44" y="5"/>
                    <a:pt x="43" y="5"/>
                    <a:pt x="43" y="6"/>
                  </a:cubicBezTo>
                  <a:cubicBezTo>
                    <a:pt x="31" y="13"/>
                    <a:pt x="0" y="32"/>
                    <a:pt x="3" y="69"/>
                  </a:cubicBezTo>
                  <a:lnTo>
                    <a:pt x="27" y="69"/>
                  </a:lnTo>
                  <a:close/>
                  <a:moveTo>
                    <a:pt x="27" y="69"/>
                  </a:moveTo>
                  <a:cubicBezTo>
                    <a:pt x="27" y="69"/>
                    <a:pt x="27" y="69"/>
                    <a:pt x="27" y="69"/>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sp>
          <p:nvSpPr>
            <p:cNvPr id="67" name="Freeform 7">
              <a:extLst>
                <a:ext uri="{FF2B5EF4-FFF2-40B4-BE49-F238E27FC236}">
                  <a16:creationId xmlns:a16="http://schemas.microsoft.com/office/drawing/2014/main" id="{19A65F6F-8955-43B4-A575-FF340022A434}"/>
                </a:ext>
              </a:extLst>
            </p:cNvPr>
            <p:cNvSpPr>
              <a:spLocks noEditPoints="1"/>
            </p:cNvSpPr>
            <p:nvPr/>
          </p:nvSpPr>
          <p:spPr bwMode="auto">
            <a:xfrm>
              <a:off x="2700" y="-401"/>
              <a:ext cx="71" cy="71"/>
            </a:xfrm>
            <a:custGeom>
              <a:avLst/>
              <a:gdLst>
                <a:gd name="T0" fmla="*/ 62 w 62"/>
                <a:gd name="T1" fmla="*/ 31 h 62"/>
                <a:gd name="T2" fmla="*/ 31 w 62"/>
                <a:gd name="T3" fmla="*/ 62 h 62"/>
                <a:gd name="T4" fmla="*/ 0 w 62"/>
                <a:gd name="T5" fmla="*/ 31 h 62"/>
                <a:gd name="T6" fmla="*/ 31 w 62"/>
                <a:gd name="T7" fmla="*/ 0 h 62"/>
                <a:gd name="T8" fmla="*/ 62 w 62"/>
                <a:gd name="T9" fmla="*/ 31 h 62"/>
                <a:gd name="T10" fmla="*/ 62 w 62"/>
                <a:gd name="T11" fmla="*/ 31 h 62"/>
                <a:gd name="T12" fmla="*/ 62 w 62"/>
                <a:gd name="T13" fmla="*/ 31 h 62"/>
              </a:gdLst>
              <a:ahLst/>
              <a:cxnLst>
                <a:cxn ang="0">
                  <a:pos x="T0" y="T1"/>
                </a:cxn>
                <a:cxn ang="0">
                  <a:pos x="T2" y="T3"/>
                </a:cxn>
                <a:cxn ang="0">
                  <a:pos x="T4" y="T5"/>
                </a:cxn>
                <a:cxn ang="0">
                  <a:pos x="T6" y="T7"/>
                </a:cxn>
                <a:cxn ang="0">
                  <a:pos x="T8" y="T9"/>
                </a:cxn>
                <a:cxn ang="0">
                  <a:pos x="T10" y="T11"/>
                </a:cxn>
                <a:cxn ang="0">
                  <a:pos x="T12" y="T13"/>
                </a:cxn>
              </a:cxnLst>
              <a:rect l="0" t="0" r="r" b="b"/>
              <a:pathLst>
                <a:path w="62" h="62">
                  <a:moveTo>
                    <a:pt x="62" y="31"/>
                  </a:moveTo>
                  <a:cubicBezTo>
                    <a:pt x="62" y="48"/>
                    <a:pt x="48" y="62"/>
                    <a:pt x="31" y="62"/>
                  </a:cubicBezTo>
                  <a:cubicBezTo>
                    <a:pt x="14" y="62"/>
                    <a:pt x="0" y="48"/>
                    <a:pt x="0" y="31"/>
                  </a:cubicBezTo>
                  <a:cubicBezTo>
                    <a:pt x="0" y="14"/>
                    <a:pt x="14" y="0"/>
                    <a:pt x="31" y="0"/>
                  </a:cubicBezTo>
                  <a:cubicBezTo>
                    <a:pt x="48" y="0"/>
                    <a:pt x="62" y="14"/>
                    <a:pt x="62" y="31"/>
                  </a:cubicBezTo>
                  <a:close/>
                  <a:moveTo>
                    <a:pt x="62" y="31"/>
                  </a:moveTo>
                  <a:cubicBezTo>
                    <a:pt x="62" y="31"/>
                    <a:pt x="62" y="31"/>
                    <a:pt x="62" y="31"/>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sp>
          <p:nvSpPr>
            <p:cNvPr id="68" name="Freeform 8">
              <a:extLst>
                <a:ext uri="{FF2B5EF4-FFF2-40B4-BE49-F238E27FC236}">
                  <a16:creationId xmlns:a16="http://schemas.microsoft.com/office/drawing/2014/main" id="{9C801F51-3F0D-489C-97AC-EBB84F538E3C}"/>
                </a:ext>
              </a:extLst>
            </p:cNvPr>
            <p:cNvSpPr>
              <a:spLocks noEditPoints="1"/>
            </p:cNvSpPr>
            <p:nvPr/>
          </p:nvSpPr>
          <p:spPr bwMode="auto">
            <a:xfrm>
              <a:off x="2663" y="-328"/>
              <a:ext cx="145" cy="79"/>
            </a:xfrm>
            <a:custGeom>
              <a:avLst/>
              <a:gdLst>
                <a:gd name="T0" fmla="*/ 27 w 126"/>
                <a:gd name="T1" fmla="*/ 69 h 69"/>
                <a:gd name="T2" fmla="*/ 27 w 126"/>
                <a:gd name="T3" fmla="*/ 63 h 69"/>
                <a:gd name="T4" fmla="*/ 25 w 126"/>
                <a:gd name="T5" fmla="*/ 52 h 69"/>
                <a:gd name="T6" fmla="*/ 62 w 126"/>
                <a:gd name="T7" fmla="*/ 15 h 69"/>
                <a:gd name="T8" fmla="*/ 64 w 126"/>
                <a:gd name="T9" fmla="*/ 15 h 69"/>
                <a:gd name="T10" fmla="*/ 101 w 126"/>
                <a:gd name="T11" fmla="*/ 52 h 69"/>
                <a:gd name="T12" fmla="*/ 99 w 126"/>
                <a:gd name="T13" fmla="*/ 63 h 69"/>
                <a:gd name="T14" fmla="*/ 99 w 126"/>
                <a:gd name="T15" fmla="*/ 69 h 69"/>
                <a:gd name="T16" fmla="*/ 124 w 126"/>
                <a:gd name="T17" fmla="*/ 69 h 69"/>
                <a:gd name="T18" fmla="*/ 84 w 126"/>
                <a:gd name="T19" fmla="*/ 6 h 69"/>
                <a:gd name="T20" fmla="*/ 82 w 126"/>
                <a:gd name="T21" fmla="*/ 5 h 69"/>
                <a:gd name="T22" fmla="*/ 71 w 126"/>
                <a:gd name="T23" fmla="*/ 0 h 69"/>
                <a:gd name="T24" fmla="*/ 63 w 126"/>
                <a:gd name="T25" fmla="*/ 8 h 69"/>
                <a:gd name="T26" fmla="*/ 56 w 126"/>
                <a:gd name="T27" fmla="*/ 0 h 69"/>
                <a:gd name="T28" fmla="*/ 56 w 126"/>
                <a:gd name="T29" fmla="*/ 0 h 69"/>
                <a:gd name="T30" fmla="*/ 44 w 126"/>
                <a:gd name="T31" fmla="*/ 5 h 69"/>
                <a:gd name="T32" fmla="*/ 43 w 126"/>
                <a:gd name="T33" fmla="*/ 6 h 69"/>
                <a:gd name="T34" fmla="*/ 3 w 126"/>
                <a:gd name="T35" fmla="*/ 69 h 69"/>
                <a:gd name="T36" fmla="*/ 27 w 126"/>
                <a:gd name="T37" fmla="*/ 69 h 69"/>
                <a:gd name="T38" fmla="*/ 27 w 126"/>
                <a:gd name="T39" fmla="*/ 69 h 69"/>
                <a:gd name="T40" fmla="*/ 27 w 126"/>
                <a:gd name="T41"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6" h="69">
                  <a:moveTo>
                    <a:pt x="27" y="69"/>
                  </a:moveTo>
                  <a:cubicBezTo>
                    <a:pt x="27" y="67"/>
                    <a:pt x="27" y="65"/>
                    <a:pt x="27" y="63"/>
                  </a:cubicBezTo>
                  <a:cubicBezTo>
                    <a:pt x="26" y="60"/>
                    <a:pt x="25" y="56"/>
                    <a:pt x="25" y="52"/>
                  </a:cubicBezTo>
                  <a:cubicBezTo>
                    <a:pt x="25" y="32"/>
                    <a:pt x="42" y="15"/>
                    <a:pt x="62" y="15"/>
                  </a:cubicBezTo>
                  <a:cubicBezTo>
                    <a:pt x="64" y="15"/>
                    <a:pt x="64" y="15"/>
                    <a:pt x="64" y="15"/>
                  </a:cubicBezTo>
                  <a:cubicBezTo>
                    <a:pt x="85" y="15"/>
                    <a:pt x="101" y="32"/>
                    <a:pt x="101" y="52"/>
                  </a:cubicBezTo>
                  <a:cubicBezTo>
                    <a:pt x="101" y="56"/>
                    <a:pt x="100" y="60"/>
                    <a:pt x="99" y="63"/>
                  </a:cubicBezTo>
                  <a:cubicBezTo>
                    <a:pt x="99" y="65"/>
                    <a:pt x="99" y="67"/>
                    <a:pt x="99" y="69"/>
                  </a:cubicBezTo>
                  <a:cubicBezTo>
                    <a:pt x="124" y="69"/>
                    <a:pt x="124" y="69"/>
                    <a:pt x="124" y="69"/>
                  </a:cubicBezTo>
                  <a:cubicBezTo>
                    <a:pt x="126" y="32"/>
                    <a:pt x="96" y="13"/>
                    <a:pt x="84" y="6"/>
                  </a:cubicBezTo>
                  <a:cubicBezTo>
                    <a:pt x="83" y="5"/>
                    <a:pt x="83" y="5"/>
                    <a:pt x="82" y="5"/>
                  </a:cubicBezTo>
                  <a:cubicBezTo>
                    <a:pt x="79" y="2"/>
                    <a:pt x="75" y="1"/>
                    <a:pt x="71" y="0"/>
                  </a:cubicBezTo>
                  <a:cubicBezTo>
                    <a:pt x="63" y="8"/>
                    <a:pt x="63" y="8"/>
                    <a:pt x="63" y="8"/>
                  </a:cubicBezTo>
                  <a:cubicBezTo>
                    <a:pt x="56" y="0"/>
                    <a:pt x="56" y="0"/>
                    <a:pt x="56" y="0"/>
                  </a:cubicBezTo>
                  <a:cubicBezTo>
                    <a:pt x="56" y="0"/>
                    <a:pt x="56" y="0"/>
                    <a:pt x="56" y="0"/>
                  </a:cubicBezTo>
                  <a:cubicBezTo>
                    <a:pt x="52" y="1"/>
                    <a:pt x="48" y="2"/>
                    <a:pt x="44" y="5"/>
                  </a:cubicBezTo>
                  <a:cubicBezTo>
                    <a:pt x="44" y="5"/>
                    <a:pt x="43" y="5"/>
                    <a:pt x="43" y="6"/>
                  </a:cubicBezTo>
                  <a:cubicBezTo>
                    <a:pt x="31" y="13"/>
                    <a:pt x="0" y="32"/>
                    <a:pt x="3" y="69"/>
                  </a:cubicBezTo>
                  <a:lnTo>
                    <a:pt x="27" y="69"/>
                  </a:lnTo>
                  <a:close/>
                  <a:moveTo>
                    <a:pt x="27" y="69"/>
                  </a:moveTo>
                  <a:cubicBezTo>
                    <a:pt x="27" y="69"/>
                    <a:pt x="27" y="69"/>
                    <a:pt x="27" y="69"/>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sp>
          <p:nvSpPr>
            <p:cNvPr id="69" name="Freeform 9">
              <a:extLst>
                <a:ext uri="{FF2B5EF4-FFF2-40B4-BE49-F238E27FC236}">
                  <a16:creationId xmlns:a16="http://schemas.microsoft.com/office/drawing/2014/main" id="{1FC85DA0-258C-491C-A0D9-309FC63BABFE}"/>
                </a:ext>
              </a:extLst>
            </p:cNvPr>
            <p:cNvSpPr>
              <a:spLocks noEditPoints="1"/>
            </p:cNvSpPr>
            <p:nvPr/>
          </p:nvSpPr>
          <p:spPr bwMode="auto">
            <a:xfrm>
              <a:off x="2562" y="-305"/>
              <a:ext cx="71" cy="71"/>
            </a:xfrm>
            <a:custGeom>
              <a:avLst/>
              <a:gdLst>
                <a:gd name="T0" fmla="*/ 62 w 62"/>
                <a:gd name="T1" fmla="*/ 31 h 62"/>
                <a:gd name="T2" fmla="*/ 31 w 62"/>
                <a:gd name="T3" fmla="*/ 62 h 62"/>
                <a:gd name="T4" fmla="*/ 0 w 62"/>
                <a:gd name="T5" fmla="*/ 31 h 62"/>
                <a:gd name="T6" fmla="*/ 31 w 62"/>
                <a:gd name="T7" fmla="*/ 0 h 62"/>
                <a:gd name="T8" fmla="*/ 62 w 62"/>
                <a:gd name="T9" fmla="*/ 31 h 62"/>
                <a:gd name="T10" fmla="*/ 62 w 62"/>
                <a:gd name="T11" fmla="*/ 31 h 62"/>
                <a:gd name="T12" fmla="*/ 62 w 62"/>
                <a:gd name="T13" fmla="*/ 31 h 62"/>
              </a:gdLst>
              <a:ahLst/>
              <a:cxnLst>
                <a:cxn ang="0">
                  <a:pos x="T0" y="T1"/>
                </a:cxn>
                <a:cxn ang="0">
                  <a:pos x="T2" y="T3"/>
                </a:cxn>
                <a:cxn ang="0">
                  <a:pos x="T4" y="T5"/>
                </a:cxn>
                <a:cxn ang="0">
                  <a:pos x="T6" y="T7"/>
                </a:cxn>
                <a:cxn ang="0">
                  <a:pos x="T8" y="T9"/>
                </a:cxn>
                <a:cxn ang="0">
                  <a:pos x="T10" y="T11"/>
                </a:cxn>
                <a:cxn ang="0">
                  <a:pos x="T12" y="T13"/>
                </a:cxn>
              </a:cxnLst>
              <a:rect l="0" t="0" r="r" b="b"/>
              <a:pathLst>
                <a:path w="62" h="62">
                  <a:moveTo>
                    <a:pt x="62" y="31"/>
                  </a:moveTo>
                  <a:cubicBezTo>
                    <a:pt x="62" y="49"/>
                    <a:pt x="49" y="62"/>
                    <a:pt x="31" y="62"/>
                  </a:cubicBezTo>
                  <a:cubicBezTo>
                    <a:pt x="14" y="62"/>
                    <a:pt x="0" y="49"/>
                    <a:pt x="0" y="31"/>
                  </a:cubicBezTo>
                  <a:cubicBezTo>
                    <a:pt x="0" y="14"/>
                    <a:pt x="14" y="0"/>
                    <a:pt x="31" y="0"/>
                  </a:cubicBezTo>
                  <a:cubicBezTo>
                    <a:pt x="49" y="0"/>
                    <a:pt x="62" y="14"/>
                    <a:pt x="62" y="31"/>
                  </a:cubicBezTo>
                  <a:close/>
                  <a:moveTo>
                    <a:pt x="62" y="31"/>
                  </a:moveTo>
                  <a:cubicBezTo>
                    <a:pt x="62" y="31"/>
                    <a:pt x="62" y="31"/>
                    <a:pt x="62" y="31"/>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sp>
          <p:nvSpPr>
            <p:cNvPr id="70" name="Freeform 10">
              <a:extLst>
                <a:ext uri="{FF2B5EF4-FFF2-40B4-BE49-F238E27FC236}">
                  <a16:creationId xmlns:a16="http://schemas.microsoft.com/office/drawing/2014/main" id="{67936AD2-5F83-4F4C-8FCE-929740629EC0}"/>
                </a:ext>
              </a:extLst>
            </p:cNvPr>
            <p:cNvSpPr>
              <a:spLocks noEditPoints="1"/>
            </p:cNvSpPr>
            <p:nvPr/>
          </p:nvSpPr>
          <p:spPr bwMode="auto">
            <a:xfrm>
              <a:off x="2525" y="-232"/>
              <a:ext cx="144" cy="79"/>
            </a:xfrm>
            <a:custGeom>
              <a:avLst/>
              <a:gdLst>
                <a:gd name="T0" fmla="*/ 27 w 126"/>
                <a:gd name="T1" fmla="*/ 69 h 69"/>
                <a:gd name="T2" fmla="*/ 32 w 126"/>
                <a:gd name="T3" fmla="*/ 48 h 69"/>
                <a:gd name="T4" fmla="*/ 32 w 126"/>
                <a:gd name="T5" fmla="*/ 69 h 69"/>
                <a:gd name="T6" fmla="*/ 63 w 126"/>
                <a:gd name="T7" fmla="*/ 69 h 69"/>
                <a:gd name="T8" fmla="*/ 56 w 126"/>
                <a:gd name="T9" fmla="*/ 59 h 69"/>
                <a:gd name="T10" fmla="*/ 63 w 126"/>
                <a:gd name="T11" fmla="*/ 9 h 69"/>
                <a:gd name="T12" fmla="*/ 63 w 126"/>
                <a:gd name="T13" fmla="*/ 9 h 69"/>
                <a:gd name="T14" fmla="*/ 71 w 126"/>
                <a:gd name="T15" fmla="*/ 59 h 69"/>
                <a:gd name="T16" fmla="*/ 64 w 126"/>
                <a:gd name="T17" fmla="*/ 69 h 69"/>
                <a:gd name="T18" fmla="*/ 95 w 126"/>
                <a:gd name="T19" fmla="*/ 69 h 69"/>
                <a:gd name="T20" fmla="*/ 95 w 126"/>
                <a:gd name="T21" fmla="*/ 48 h 69"/>
                <a:gd name="T22" fmla="*/ 99 w 126"/>
                <a:gd name="T23" fmla="*/ 69 h 69"/>
                <a:gd name="T24" fmla="*/ 124 w 126"/>
                <a:gd name="T25" fmla="*/ 69 h 69"/>
                <a:gd name="T26" fmla="*/ 84 w 126"/>
                <a:gd name="T27" fmla="*/ 6 h 69"/>
                <a:gd name="T28" fmla="*/ 82 w 126"/>
                <a:gd name="T29" fmla="*/ 5 h 69"/>
                <a:gd name="T30" fmla="*/ 71 w 126"/>
                <a:gd name="T31" fmla="*/ 0 h 69"/>
                <a:gd name="T32" fmla="*/ 63 w 126"/>
                <a:gd name="T33" fmla="*/ 8 h 69"/>
                <a:gd name="T34" fmla="*/ 56 w 126"/>
                <a:gd name="T35" fmla="*/ 0 h 69"/>
                <a:gd name="T36" fmla="*/ 56 w 126"/>
                <a:gd name="T37" fmla="*/ 0 h 69"/>
                <a:gd name="T38" fmla="*/ 44 w 126"/>
                <a:gd name="T39" fmla="*/ 5 h 69"/>
                <a:gd name="T40" fmla="*/ 43 w 126"/>
                <a:gd name="T41" fmla="*/ 6 h 69"/>
                <a:gd name="T42" fmla="*/ 3 w 126"/>
                <a:gd name="T43" fmla="*/ 69 h 69"/>
                <a:gd name="T44" fmla="*/ 27 w 126"/>
                <a:gd name="T45" fmla="*/ 69 h 69"/>
                <a:gd name="T46" fmla="*/ 27 w 126"/>
                <a:gd name="T47" fmla="*/ 69 h 69"/>
                <a:gd name="T48" fmla="*/ 27 w 126"/>
                <a:gd name="T49"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26" h="69">
                  <a:moveTo>
                    <a:pt x="27" y="69"/>
                  </a:moveTo>
                  <a:cubicBezTo>
                    <a:pt x="26" y="61"/>
                    <a:pt x="28" y="54"/>
                    <a:pt x="32" y="48"/>
                  </a:cubicBezTo>
                  <a:cubicBezTo>
                    <a:pt x="32" y="69"/>
                    <a:pt x="32" y="69"/>
                    <a:pt x="32" y="69"/>
                  </a:cubicBezTo>
                  <a:cubicBezTo>
                    <a:pt x="63" y="69"/>
                    <a:pt x="63" y="69"/>
                    <a:pt x="63" y="69"/>
                  </a:cubicBezTo>
                  <a:cubicBezTo>
                    <a:pt x="56" y="59"/>
                    <a:pt x="56" y="59"/>
                    <a:pt x="56" y="59"/>
                  </a:cubicBezTo>
                  <a:cubicBezTo>
                    <a:pt x="63" y="9"/>
                    <a:pt x="63" y="9"/>
                    <a:pt x="63" y="9"/>
                  </a:cubicBezTo>
                  <a:cubicBezTo>
                    <a:pt x="63" y="9"/>
                    <a:pt x="63" y="9"/>
                    <a:pt x="63" y="9"/>
                  </a:cubicBezTo>
                  <a:cubicBezTo>
                    <a:pt x="71" y="59"/>
                    <a:pt x="71" y="59"/>
                    <a:pt x="71" y="59"/>
                  </a:cubicBezTo>
                  <a:cubicBezTo>
                    <a:pt x="64" y="69"/>
                    <a:pt x="64" y="69"/>
                    <a:pt x="64" y="69"/>
                  </a:cubicBezTo>
                  <a:cubicBezTo>
                    <a:pt x="95" y="69"/>
                    <a:pt x="95" y="69"/>
                    <a:pt x="95" y="69"/>
                  </a:cubicBezTo>
                  <a:cubicBezTo>
                    <a:pt x="95" y="48"/>
                    <a:pt x="95" y="48"/>
                    <a:pt x="95" y="48"/>
                  </a:cubicBezTo>
                  <a:cubicBezTo>
                    <a:pt x="99" y="54"/>
                    <a:pt x="100" y="61"/>
                    <a:pt x="99" y="69"/>
                  </a:cubicBezTo>
                  <a:cubicBezTo>
                    <a:pt x="124" y="69"/>
                    <a:pt x="124" y="69"/>
                    <a:pt x="124" y="69"/>
                  </a:cubicBezTo>
                  <a:cubicBezTo>
                    <a:pt x="126" y="32"/>
                    <a:pt x="96" y="13"/>
                    <a:pt x="84" y="6"/>
                  </a:cubicBezTo>
                  <a:cubicBezTo>
                    <a:pt x="83" y="6"/>
                    <a:pt x="83" y="6"/>
                    <a:pt x="82" y="5"/>
                  </a:cubicBezTo>
                  <a:cubicBezTo>
                    <a:pt x="79" y="3"/>
                    <a:pt x="75" y="1"/>
                    <a:pt x="71" y="0"/>
                  </a:cubicBezTo>
                  <a:cubicBezTo>
                    <a:pt x="63" y="8"/>
                    <a:pt x="63" y="8"/>
                    <a:pt x="63" y="8"/>
                  </a:cubicBezTo>
                  <a:cubicBezTo>
                    <a:pt x="56" y="0"/>
                    <a:pt x="56" y="0"/>
                    <a:pt x="56" y="0"/>
                  </a:cubicBezTo>
                  <a:cubicBezTo>
                    <a:pt x="56" y="0"/>
                    <a:pt x="56" y="0"/>
                    <a:pt x="56" y="0"/>
                  </a:cubicBezTo>
                  <a:cubicBezTo>
                    <a:pt x="52" y="1"/>
                    <a:pt x="48" y="3"/>
                    <a:pt x="44" y="5"/>
                  </a:cubicBezTo>
                  <a:cubicBezTo>
                    <a:pt x="44" y="6"/>
                    <a:pt x="43" y="6"/>
                    <a:pt x="43" y="6"/>
                  </a:cubicBezTo>
                  <a:cubicBezTo>
                    <a:pt x="31" y="13"/>
                    <a:pt x="0" y="32"/>
                    <a:pt x="3" y="69"/>
                  </a:cubicBezTo>
                  <a:cubicBezTo>
                    <a:pt x="27" y="69"/>
                    <a:pt x="27" y="69"/>
                    <a:pt x="27" y="69"/>
                  </a:cubicBezTo>
                  <a:close/>
                  <a:moveTo>
                    <a:pt x="27" y="69"/>
                  </a:moveTo>
                  <a:cubicBezTo>
                    <a:pt x="27" y="69"/>
                    <a:pt x="27" y="69"/>
                    <a:pt x="27" y="69"/>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sp>
          <p:nvSpPr>
            <p:cNvPr id="71" name="Freeform 11">
              <a:extLst>
                <a:ext uri="{FF2B5EF4-FFF2-40B4-BE49-F238E27FC236}">
                  <a16:creationId xmlns:a16="http://schemas.microsoft.com/office/drawing/2014/main" id="{35DFFA87-EE0B-42B8-A978-7992D5D4F2ED}"/>
                </a:ext>
              </a:extLst>
            </p:cNvPr>
            <p:cNvSpPr>
              <a:spLocks noEditPoints="1"/>
            </p:cNvSpPr>
            <p:nvPr/>
          </p:nvSpPr>
          <p:spPr bwMode="auto">
            <a:xfrm>
              <a:off x="2700" y="-305"/>
              <a:ext cx="71" cy="71"/>
            </a:xfrm>
            <a:custGeom>
              <a:avLst/>
              <a:gdLst>
                <a:gd name="T0" fmla="*/ 62 w 62"/>
                <a:gd name="T1" fmla="*/ 31 h 62"/>
                <a:gd name="T2" fmla="*/ 31 w 62"/>
                <a:gd name="T3" fmla="*/ 62 h 62"/>
                <a:gd name="T4" fmla="*/ 0 w 62"/>
                <a:gd name="T5" fmla="*/ 31 h 62"/>
                <a:gd name="T6" fmla="*/ 31 w 62"/>
                <a:gd name="T7" fmla="*/ 0 h 62"/>
                <a:gd name="T8" fmla="*/ 62 w 62"/>
                <a:gd name="T9" fmla="*/ 31 h 62"/>
                <a:gd name="T10" fmla="*/ 62 w 62"/>
                <a:gd name="T11" fmla="*/ 31 h 62"/>
                <a:gd name="T12" fmla="*/ 62 w 62"/>
                <a:gd name="T13" fmla="*/ 31 h 62"/>
              </a:gdLst>
              <a:ahLst/>
              <a:cxnLst>
                <a:cxn ang="0">
                  <a:pos x="T0" y="T1"/>
                </a:cxn>
                <a:cxn ang="0">
                  <a:pos x="T2" y="T3"/>
                </a:cxn>
                <a:cxn ang="0">
                  <a:pos x="T4" y="T5"/>
                </a:cxn>
                <a:cxn ang="0">
                  <a:pos x="T6" y="T7"/>
                </a:cxn>
                <a:cxn ang="0">
                  <a:pos x="T8" y="T9"/>
                </a:cxn>
                <a:cxn ang="0">
                  <a:pos x="T10" y="T11"/>
                </a:cxn>
                <a:cxn ang="0">
                  <a:pos x="T12" y="T13"/>
                </a:cxn>
              </a:cxnLst>
              <a:rect l="0" t="0" r="r" b="b"/>
              <a:pathLst>
                <a:path w="62" h="62">
                  <a:moveTo>
                    <a:pt x="62" y="31"/>
                  </a:moveTo>
                  <a:cubicBezTo>
                    <a:pt x="62" y="49"/>
                    <a:pt x="48" y="62"/>
                    <a:pt x="31" y="62"/>
                  </a:cubicBezTo>
                  <a:cubicBezTo>
                    <a:pt x="14" y="62"/>
                    <a:pt x="0" y="49"/>
                    <a:pt x="0" y="31"/>
                  </a:cubicBezTo>
                  <a:cubicBezTo>
                    <a:pt x="0" y="14"/>
                    <a:pt x="14" y="0"/>
                    <a:pt x="31" y="0"/>
                  </a:cubicBezTo>
                  <a:cubicBezTo>
                    <a:pt x="48" y="0"/>
                    <a:pt x="62" y="14"/>
                    <a:pt x="62" y="31"/>
                  </a:cubicBezTo>
                  <a:close/>
                  <a:moveTo>
                    <a:pt x="62" y="31"/>
                  </a:moveTo>
                  <a:cubicBezTo>
                    <a:pt x="62" y="31"/>
                    <a:pt x="62" y="31"/>
                    <a:pt x="62" y="31"/>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sp>
          <p:nvSpPr>
            <p:cNvPr id="72" name="Freeform 12">
              <a:extLst>
                <a:ext uri="{FF2B5EF4-FFF2-40B4-BE49-F238E27FC236}">
                  <a16:creationId xmlns:a16="http://schemas.microsoft.com/office/drawing/2014/main" id="{00FF3811-46D9-46DE-B27A-284490405CF1}"/>
                </a:ext>
              </a:extLst>
            </p:cNvPr>
            <p:cNvSpPr>
              <a:spLocks noEditPoints="1"/>
            </p:cNvSpPr>
            <p:nvPr/>
          </p:nvSpPr>
          <p:spPr bwMode="auto">
            <a:xfrm>
              <a:off x="2663" y="-232"/>
              <a:ext cx="145" cy="79"/>
            </a:xfrm>
            <a:custGeom>
              <a:avLst/>
              <a:gdLst>
                <a:gd name="T0" fmla="*/ 27 w 126"/>
                <a:gd name="T1" fmla="*/ 69 h 69"/>
                <a:gd name="T2" fmla="*/ 31 w 126"/>
                <a:gd name="T3" fmla="*/ 48 h 69"/>
                <a:gd name="T4" fmla="*/ 31 w 126"/>
                <a:gd name="T5" fmla="*/ 69 h 69"/>
                <a:gd name="T6" fmla="*/ 63 w 126"/>
                <a:gd name="T7" fmla="*/ 69 h 69"/>
                <a:gd name="T8" fmla="*/ 56 w 126"/>
                <a:gd name="T9" fmla="*/ 59 h 69"/>
                <a:gd name="T10" fmla="*/ 63 w 126"/>
                <a:gd name="T11" fmla="*/ 9 h 69"/>
                <a:gd name="T12" fmla="*/ 63 w 126"/>
                <a:gd name="T13" fmla="*/ 9 h 69"/>
                <a:gd name="T14" fmla="*/ 71 w 126"/>
                <a:gd name="T15" fmla="*/ 59 h 69"/>
                <a:gd name="T16" fmla="*/ 63 w 126"/>
                <a:gd name="T17" fmla="*/ 69 h 69"/>
                <a:gd name="T18" fmla="*/ 95 w 126"/>
                <a:gd name="T19" fmla="*/ 69 h 69"/>
                <a:gd name="T20" fmla="*/ 95 w 126"/>
                <a:gd name="T21" fmla="*/ 48 h 69"/>
                <a:gd name="T22" fmla="*/ 99 w 126"/>
                <a:gd name="T23" fmla="*/ 69 h 69"/>
                <a:gd name="T24" fmla="*/ 124 w 126"/>
                <a:gd name="T25" fmla="*/ 69 h 69"/>
                <a:gd name="T26" fmla="*/ 84 w 126"/>
                <a:gd name="T27" fmla="*/ 6 h 69"/>
                <a:gd name="T28" fmla="*/ 82 w 126"/>
                <a:gd name="T29" fmla="*/ 5 h 69"/>
                <a:gd name="T30" fmla="*/ 71 w 126"/>
                <a:gd name="T31" fmla="*/ 0 h 69"/>
                <a:gd name="T32" fmla="*/ 63 w 126"/>
                <a:gd name="T33" fmla="*/ 8 h 69"/>
                <a:gd name="T34" fmla="*/ 56 w 126"/>
                <a:gd name="T35" fmla="*/ 0 h 69"/>
                <a:gd name="T36" fmla="*/ 56 w 126"/>
                <a:gd name="T37" fmla="*/ 0 h 69"/>
                <a:gd name="T38" fmla="*/ 44 w 126"/>
                <a:gd name="T39" fmla="*/ 5 h 69"/>
                <a:gd name="T40" fmla="*/ 43 w 126"/>
                <a:gd name="T41" fmla="*/ 6 h 69"/>
                <a:gd name="T42" fmla="*/ 3 w 126"/>
                <a:gd name="T43" fmla="*/ 69 h 69"/>
                <a:gd name="T44" fmla="*/ 27 w 126"/>
                <a:gd name="T45" fmla="*/ 69 h 69"/>
                <a:gd name="T46" fmla="*/ 27 w 126"/>
                <a:gd name="T47" fmla="*/ 69 h 69"/>
                <a:gd name="T48" fmla="*/ 27 w 126"/>
                <a:gd name="T49"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26" h="69">
                  <a:moveTo>
                    <a:pt x="27" y="69"/>
                  </a:moveTo>
                  <a:cubicBezTo>
                    <a:pt x="26" y="61"/>
                    <a:pt x="28" y="54"/>
                    <a:pt x="31" y="48"/>
                  </a:cubicBezTo>
                  <a:cubicBezTo>
                    <a:pt x="31" y="69"/>
                    <a:pt x="31" y="69"/>
                    <a:pt x="31" y="69"/>
                  </a:cubicBezTo>
                  <a:cubicBezTo>
                    <a:pt x="63" y="69"/>
                    <a:pt x="63" y="69"/>
                    <a:pt x="63" y="69"/>
                  </a:cubicBezTo>
                  <a:cubicBezTo>
                    <a:pt x="56" y="59"/>
                    <a:pt x="56" y="59"/>
                    <a:pt x="56" y="59"/>
                  </a:cubicBezTo>
                  <a:cubicBezTo>
                    <a:pt x="63" y="9"/>
                    <a:pt x="63" y="9"/>
                    <a:pt x="63" y="9"/>
                  </a:cubicBezTo>
                  <a:cubicBezTo>
                    <a:pt x="63" y="9"/>
                    <a:pt x="63" y="9"/>
                    <a:pt x="63" y="9"/>
                  </a:cubicBezTo>
                  <a:cubicBezTo>
                    <a:pt x="71" y="59"/>
                    <a:pt x="71" y="59"/>
                    <a:pt x="71" y="59"/>
                  </a:cubicBezTo>
                  <a:cubicBezTo>
                    <a:pt x="63" y="69"/>
                    <a:pt x="63" y="69"/>
                    <a:pt x="63" y="69"/>
                  </a:cubicBezTo>
                  <a:cubicBezTo>
                    <a:pt x="95" y="69"/>
                    <a:pt x="95" y="69"/>
                    <a:pt x="95" y="69"/>
                  </a:cubicBezTo>
                  <a:cubicBezTo>
                    <a:pt x="95" y="48"/>
                    <a:pt x="95" y="48"/>
                    <a:pt x="95" y="48"/>
                  </a:cubicBezTo>
                  <a:cubicBezTo>
                    <a:pt x="98" y="54"/>
                    <a:pt x="100" y="61"/>
                    <a:pt x="99" y="69"/>
                  </a:cubicBezTo>
                  <a:cubicBezTo>
                    <a:pt x="124" y="69"/>
                    <a:pt x="124" y="69"/>
                    <a:pt x="124" y="69"/>
                  </a:cubicBezTo>
                  <a:cubicBezTo>
                    <a:pt x="126" y="32"/>
                    <a:pt x="96" y="13"/>
                    <a:pt x="84" y="6"/>
                  </a:cubicBezTo>
                  <a:cubicBezTo>
                    <a:pt x="83" y="6"/>
                    <a:pt x="83" y="6"/>
                    <a:pt x="82" y="5"/>
                  </a:cubicBezTo>
                  <a:cubicBezTo>
                    <a:pt x="79" y="3"/>
                    <a:pt x="75" y="1"/>
                    <a:pt x="71" y="0"/>
                  </a:cubicBezTo>
                  <a:cubicBezTo>
                    <a:pt x="63" y="8"/>
                    <a:pt x="63" y="8"/>
                    <a:pt x="63" y="8"/>
                  </a:cubicBezTo>
                  <a:cubicBezTo>
                    <a:pt x="56" y="0"/>
                    <a:pt x="56" y="0"/>
                    <a:pt x="56" y="0"/>
                  </a:cubicBezTo>
                  <a:cubicBezTo>
                    <a:pt x="56" y="0"/>
                    <a:pt x="56" y="0"/>
                    <a:pt x="56" y="0"/>
                  </a:cubicBezTo>
                  <a:cubicBezTo>
                    <a:pt x="52" y="1"/>
                    <a:pt x="48" y="3"/>
                    <a:pt x="44" y="5"/>
                  </a:cubicBezTo>
                  <a:cubicBezTo>
                    <a:pt x="44" y="6"/>
                    <a:pt x="43" y="6"/>
                    <a:pt x="43" y="6"/>
                  </a:cubicBezTo>
                  <a:cubicBezTo>
                    <a:pt x="31" y="13"/>
                    <a:pt x="0" y="32"/>
                    <a:pt x="3" y="69"/>
                  </a:cubicBezTo>
                  <a:cubicBezTo>
                    <a:pt x="27" y="69"/>
                    <a:pt x="27" y="69"/>
                    <a:pt x="27" y="69"/>
                  </a:cubicBezTo>
                  <a:close/>
                  <a:moveTo>
                    <a:pt x="27" y="69"/>
                  </a:moveTo>
                  <a:cubicBezTo>
                    <a:pt x="27" y="69"/>
                    <a:pt x="27" y="69"/>
                    <a:pt x="27" y="69"/>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sp>
          <p:nvSpPr>
            <p:cNvPr id="73" name="Freeform 13">
              <a:extLst>
                <a:ext uri="{FF2B5EF4-FFF2-40B4-BE49-F238E27FC236}">
                  <a16:creationId xmlns:a16="http://schemas.microsoft.com/office/drawing/2014/main" id="{FC9135A0-2E17-4D64-BE7D-48070223F61F}"/>
                </a:ext>
              </a:extLst>
            </p:cNvPr>
            <p:cNvSpPr>
              <a:spLocks noEditPoints="1"/>
            </p:cNvSpPr>
            <p:nvPr/>
          </p:nvSpPr>
          <p:spPr bwMode="auto">
            <a:xfrm>
              <a:off x="2826" y="-486"/>
              <a:ext cx="71" cy="71"/>
            </a:xfrm>
            <a:custGeom>
              <a:avLst/>
              <a:gdLst>
                <a:gd name="T0" fmla="*/ 62 w 62"/>
                <a:gd name="T1" fmla="*/ 31 h 62"/>
                <a:gd name="T2" fmla="*/ 31 w 62"/>
                <a:gd name="T3" fmla="*/ 62 h 62"/>
                <a:gd name="T4" fmla="*/ 0 w 62"/>
                <a:gd name="T5" fmla="*/ 31 h 62"/>
                <a:gd name="T6" fmla="*/ 31 w 62"/>
                <a:gd name="T7" fmla="*/ 0 h 62"/>
                <a:gd name="T8" fmla="*/ 62 w 62"/>
                <a:gd name="T9" fmla="*/ 31 h 62"/>
                <a:gd name="T10" fmla="*/ 62 w 62"/>
                <a:gd name="T11" fmla="*/ 31 h 62"/>
                <a:gd name="T12" fmla="*/ 62 w 62"/>
                <a:gd name="T13" fmla="*/ 31 h 62"/>
              </a:gdLst>
              <a:ahLst/>
              <a:cxnLst>
                <a:cxn ang="0">
                  <a:pos x="T0" y="T1"/>
                </a:cxn>
                <a:cxn ang="0">
                  <a:pos x="T2" y="T3"/>
                </a:cxn>
                <a:cxn ang="0">
                  <a:pos x="T4" y="T5"/>
                </a:cxn>
                <a:cxn ang="0">
                  <a:pos x="T6" y="T7"/>
                </a:cxn>
                <a:cxn ang="0">
                  <a:pos x="T8" y="T9"/>
                </a:cxn>
                <a:cxn ang="0">
                  <a:pos x="T10" y="T11"/>
                </a:cxn>
                <a:cxn ang="0">
                  <a:pos x="T12" y="T13"/>
                </a:cxn>
              </a:cxnLst>
              <a:rect l="0" t="0" r="r" b="b"/>
              <a:pathLst>
                <a:path w="62" h="62">
                  <a:moveTo>
                    <a:pt x="62" y="31"/>
                  </a:moveTo>
                  <a:cubicBezTo>
                    <a:pt x="62" y="48"/>
                    <a:pt x="48" y="62"/>
                    <a:pt x="31" y="62"/>
                  </a:cubicBezTo>
                  <a:cubicBezTo>
                    <a:pt x="14" y="62"/>
                    <a:pt x="0" y="48"/>
                    <a:pt x="0" y="31"/>
                  </a:cubicBezTo>
                  <a:cubicBezTo>
                    <a:pt x="0" y="14"/>
                    <a:pt x="14" y="0"/>
                    <a:pt x="31" y="0"/>
                  </a:cubicBezTo>
                  <a:cubicBezTo>
                    <a:pt x="48" y="0"/>
                    <a:pt x="62" y="14"/>
                    <a:pt x="62" y="31"/>
                  </a:cubicBezTo>
                  <a:close/>
                  <a:moveTo>
                    <a:pt x="62" y="31"/>
                  </a:moveTo>
                  <a:cubicBezTo>
                    <a:pt x="62" y="31"/>
                    <a:pt x="62" y="31"/>
                    <a:pt x="62" y="31"/>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sp>
          <p:nvSpPr>
            <p:cNvPr id="74" name="Freeform 14">
              <a:extLst>
                <a:ext uri="{FF2B5EF4-FFF2-40B4-BE49-F238E27FC236}">
                  <a16:creationId xmlns:a16="http://schemas.microsoft.com/office/drawing/2014/main" id="{26BB81C3-C8C6-4952-87EC-BCE5502C3D45}"/>
                </a:ext>
              </a:extLst>
            </p:cNvPr>
            <p:cNvSpPr>
              <a:spLocks noEditPoints="1"/>
            </p:cNvSpPr>
            <p:nvPr/>
          </p:nvSpPr>
          <p:spPr bwMode="auto">
            <a:xfrm>
              <a:off x="2687" y="-542"/>
              <a:ext cx="268" cy="399"/>
            </a:xfrm>
            <a:custGeom>
              <a:avLst/>
              <a:gdLst>
                <a:gd name="T0" fmla="*/ 59 w 234"/>
                <a:gd name="T1" fmla="*/ 91 h 349"/>
                <a:gd name="T2" fmla="*/ 67 w 234"/>
                <a:gd name="T3" fmla="*/ 104 h 349"/>
                <a:gd name="T4" fmla="*/ 69 w 234"/>
                <a:gd name="T5" fmla="*/ 109 h 349"/>
                <a:gd name="T6" fmla="*/ 110 w 234"/>
                <a:gd name="T7" fmla="*/ 143 h 349"/>
                <a:gd name="T8" fmla="*/ 121 w 234"/>
                <a:gd name="T9" fmla="*/ 145 h 349"/>
                <a:gd name="T10" fmla="*/ 121 w 234"/>
                <a:gd name="T11" fmla="*/ 209 h 349"/>
                <a:gd name="T12" fmla="*/ 122 w 234"/>
                <a:gd name="T13" fmla="*/ 218 h 349"/>
                <a:gd name="T14" fmla="*/ 122 w 234"/>
                <a:gd name="T15" fmla="*/ 220 h 349"/>
                <a:gd name="T16" fmla="*/ 122 w 234"/>
                <a:gd name="T17" fmla="*/ 335 h 349"/>
                <a:gd name="T18" fmla="*/ 136 w 234"/>
                <a:gd name="T19" fmla="*/ 349 h 349"/>
                <a:gd name="T20" fmla="*/ 151 w 234"/>
                <a:gd name="T21" fmla="*/ 335 h 349"/>
                <a:gd name="T22" fmla="*/ 151 w 234"/>
                <a:gd name="T23" fmla="*/ 236 h 349"/>
                <a:gd name="T24" fmla="*/ 152 w 234"/>
                <a:gd name="T25" fmla="*/ 236 h 349"/>
                <a:gd name="T26" fmla="*/ 153 w 234"/>
                <a:gd name="T27" fmla="*/ 236 h 349"/>
                <a:gd name="T28" fmla="*/ 153 w 234"/>
                <a:gd name="T29" fmla="*/ 335 h 349"/>
                <a:gd name="T30" fmla="*/ 167 w 234"/>
                <a:gd name="T31" fmla="*/ 349 h 349"/>
                <a:gd name="T32" fmla="*/ 181 w 234"/>
                <a:gd name="T33" fmla="*/ 335 h 349"/>
                <a:gd name="T34" fmla="*/ 181 w 234"/>
                <a:gd name="T35" fmla="*/ 222 h 349"/>
                <a:gd name="T36" fmla="*/ 184 w 234"/>
                <a:gd name="T37" fmla="*/ 224 h 349"/>
                <a:gd name="T38" fmla="*/ 189 w 234"/>
                <a:gd name="T39" fmla="*/ 225 h 349"/>
                <a:gd name="T40" fmla="*/ 200 w 234"/>
                <a:gd name="T41" fmla="*/ 219 h 349"/>
                <a:gd name="T42" fmla="*/ 172 w 234"/>
                <a:gd name="T43" fmla="*/ 119 h 349"/>
                <a:gd name="T44" fmla="*/ 171 w 234"/>
                <a:gd name="T45" fmla="*/ 118 h 349"/>
                <a:gd name="T46" fmla="*/ 160 w 234"/>
                <a:gd name="T47" fmla="*/ 113 h 349"/>
                <a:gd name="T48" fmla="*/ 152 w 234"/>
                <a:gd name="T49" fmla="*/ 121 h 349"/>
                <a:gd name="T50" fmla="*/ 145 w 234"/>
                <a:gd name="T51" fmla="*/ 113 h 349"/>
                <a:gd name="T52" fmla="*/ 145 w 234"/>
                <a:gd name="T53" fmla="*/ 113 h 349"/>
                <a:gd name="T54" fmla="*/ 134 w 234"/>
                <a:gd name="T55" fmla="*/ 118 h 349"/>
                <a:gd name="T56" fmla="*/ 132 w 234"/>
                <a:gd name="T57" fmla="*/ 119 h 349"/>
                <a:gd name="T58" fmla="*/ 117 w 234"/>
                <a:gd name="T59" fmla="*/ 120 h 349"/>
                <a:gd name="T60" fmla="*/ 83 w 234"/>
                <a:gd name="T61" fmla="*/ 85 h 349"/>
                <a:gd name="T62" fmla="*/ 92 w 234"/>
                <a:gd name="T63" fmla="*/ 86 h 349"/>
                <a:gd name="T64" fmla="*/ 107 w 234"/>
                <a:gd name="T65" fmla="*/ 88 h 349"/>
                <a:gd name="T66" fmla="*/ 115 w 234"/>
                <a:gd name="T67" fmla="*/ 68 h 349"/>
                <a:gd name="T68" fmla="*/ 30 w 234"/>
                <a:gd name="T69" fmla="*/ 0 h 349"/>
                <a:gd name="T70" fmla="*/ 0 w 234"/>
                <a:gd name="T71" fmla="*/ 72 h 349"/>
                <a:gd name="T72" fmla="*/ 59 w 234"/>
                <a:gd name="T73" fmla="*/ 81 h 349"/>
                <a:gd name="T74" fmla="*/ 59 w 234"/>
                <a:gd name="T75" fmla="*/ 91 h 349"/>
                <a:gd name="T76" fmla="*/ 184 w 234"/>
                <a:gd name="T77" fmla="*/ 162 h 349"/>
                <a:gd name="T78" fmla="*/ 184 w 234"/>
                <a:gd name="T79" fmla="*/ 196 h 349"/>
                <a:gd name="T80" fmla="*/ 184 w 234"/>
                <a:gd name="T81" fmla="*/ 162 h 349"/>
                <a:gd name="T82" fmla="*/ 152 w 234"/>
                <a:gd name="T83" fmla="*/ 122 h 349"/>
                <a:gd name="T84" fmla="*/ 152 w 234"/>
                <a:gd name="T85" fmla="*/ 122 h 349"/>
                <a:gd name="T86" fmla="*/ 160 w 234"/>
                <a:gd name="T87" fmla="*/ 172 h 349"/>
                <a:gd name="T88" fmla="*/ 152 w 234"/>
                <a:gd name="T89" fmla="*/ 182 h 349"/>
                <a:gd name="T90" fmla="*/ 152 w 234"/>
                <a:gd name="T91" fmla="*/ 182 h 349"/>
                <a:gd name="T92" fmla="*/ 145 w 234"/>
                <a:gd name="T93" fmla="*/ 172 h 349"/>
                <a:gd name="T94" fmla="*/ 152 w 234"/>
                <a:gd name="T95" fmla="*/ 122 h 349"/>
                <a:gd name="T96" fmla="*/ 152 w 234"/>
                <a:gd name="T97" fmla="*/ 122 h 349"/>
                <a:gd name="T98" fmla="*/ 152 w 234"/>
                <a:gd name="T99" fmla="*/ 122 h 3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34" h="349">
                  <a:moveTo>
                    <a:pt x="59" y="91"/>
                  </a:moveTo>
                  <a:cubicBezTo>
                    <a:pt x="60" y="92"/>
                    <a:pt x="62" y="98"/>
                    <a:pt x="67" y="104"/>
                  </a:cubicBezTo>
                  <a:cubicBezTo>
                    <a:pt x="69" y="109"/>
                    <a:pt x="69" y="109"/>
                    <a:pt x="69" y="109"/>
                  </a:cubicBezTo>
                  <a:cubicBezTo>
                    <a:pt x="78" y="122"/>
                    <a:pt x="92" y="138"/>
                    <a:pt x="110" y="143"/>
                  </a:cubicBezTo>
                  <a:cubicBezTo>
                    <a:pt x="114" y="144"/>
                    <a:pt x="117" y="145"/>
                    <a:pt x="121" y="145"/>
                  </a:cubicBezTo>
                  <a:cubicBezTo>
                    <a:pt x="121" y="209"/>
                    <a:pt x="121" y="209"/>
                    <a:pt x="121" y="209"/>
                  </a:cubicBezTo>
                  <a:cubicBezTo>
                    <a:pt x="121" y="212"/>
                    <a:pt x="121" y="215"/>
                    <a:pt x="122" y="218"/>
                  </a:cubicBezTo>
                  <a:cubicBezTo>
                    <a:pt x="122" y="218"/>
                    <a:pt x="122" y="219"/>
                    <a:pt x="122" y="220"/>
                  </a:cubicBezTo>
                  <a:cubicBezTo>
                    <a:pt x="122" y="335"/>
                    <a:pt x="122" y="335"/>
                    <a:pt x="122" y="335"/>
                  </a:cubicBezTo>
                  <a:cubicBezTo>
                    <a:pt x="122" y="343"/>
                    <a:pt x="129" y="349"/>
                    <a:pt x="136" y="349"/>
                  </a:cubicBezTo>
                  <a:cubicBezTo>
                    <a:pt x="144" y="349"/>
                    <a:pt x="151" y="343"/>
                    <a:pt x="151" y="335"/>
                  </a:cubicBezTo>
                  <a:cubicBezTo>
                    <a:pt x="151" y="236"/>
                    <a:pt x="151" y="236"/>
                    <a:pt x="151" y="236"/>
                  </a:cubicBezTo>
                  <a:cubicBezTo>
                    <a:pt x="151" y="236"/>
                    <a:pt x="152" y="236"/>
                    <a:pt x="152" y="236"/>
                  </a:cubicBezTo>
                  <a:cubicBezTo>
                    <a:pt x="152" y="236"/>
                    <a:pt x="153" y="236"/>
                    <a:pt x="153" y="236"/>
                  </a:cubicBezTo>
                  <a:cubicBezTo>
                    <a:pt x="153" y="335"/>
                    <a:pt x="153" y="335"/>
                    <a:pt x="153" y="335"/>
                  </a:cubicBezTo>
                  <a:cubicBezTo>
                    <a:pt x="153" y="343"/>
                    <a:pt x="159" y="349"/>
                    <a:pt x="167" y="349"/>
                  </a:cubicBezTo>
                  <a:cubicBezTo>
                    <a:pt x="175" y="349"/>
                    <a:pt x="181" y="343"/>
                    <a:pt x="181" y="335"/>
                  </a:cubicBezTo>
                  <a:cubicBezTo>
                    <a:pt x="181" y="222"/>
                    <a:pt x="181" y="222"/>
                    <a:pt x="181" y="222"/>
                  </a:cubicBezTo>
                  <a:cubicBezTo>
                    <a:pt x="182" y="223"/>
                    <a:pt x="183" y="223"/>
                    <a:pt x="184" y="224"/>
                  </a:cubicBezTo>
                  <a:cubicBezTo>
                    <a:pt x="185" y="225"/>
                    <a:pt x="187" y="225"/>
                    <a:pt x="189" y="225"/>
                  </a:cubicBezTo>
                  <a:cubicBezTo>
                    <a:pt x="194" y="225"/>
                    <a:pt x="198" y="223"/>
                    <a:pt x="200" y="219"/>
                  </a:cubicBezTo>
                  <a:cubicBezTo>
                    <a:pt x="234" y="156"/>
                    <a:pt x="188" y="128"/>
                    <a:pt x="172" y="119"/>
                  </a:cubicBezTo>
                  <a:cubicBezTo>
                    <a:pt x="172" y="118"/>
                    <a:pt x="172" y="118"/>
                    <a:pt x="171" y="118"/>
                  </a:cubicBezTo>
                  <a:cubicBezTo>
                    <a:pt x="168" y="116"/>
                    <a:pt x="164" y="114"/>
                    <a:pt x="160" y="113"/>
                  </a:cubicBezTo>
                  <a:cubicBezTo>
                    <a:pt x="152" y="121"/>
                    <a:pt x="152" y="121"/>
                    <a:pt x="152" y="121"/>
                  </a:cubicBezTo>
                  <a:cubicBezTo>
                    <a:pt x="145" y="113"/>
                    <a:pt x="145" y="113"/>
                    <a:pt x="145" y="113"/>
                  </a:cubicBezTo>
                  <a:cubicBezTo>
                    <a:pt x="145" y="113"/>
                    <a:pt x="145" y="113"/>
                    <a:pt x="145" y="113"/>
                  </a:cubicBezTo>
                  <a:cubicBezTo>
                    <a:pt x="141" y="114"/>
                    <a:pt x="137" y="115"/>
                    <a:pt x="134" y="118"/>
                  </a:cubicBezTo>
                  <a:cubicBezTo>
                    <a:pt x="133" y="118"/>
                    <a:pt x="132" y="118"/>
                    <a:pt x="132" y="119"/>
                  </a:cubicBezTo>
                  <a:cubicBezTo>
                    <a:pt x="127" y="121"/>
                    <a:pt x="122" y="122"/>
                    <a:pt x="117" y="120"/>
                  </a:cubicBezTo>
                  <a:cubicBezTo>
                    <a:pt x="103" y="116"/>
                    <a:pt x="89" y="96"/>
                    <a:pt x="83" y="85"/>
                  </a:cubicBezTo>
                  <a:cubicBezTo>
                    <a:pt x="92" y="86"/>
                    <a:pt x="92" y="86"/>
                    <a:pt x="92" y="86"/>
                  </a:cubicBezTo>
                  <a:cubicBezTo>
                    <a:pt x="107" y="88"/>
                    <a:pt x="107" y="88"/>
                    <a:pt x="107" y="88"/>
                  </a:cubicBezTo>
                  <a:cubicBezTo>
                    <a:pt x="115" y="68"/>
                    <a:pt x="115" y="68"/>
                    <a:pt x="115" y="68"/>
                  </a:cubicBezTo>
                  <a:cubicBezTo>
                    <a:pt x="30" y="0"/>
                    <a:pt x="30" y="0"/>
                    <a:pt x="30" y="0"/>
                  </a:cubicBezTo>
                  <a:cubicBezTo>
                    <a:pt x="0" y="72"/>
                    <a:pt x="0" y="72"/>
                    <a:pt x="0" y="72"/>
                  </a:cubicBezTo>
                  <a:cubicBezTo>
                    <a:pt x="59" y="81"/>
                    <a:pt x="59" y="81"/>
                    <a:pt x="59" y="81"/>
                  </a:cubicBezTo>
                  <a:cubicBezTo>
                    <a:pt x="57" y="84"/>
                    <a:pt x="57" y="88"/>
                    <a:pt x="59" y="91"/>
                  </a:cubicBezTo>
                  <a:close/>
                  <a:moveTo>
                    <a:pt x="184" y="162"/>
                  </a:moveTo>
                  <a:cubicBezTo>
                    <a:pt x="189" y="170"/>
                    <a:pt x="190" y="181"/>
                    <a:pt x="184" y="196"/>
                  </a:cubicBezTo>
                  <a:lnTo>
                    <a:pt x="184" y="162"/>
                  </a:lnTo>
                  <a:close/>
                  <a:moveTo>
                    <a:pt x="152" y="122"/>
                  </a:moveTo>
                  <a:cubicBezTo>
                    <a:pt x="152" y="122"/>
                    <a:pt x="152" y="122"/>
                    <a:pt x="152" y="122"/>
                  </a:cubicBezTo>
                  <a:cubicBezTo>
                    <a:pt x="160" y="172"/>
                    <a:pt x="160" y="172"/>
                    <a:pt x="160" y="172"/>
                  </a:cubicBezTo>
                  <a:cubicBezTo>
                    <a:pt x="152" y="182"/>
                    <a:pt x="152" y="182"/>
                    <a:pt x="152" y="182"/>
                  </a:cubicBezTo>
                  <a:cubicBezTo>
                    <a:pt x="152" y="182"/>
                    <a:pt x="152" y="182"/>
                    <a:pt x="152" y="182"/>
                  </a:cubicBezTo>
                  <a:cubicBezTo>
                    <a:pt x="145" y="172"/>
                    <a:pt x="145" y="172"/>
                    <a:pt x="145" y="172"/>
                  </a:cubicBezTo>
                  <a:lnTo>
                    <a:pt x="152" y="122"/>
                  </a:lnTo>
                  <a:close/>
                  <a:moveTo>
                    <a:pt x="152" y="122"/>
                  </a:moveTo>
                  <a:cubicBezTo>
                    <a:pt x="152" y="122"/>
                    <a:pt x="152" y="122"/>
                    <a:pt x="152" y="122"/>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sp>
          <p:nvSpPr>
            <p:cNvPr id="75" name="Rectangle 15">
              <a:extLst>
                <a:ext uri="{FF2B5EF4-FFF2-40B4-BE49-F238E27FC236}">
                  <a16:creationId xmlns:a16="http://schemas.microsoft.com/office/drawing/2014/main" id="{78723A08-0EA0-4E3C-86D8-4C144A7BA7D2}"/>
                </a:ext>
              </a:extLst>
            </p:cNvPr>
            <p:cNvSpPr>
              <a:spLocks noChangeArrowheads="1"/>
            </p:cNvSpPr>
            <p:nvPr/>
          </p:nvSpPr>
          <p:spPr bwMode="auto">
            <a:xfrm>
              <a:off x="2502" y="-140"/>
              <a:ext cx="423" cy="50"/>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th-TH"/>
            </a:p>
          </p:txBody>
        </p:sp>
      </p:grpSp>
      <p:grpSp>
        <p:nvGrpSpPr>
          <p:cNvPr id="76" name="Group 75">
            <a:extLst>
              <a:ext uri="{FF2B5EF4-FFF2-40B4-BE49-F238E27FC236}">
                <a16:creationId xmlns:a16="http://schemas.microsoft.com/office/drawing/2014/main" id="{F203AEDD-41FF-42EE-9C23-89A8A4B9C7FF}"/>
              </a:ext>
            </a:extLst>
          </p:cNvPr>
          <p:cNvGrpSpPr/>
          <p:nvPr userDrawn="1"/>
        </p:nvGrpSpPr>
        <p:grpSpPr>
          <a:xfrm flipH="1">
            <a:off x="9686772" y="2456563"/>
            <a:ext cx="1584376" cy="1584377"/>
            <a:chOff x="3674533" y="2223911"/>
            <a:chExt cx="1794934" cy="1794934"/>
          </a:xfrm>
          <a:effectLst/>
        </p:grpSpPr>
        <p:sp>
          <p:nvSpPr>
            <p:cNvPr id="77" name="Arc 76">
              <a:extLst>
                <a:ext uri="{FF2B5EF4-FFF2-40B4-BE49-F238E27FC236}">
                  <a16:creationId xmlns:a16="http://schemas.microsoft.com/office/drawing/2014/main" id="{D29F0315-275F-4AC1-AE26-C20DF6AD2E80}"/>
                </a:ext>
              </a:extLst>
            </p:cNvPr>
            <p:cNvSpPr/>
            <p:nvPr/>
          </p:nvSpPr>
          <p:spPr>
            <a:xfrm>
              <a:off x="3674533" y="2223911"/>
              <a:ext cx="1794934" cy="1794934"/>
            </a:xfrm>
            <a:prstGeom prst="arc">
              <a:avLst>
                <a:gd name="adj1" fmla="val 16200000"/>
                <a:gd name="adj2" fmla="val 5397810"/>
              </a:avLst>
            </a:prstGeom>
            <a:ln w="146050">
              <a:solidFill>
                <a:schemeClr val="tx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8" name="Arc 77">
              <a:extLst>
                <a:ext uri="{FF2B5EF4-FFF2-40B4-BE49-F238E27FC236}">
                  <a16:creationId xmlns:a16="http://schemas.microsoft.com/office/drawing/2014/main" id="{224EADD1-6687-40A7-ABFF-8026A29F3172}"/>
                </a:ext>
              </a:extLst>
            </p:cNvPr>
            <p:cNvSpPr/>
            <p:nvPr/>
          </p:nvSpPr>
          <p:spPr>
            <a:xfrm flipH="1">
              <a:off x="3674533" y="2223911"/>
              <a:ext cx="1794934" cy="1794934"/>
            </a:xfrm>
            <a:prstGeom prst="arc">
              <a:avLst>
                <a:gd name="adj1" fmla="val 16067442"/>
                <a:gd name="adj2" fmla="val 5415875"/>
              </a:avLst>
            </a:prstGeom>
            <a:ln w="146050">
              <a:solidFill>
                <a:schemeClr val="tx2"/>
              </a:solidFill>
            </a:ln>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9" name="Arc 78">
              <a:extLst>
                <a:ext uri="{FF2B5EF4-FFF2-40B4-BE49-F238E27FC236}">
                  <a16:creationId xmlns:a16="http://schemas.microsoft.com/office/drawing/2014/main" id="{0004D451-20AF-42BC-993D-25261A326FA6}"/>
                </a:ext>
              </a:extLst>
            </p:cNvPr>
            <p:cNvSpPr/>
            <p:nvPr/>
          </p:nvSpPr>
          <p:spPr>
            <a:xfrm>
              <a:off x="3674533" y="2223911"/>
              <a:ext cx="1794934" cy="1794934"/>
            </a:xfrm>
            <a:prstGeom prst="arc">
              <a:avLst>
                <a:gd name="adj1" fmla="val 848108"/>
                <a:gd name="adj2" fmla="val 3625162"/>
              </a:avLst>
            </a:prstGeom>
            <a:ln w="146050">
              <a:solidFill>
                <a:schemeClr val="tx2"/>
              </a:solidFill>
            </a:ln>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grpSp>
        <p:nvGrpSpPr>
          <p:cNvPr id="80" name="Group 9">
            <a:extLst>
              <a:ext uri="{FF2B5EF4-FFF2-40B4-BE49-F238E27FC236}">
                <a16:creationId xmlns:a16="http://schemas.microsoft.com/office/drawing/2014/main" id="{D03AC32F-0B10-4097-9615-ABDDCDDB3184}"/>
              </a:ext>
            </a:extLst>
          </p:cNvPr>
          <p:cNvGrpSpPr>
            <a:grpSpLocks noChangeAspect="1"/>
          </p:cNvGrpSpPr>
          <p:nvPr userDrawn="1"/>
        </p:nvGrpSpPr>
        <p:grpSpPr bwMode="auto">
          <a:xfrm>
            <a:off x="3304269" y="2968729"/>
            <a:ext cx="794943" cy="560045"/>
            <a:chOff x="-815" y="1933"/>
            <a:chExt cx="643" cy="453"/>
          </a:xfrm>
          <a:solidFill>
            <a:schemeClr val="accent3"/>
          </a:solidFill>
        </p:grpSpPr>
        <p:sp>
          <p:nvSpPr>
            <p:cNvPr id="81" name="Freeform 10">
              <a:extLst>
                <a:ext uri="{FF2B5EF4-FFF2-40B4-BE49-F238E27FC236}">
                  <a16:creationId xmlns:a16="http://schemas.microsoft.com/office/drawing/2014/main" id="{968DD77C-2D2C-45CE-9348-814EEBCE3446}"/>
                </a:ext>
              </a:extLst>
            </p:cNvPr>
            <p:cNvSpPr>
              <a:spLocks noEditPoints="1"/>
            </p:cNvSpPr>
            <p:nvPr/>
          </p:nvSpPr>
          <p:spPr bwMode="auto">
            <a:xfrm>
              <a:off x="-551" y="1935"/>
              <a:ext cx="110" cy="110"/>
            </a:xfrm>
            <a:custGeom>
              <a:avLst/>
              <a:gdLst>
                <a:gd name="T0" fmla="*/ 143 w 286"/>
                <a:gd name="T1" fmla="*/ 286 h 286"/>
                <a:gd name="T2" fmla="*/ 286 w 286"/>
                <a:gd name="T3" fmla="*/ 143 h 286"/>
                <a:gd name="T4" fmla="*/ 143 w 286"/>
                <a:gd name="T5" fmla="*/ 0 h 286"/>
                <a:gd name="T6" fmla="*/ 0 w 286"/>
                <a:gd name="T7" fmla="*/ 143 h 286"/>
                <a:gd name="T8" fmla="*/ 143 w 286"/>
                <a:gd name="T9" fmla="*/ 286 h 286"/>
                <a:gd name="T10" fmla="*/ 143 w 286"/>
                <a:gd name="T11" fmla="*/ 286 h 286"/>
                <a:gd name="T12" fmla="*/ 143 w 286"/>
                <a:gd name="T13" fmla="*/ 286 h 286"/>
              </a:gdLst>
              <a:ahLst/>
              <a:cxnLst>
                <a:cxn ang="0">
                  <a:pos x="T0" y="T1"/>
                </a:cxn>
                <a:cxn ang="0">
                  <a:pos x="T2" y="T3"/>
                </a:cxn>
                <a:cxn ang="0">
                  <a:pos x="T4" y="T5"/>
                </a:cxn>
                <a:cxn ang="0">
                  <a:pos x="T6" y="T7"/>
                </a:cxn>
                <a:cxn ang="0">
                  <a:pos x="T8" y="T9"/>
                </a:cxn>
                <a:cxn ang="0">
                  <a:pos x="T10" y="T11"/>
                </a:cxn>
                <a:cxn ang="0">
                  <a:pos x="T12" y="T13"/>
                </a:cxn>
              </a:cxnLst>
              <a:rect l="0" t="0" r="r" b="b"/>
              <a:pathLst>
                <a:path w="286" h="286">
                  <a:moveTo>
                    <a:pt x="143" y="286"/>
                  </a:moveTo>
                  <a:cubicBezTo>
                    <a:pt x="222" y="286"/>
                    <a:pt x="286" y="222"/>
                    <a:pt x="286" y="143"/>
                  </a:cubicBezTo>
                  <a:cubicBezTo>
                    <a:pt x="286" y="64"/>
                    <a:pt x="222" y="0"/>
                    <a:pt x="143" y="0"/>
                  </a:cubicBezTo>
                  <a:cubicBezTo>
                    <a:pt x="64" y="0"/>
                    <a:pt x="0" y="64"/>
                    <a:pt x="0" y="143"/>
                  </a:cubicBezTo>
                  <a:cubicBezTo>
                    <a:pt x="0" y="222"/>
                    <a:pt x="64" y="286"/>
                    <a:pt x="143" y="286"/>
                  </a:cubicBezTo>
                  <a:close/>
                  <a:moveTo>
                    <a:pt x="143" y="286"/>
                  </a:moveTo>
                  <a:cubicBezTo>
                    <a:pt x="143" y="286"/>
                    <a:pt x="143" y="286"/>
                    <a:pt x="143" y="286"/>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sp>
          <p:nvSpPr>
            <p:cNvPr id="82" name="Freeform 11">
              <a:extLst>
                <a:ext uri="{FF2B5EF4-FFF2-40B4-BE49-F238E27FC236}">
                  <a16:creationId xmlns:a16="http://schemas.microsoft.com/office/drawing/2014/main" id="{DFBB9766-AB0F-414A-83AD-A6E4A0ED7DB0}"/>
                </a:ext>
              </a:extLst>
            </p:cNvPr>
            <p:cNvSpPr>
              <a:spLocks noEditPoints="1"/>
            </p:cNvSpPr>
            <p:nvPr/>
          </p:nvSpPr>
          <p:spPr bwMode="auto">
            <a:xfrm>
              <a:off x="-643" y="1933"/>
              <a:ext cx="299" cy="453"/>
            </a:xfrm>
            <a:custGeom>
              <a:avLst/>
              <a:gdLst>
                <a:gd name="T0" fmla="*/ 614 w 775"/>
                <a:gd name="T1" fmla="*/ 376 h 1173"/>
                <a:gd name="T2" fmla="*/ 732 w 775"/>
                <a:gd name="T3" fmla="*/ 250 h 1173"/>
                <a:gd name="T4" fmla="*/ 771 w 775"/>
                <a:gd name="T5" fmla="*/ 67 h 1173"/>
                <a:gd name="T6" fmla="*/ 717 w 775"/>
                <a:gd name="T7" fmla="*/ 0 h 1173"/>
                <a:gd name="T8" fmla="*/ 711 w 775"/>
                <a:gd name="T9" fmla="*/ 0 h 1173"/>
                <a:gd name="T10" fmla="*/ 650 w 775"/>
                <a:gd name="T11" fmla="*/ 55 h 1173"/>
                <a:gd name="T12" fmla="*/ 624 w 775"/>
                <a:gd name="T13" fmla="*/ 194 h 1173"/>
                <a:gd name="T14" fmla="*/ 493 w 775"/>
                <a:gd name="T15" fmla="*/ 321 h 1173"/>
                <a:gd name="T16" fmla="*/ 282 w 775"/>
                <a:gd name="T17" fmla="*/ 321 h 1173"/>
                <a:gd name="T18" fmla="*/ 151 w 775"/>
                <a:gd name="T19" fmla="*/ 194 h 1173"/>
                <a:gd name="T20" fmla="*/ 125 w 775"/>
                <a:gd name="T21" fmla="*/ 55 h 1173"/>
                <a:gd name="T22" fmla="*/ 64 w 775"/>
                <a:gd name="T23" fmla="*/ 0 h 1173"/>
                <a:gd name="T24" fmla="*/ 58 w 775"/>
                <a:gd name="T25" fmla="*/ 0 h 1173"/>
                <a:gd name="T26" fmla="*/ 4 w 775"/>
                <a:gd name="T27" fmla="*/ 67 h 1173"/>
                <a:gd name="T28" fmla="*/ 43 w 775"/>
                <a:gd name="T29" fmla="*/ 250 h 1173"/>
                <a:gd name="T30" fmla="*/ 161 w 775"/>
                <a:gd name="T31" fmla="*/ 376 h 1173"/>
                <a:gd name="T32" fmla="*/ 235 w 775"/>
                <a:gd name="T33" fmla="*/ 441 h 1173"/>
                <a:gd name="T34" fmla="*/ 235 w 775"/>
                <a:gd name="T35" fmla="*/ 1110 h 1173"/>
                <a:gd name="T36" fmla="*/ 298 w 775"/>
                <a:gd name="T37" fmla="*/ 1173 h 1173"/>
                <a:gd name="T38" fmla="*/ 361 w 775"/>
                <a:gd name="T39" fmla="*/ 1110 h 1173"/>
                <a:gd name="T40" fmla="*/ 361 w 775"/>
                <a:gd name="T41" fmla="*/ 759 h 1173"/>
                <a:gd name="T42" fmla="*/ 401 w 775"/>
                <a:gd name="T43" fmla="*/ 759 h 1173"/>
                <a:gd name="T44" fmla="*/ 401 w 775"/>
                <a:gd name="T45" fmla="*/ 1110 h 1173"/>
                <a:gd name="T46" fmla="*/ 464 w 775"/>
                <a:gd name="T47" fmla="*/ 1173 h 1173"/>
                <a:gd name="T48" fmla="*/ 528 w 775"/>
                <a:gd name="T49" fmla="*/ 1110 h 1173"/>
                <a:gd name="T50" fmla="*/ 528 w 775"/>
                <a:gd name="T51" fmla="*/ 453 h 1173"/>
                <a:gd name="T52" fmla="*/ 614 w 775"/>
                <a:gd name="T53" fmla="*/ 376 h 1173"/>
                <a:gd name="T54" fmla="*/ 614 w 775"/>
                <a:gd name="T55" fmla="*/ 376 h 1173"/>
                <a:gd name="T56" fmla="*/ 614 w 775"/>
                <a:gd name="T57" fmla="*/ 376 h 11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75" h="1173">
                  <a:moveTo>
                    <a:pt x="614" y="376"/>
                  </a:moveTo>
                  <a:cubicBezTo>
                    <a:pt x="716" y="282"/>
                    <a:pt x="727" y="261"/>
                    <a:pt x="732" y="250"/>
                  </a:cubicBezTo>
                  <a:cubicBezTo>
                    <a:pt x="757" y="202"/>
                    <a:pt x="769" y="89"/>
                    <a:pt x="771" y="67"/>
                  </a:cubicBezTo>
                  <a:cubicBezTo>
                    <a:pt x="775" y="34"/>
                    <a:pt x="750" y="4"/>
                    <a:pt x="717" y="0"/>
                  </a:cubicBezTo>
                  <a:cubicBezTo>
                    <a:pt x="715" y="0"/>
                    <a:pt x="713" y="0"/>
                    <a:pt x="711" y="0"/>
                  </a:cubicBezTo>
                  <a:cubicBezTo>
                    <a:pt x="679" y="0"/>
                    <a:pt x="653" y="24"/>
                    <a:pt x="650" y="55"/>
                  </a:cubicBezTo>
                  <a:cubicBezTo>
                    <a:pt x="645" y="106"/>
                    <a:pt x="634" y="173"/>
                    <a:pt x="624" y="194"/>
                  </a:cubicBezTo>
                  <a:cubicBezTo>
                    <a:pt x="612" y="211"/>
                    <a:pt x="554" y="266"/>
                    <a:pt x="493" y="321"/>
                  </a:cubicBezTo>
                  <a:cubicBezTo>
                    <a:pt x="282" y="321"/>
                    <a:pt x="282" y="321"/>
                    <a:pt x="282" y="321"/>
                  </a:cubicBezTo>
                  <a:cubicBezTo>
                    <a:pt x="221" y="266"/>
                    <a:pt x="163" y="211"/>
                    <a:pt x="151" y="194"/>
                  </a:cubicBezTo>
                  <a:cubicBezTo>
                    <a:pt x="141" y="173"/>
                    <a:pt x="130" y="106"/>
                    <a:pt x="125" y="55"/>
                  </a:cubicBezTo>
                  <a:cubicBezTo>
                    <a:pt x="122" y="24"/>
                    <a:pt x="96" y="0"/>
                    <a:pt x="64" y="0"/>
                  </a:cubicBezTo>
                  <a:cubicBezTo>
                    <a:pt x="62" y="0"/>
                    <a:pt x="60" y="0"/>
                    <a:pt x="58" y="0"/>
                  </a:cubicBezTo>
                  <a:cubicBezTo>
                    <a:pt x="25" y="4"/>
                    <a:pt x="0" y="34"/>
                    <a:pt x="4" y="67"/>
                  </a:cubicBezTo>
                  <a:cubicBezTo>
                    <a:pt x="6" y="89"/>
                    <a:pt x="18" y="202"/>
                    <a:pt x="43" y="250"/>
                  </a:cubicBezTo>
                  <a:cubicBezTo>
                    <a:pt x="48" y="261"/>
                    <a:pt x="59" y="282"/>
                    <a:pt x="161" y="376"/>
                  </a:cubicBezTo>
                  <a:cubicBezTo>
                    <a:pt x="190" y="402"/>
                    <a:pt x="217" y="426"/>
                    <a:pt x="235" y="441"/>
                  </a:cubicBezTo>
                  <a:cubicBezTo>
                    <a:pt x="235" y="1110"/>
                    <a:pt x="235" y="1110"/>
                    <a:pt x="235" y="1110"/>
                  </a:cubicBezTo>
                  <a:cubicBezTo>
                    <a:pt x="235" y="1145"/>
                    <a:pt x="263" y="1173"/>
                    <a:pt x="298" y="1173"/>
                  </a:cubicBezTo>
                  <a:cubicBezTo>
                    <a:pt x="333" y="1173"/>
                    <a:pt x="361" y="1145"/>
                    <a:pt x="361" y="1110"/>
                  </a:cubicBezTo>
                  <a:cubicBezTo>
                    <a:pt x="361" y="759"/>
                    <a:pt x="361" y="759"/>
                    <a:pt x="361" y="759"/>
                  </a:cubicBezTo>
                  <a:cubicBezTo>
                    <a:pt x="401" y="759"/>
                    <a:pt x="401" y="759"/>
                    <a:pt x="401" y="759"/>
                  </a:cubicBezTo>
                  <a:cubicBezTo>
                    <a:pt x="401" y="1110"/>
                    <a:pt x="401" y="1110"/>
                    <a:pt x="401" y="1110"/>
                  </a:cubicBezTo>
                  <a:cubicBezTo>
                    <a:pt x="401" y="1145"/>
                    <a:pt x="430" y="1173"/>
                    <a:pt x="464" y="1173"/>
                  </a:cubicBezTo>
                  <a:cubicBezTo>
                    <a:pt x="499" y="1173"/>
                    <a:pt x="528" y="1145"/>
                    <a:pt x="528" y="1110"/>
                  </a:cubicBezTo>
                  <a:cubicBezTo>
                    <a:pt x="528" y="453"/>
                    <a:pt x="528" y="453"/>
                    <a:pt x="528" y="453"/>
                  </a:cubicBezTo>
                  <a:cubicBezTo>
                    <a:pt x="542" y="440"/>
                    <a:pt x="577" y="409"/>
                    <a:pt x="614" y="376"/>
                  </a:cubicBezTo>
                  <a:close/>
                  <a:moveTo>
                    <a:pt x="614" y="376"/>
                  </a:moveTo>
                  <a:cubicBezTo>
                    <a:pt x="614" y="376"/>
                    <a:pt x="614" y="376"/>
                    <a:pt x="614" y="376"/>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sp>
          <p:nvSpPr>
            <p:cNvPr id="83" name="Freeform 12">
              <a:extLst>
                <a:ext uri="{FF2B5EF4-FFF2-40B4-BE49-F238E27FC236}">
                  <a16:creationId xmlns:a16="http://schemas.microsoft.com/office/drawing/2014/main" id="{3105DF11-8FAF-49AC-A6BE-CDACCAD4A1BD}"/>
                </a:ext>
              </a:extLst>
            </p:cNvPr>
            <p:cNvSpPr>
              <a:spLocks noEditPoints="1"/>
            </p:cNvSpPr>
            <p:nvPr/>
          </p:nvSpPr>
          <p:spPr bwMode="auto">
            <a:xfrm>
              <a:off x="-815" y="2120"/>
              <a:ext cx="235" cy="254"/>
            </a:xfrm>
            <a:custGeom>
              <a:avLst/>
              <a:gdLst>
                <a:gd name="T0" fmla="*/ 520 w 608"/>
                <a:gd name="T1" fmla="*/ 53 h 659"/>
                <a:gd name="T2" fmla="*/ 482 w 608"/>
                <a:gd name="T3" fmla="*/ 27 h 659"/>
                <a:gd name="T4" fmla="*/ 328 w 608"/>
                <a:gd name="T5" fmla="*/ 27 h 659"/>
                <a:gd name="T6" fmla="*/ 295 w 608"/>
                <a:gd name="T7" fmla="*/ 42 h 659"/>
                <a:gd name="T8" fmla="*/ 287 w 608"/>
                <a:gd name="T9" fmla="*/ 23 h 659"/>
                <a:gd name="T10" fmla="*/ 252 w 608"/>
                <a:gd name="T11" fmla="*/ 0 h 659"/>
                <a:gd name="T12" fmla="*/ 113 w 608"/>
                <a:gd name="T13" fmla="*/ 0 h 659"/>
                <a:gd name="T14" fmla="*/ 78 w 608"/>
                <a:gd name="T15" fmla="*/ 23 h 659"/>
                <a:gd name="T16" fmla="*/ 4 w 608"/>
                <a:gd name="T17" fmla="*/ 194 h 659"/>
                <a:gd name="T18" fmla="*/ 4 w 608"/>
                <a:gd name="T19" fmla="*/ 224 h 659"/>
                <a:gd name="T20" fmla="*/ 24 w 608"/>
                <a:gd name="T21" fmla="*/ 245 h 659"/>
                <a:gd name="T22" fmla="*/ 39 w 608"/>
                <a:gd name="T23" fmla="*/ 248 h 659"/>
                <a:gd name="T24" fmla="*/ 75 w 608"/>
                <a:gd name="T25" fmla="*/ 225 h 659"/>
                <a:gd name="T26" fmla="*/ 90 w 608"/>
                <a:gd name="T27" fmla="*/ 189 h 659"/>
                <a:gd name="T28" fmla="*/ 90 w 608"/>
                <a:gd name="T29" fmla="*/ 520 h 659"/>
                <a:gd name="T30" fmla="*/ 132 w 608"/>
                <a:gd name="T31" fmla="*/ 562 h 659"/>
                <a:gd name="T32" fmla="*/ 175 w 608"/>
                <a:gd name="T33" fmla="*/ 520 h 659"/>
                <a:gd name="T34" fmla="*/ 175 w 608"/>
                <a:gd name="T35" fmla="*/ 303 h 659"/>
                <a:gd name="T36" fmla="*/ 193 w 608"/>
                <a:gd name="T37" fmla="*/ 303 h 659"/>
                <a:gd name="T38" fmla="*/ 193 w 608"/>
                <a:gd name="T39" fmla="*/ 520 h 659"/>
                <a:gd name="T40" fmla="*/ 235 w 608"/>
                <a:gd name="T41" fmla="*/ 562 h 659"/>
                <a:gd name="T42" fmla="*/ 277 w 608"/>
                <a:gd name="T43" fmla="*/ 520 h 659"/>
                <a:gd name="T44" fmla="*/ 277 w 608"/>
                <a:gd name="T45" fmla="*/ 291 h 659"/>
                <a:gd name="T46" fmla="*/ 285 w 608"/>
                <a:gd name="T47" fmla="*/ 279 h 659"/>
                <a:gd name="T48" fmla="*/ 302 w 608"/>
                <a:gd name="T49" fmla="*/ 240 h 659"/>
                <a:gd name="T50" fmla="*/ 302 w 608"/>
                <a:gd name="T51" fmla="*/ 240 h 659"/>
                <a:gd name="T52" fmla="*/ 302 w 608"/>
                <a:gd name="T53" fmla="*/ 612 h 659"/>
                <a:gd name="T54" fmla="*/ 350 w 608"/>
                <a:gd name="T55" fmla="*/ 659 h 659"/>
                <a:gd name="T56" fmla="*/ 397 w 608"/>
                <a:gd name="T57" fmla="*/ 612 h 659"/>
                <a:gd name="T58" fmla="*/ 397 w 608"/>
                <a:gd name="T59" fmla="*/ 365 h 659"/>
                <a:gd name="T60" fmla="*/ 417 w 608"/>
                <a:gd name="T61" fmla="*/ 365 h 659"/>
                <a:gd name="T62" fmla="*/ 417 w 608"/>
                <a:gd name="T63" fmla="*/ 612 h 659"/>
                <a:gd name="T64" fmla="*/ 465 w 608"/>
                <a:gd name="T65" fmla="*/ 659 h 659"/>
                <a:gd name="T66" fmla="*/ 512 w 608"/>
                <a:gd name="T67" fmla="*/ 612 h 659"/>
                <a:gd name="T68" fmla="*/ 512 w 608"/>
                <a:gd name="T69" fmla="*/ 252 h 659"/>
                <a:gd name="T70" fmla="*/ 524 w 608"/>
                <a:gd name="T71" fmla="*/ 279 h 659"/>
                <a:gd name="T72" fmla="*/ 564 w 608"/>
                <a:gd name="T73" fmla="*/ 306 h 659"/>
                <a:gd name="T74" fmla="*/ 581 w 608"/>
                <a:gd name="T75" fmla="*/ 302 h 659"/>
                <a:gd name="T76" fmla="*/ 604 w 608"/>
                <a:gd name="T77" fmla="*/ 278 h 659"/>
                <a:gd name="T78" fmla="*/ 604 w 608"/>
                <a:gd name="T79" fmla="*/ 245 h 659"/>
                <a:gd name="T80" fmla="*/ 520 w 608"/>
                <a:gd name="T81" fmla="*/ 53 h 659"/>
                <a:gd name="T82" fmla="*/ 520 w 608"/>
                <a:gd name="T83" fmla="*/ 53 h 659"/>
                <a:gd name="T84" fmla="*/ 520 w 608"/>
                <a:gd name="T85" fmla="*/ 53 h 6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608" h="659">
                  <a:moveTo>
                    <a:pt x="520" y="53"/>
                  </a:moveTo>
                  <a:cubicBezTo>
                    <a:pt x="514" y="37"/>
                    <a:pt x="499" y="27"/>
                    <a:pt x="482" y="27"/>
                  </a:cubicBezTo>
                  <a:cubicBezTo>
                    <a:pt x="481" y="27"/>
                    <a:pt x="329" y="27"/>
                    <a:pt x="328" y="27"/>
                  </a:cubicBezTo>
                  <a:cubicBezTo>
                    <a:pt x="315" y="27"/>
                    <a:pt x="303" y="32"/>
                    <a:pt x="295" y="42"/>
                  </a:cubicBezTo>
                  <a:cubicBezTo>
                    <a:pt x="287" y="23"/>
                    <a:pt x="287" y="23"/>
                    <a:pt x="287" y="23"/>
                  </a:cubicBezTo>
                  <a:cubicBezTo>
                    <a:pt x="281" y="9"/>
                    <a:pt x="267" y="0"/>
                    <a:pt x="252" y="0"/>
                  </a:cubicBezTo>
                  <a:cubicBezTo>
                    <a:pt x="113" y="0"/>
                    <a:pt x="113" y="0"/>
                    <a:pt x="113" y="0"/>
                  </a:cubicBezTo>
                  <a:cubicBezTo>
                    <a:pt x="95" y="0"/>
                    <a:pt x="84" y="9"/>
                    <a:pt x="78" y="23"/>
                  </a:cubicBezTo>
                  <a:cubicBezTo>
                    <a:pt x="4" y="194"/>
                    <a:pt x="4" y="194"/>
                    <a:pt x="4" y="194"/>
                  </a:cubicBezTo>
                  <a:cubicBezTo>
                    <a:pt x="0" y="204"/>
                    <a:pt x="0" y="214"/>
                    <a:pt x="4" y="224"/>
                  </a:cubicBezTo>
                  <a:cubicBezTo>
                    <a:pt x="8" y="233"/>
                    <a:pt x="15" y="241"/>
                    <a:pt x="24" y="245"/>
                  </a:cubicBezTo>
                  <a:cubicBezTo>
                    <a:pt x="29" y="247"/>
                    <a:pt x="34" y="248"/>
                    <a:pt x="39" y="248"/>
                  </a:cubicBezTo>
                  <a:cubicBezTo>
                    <a:pt x="55" y="248"/>
                    <a:pt x="69" y="239"/>
                    <a:pt x="75" y="225"/>
                  </a:cubicBezTo>
                  <a:cubicBezTo>
                    <a:pt x="90" y="189"/>
                    <a:pt x="90" y="189"/>
                    <a:pt x="90" y="189"/>
                  </a:cubicBezTo>
                  <a:cubicBezTo>
                    <a:pt x="90" y="520"/>
                    <a:pt x="90" y="520"/>
                    <a:pt x="90" y="520"/>
                  </a:cubicBezTo>
                  <a:cubicBezTo>
                    <a:pt x="90" y="543"/>
                    <a:pt x="109" y="562"/>
                    <a:pt x="132" y="562"/>
                  </a:cubicBezTo>
                  <a:cubicBezTo>
                    <a:pt x="156" y="562"/>
                    <a:pt x="175" y="543"/>
                    <a:pt x="175" y="520"/>
                  </a:cubicBezTo>
                  <a:cubicBezTo>
                    <a:pt x="175" y="303"/>
                    <a:pt x="175" y="303"/>
                    <a:pt x="175" y="303"/>
                  </a:cubicBezTo>
                  <a:cubicBezTo>
                    <a:pt x="193" y="303"/>
                    <a:pt x="193" y="303"/>
                    <a:pt x="193" y="303"/>
                  </a:cubicBezTo>
                  <a:cubicBezTo>
                    <a:pt x="193" y="520"/>
                    <a:pt x="193" y="520"/>
                    <a:pt x="193" y="520"/>
                  </a:cubicBezTo>
                  <a:cubicBezTo>
                    <a:pt x="193" y="543"/>
                    <a:pt x="212" y="562"/>
                    <a:pt x="235" y="562"/>
                  </a:cubicBezTo>
                  <a:cubicBezTo>
                    <a:pt x="258" y="562"/>
                    <a:pt x="277" y="543"/>
                    <a:pt x="277" y="520"/>
                  </a:cubicBezTo>
                  <a:cubicBezTo>
                    <a:pt x="277" y="291"/>
                    <a:pt x="277" y="291"/>
                    <a:pt x="277" y="291"/>
                  </a:cubicBezTo>
                  <a:cubicBezTo>
                    <a:pt x="280" y="288"/>
                    <a:pt x="283" y="284"/>
                    <a:pt x="285" y="279"/>
                  </a:cubicBezTo>
                  <a:cubicBezTo>
                    <a:pt x="302" y="240"/>
                    <a:pt x="302" y="240"/>
                    <a:pt x="302" y="240"/>
                  </a:cubicBezTo>
                  <a:cubicBezTo>
                    <a:pt x="302" y="240"/>
                    <a:pt x="302" y="240"/>
                    <a:pt x="302" y="240"/>
                  </a:cubicBezTo>
                  <a:cubicBezTo>
                    <a:pt x="302" y="612"/>
                    <a:pt x="302" y="612"/>
                    <a:pt x="302" y="612"/>
                  </a:cubicBezTo>
                  <a:cubicBezTo>
                    <a:pt x="302" y="638"/>
                    <a:pt x="323" y="659"/>
                    <a:pt x="350" y="659"/>
                  </a:cubicBezTo>
                  <a:cubicBezTo>
                    <a:pt x="376" y="659"/>
                    <a:pt x="397" y="638"/>
                    <a:pt x="397" y="612"/>
                  </a:cubicBezTo>
                  <a:cubicBezTo>
                    <a:pt x="397" y="365"/>
                    <a:pt x="397" y="365"/>
                    <a:pt x="397" y="365"/>
                  </a:cubicBezTo>
                  <a:cubicBezTo>
                    <a:pt x="417" y="365"/>
                    <a:pt x="417" y="365"/>
                    <a:pt x="417" y="365"/>
                  </a:cubicBezTo>
                  <a:cubicBezTo>
                    <a:pt x="417" y="612"/>
                    <a:pt x="417" y="612"/>
                    <a:pt x="417" y="612"/>
                  </a:cubicBezTo>
                  <a:cubicBezTo>
                    <a:pt x="417" y="638"/>
                    <a:pt x="439" y="659"/>
                    <a:pt x="465" y="659"/>
                  </a:cubicBezTo>
                  <a:cubicBezTo>
                    <a:pt x="491" y="659"/>
                    <a:pt x="512" y="638"/>
                    <a:pt x="512" y="612"/>
                  </a:cubicBezTo>
                  <a:cubicBezTo>
                    <a:pt x="512" y="252"/>
                    <a:pt x="512" y="252"/>
                    <a:pt x="512" y="252"/>
                  </a:cubicBezTo>
                  <a:cubicBezTo>
                    <a:pt x="524" y="279"/>
                    <a:pt x="524" y="279"/>
                    <a:pt x="524" y="279"/>
                  </a:cubicBezTo>
                  <a:cubicBezTo>
                    <a:pt x="531" y="295"/>
                    <a:pt x="547" y="306"/>
                    <a:pt x="564" y="306"/>
                  </a:cubicBezTo>
                  <a:cubicBezTo>
                    <a:pt x="570" y="306"/>
                    <a:pt x="576" y="304"/>
                    <a:pt x="581" y="302"/>
                  </a:cubicBezTo>
                  <a:cubicBezTo>
                    <a:pt x="592" y="297"/>
                    <a:pt x="600" y="289"/>
                    <a:pt x="604" y="278"/>
                  </a:cubicBezTo>
                  <a:cubicBezTo>
                    <a:pt x="608" y="268"/>
                    <a:pt x="608" y="256"/>
                    <a:pt x="604" y="245"/>
                  </a:cubicBezTo>
                  <a:lnTo>
                    <a:pt x="520" y="53"/>
                  </a:lnTo>
                  <a:close/>
                  <a:moveTo>
                    <a:pt x="520" y="53"/>
                  </a:moveTo>
                  <a:cubicBezTo>
                    <a:pt x="520" y="53"/>
                    <a:pt x="520" y="53"/>
                    <a:pt x="520" y="53"/>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sp>
          <p:nvSpPr>
            <p:cNvPr id="84" name="Freeform 13">
              <a:extLst>
                <a:ext uri="{FF2B5EF4-FFF2-40B4-BE49-F238E27FC236}">
                  <a16:creationId xmlns:a16="http://schemas.microsoft.com/office/drawing/2014/main" id="{3595512E-9E39-4B51-A5A4-636F37A0C510}"/>
                </a:ext>
              </a:extLst>
            </p:cNvPr>
            <p:cNvSpPr>
              <a:spLocks noEditPoints="1"/>
            </p:cNvSpPr>
            <p:nvPr/>
          </p:nvSpPr>
          <p:spPr bwMode="auto">
            <a:xfrm>
              <a:off x="-698" y="2040"/>
              <a:ext cx="84" cy="84"/>
            </a:xfrm>
            <a:custGeom>
              <a:avLst/>
              <a:gdLst>
                <a:gd name="T0" fmla="*/ 109 w 217"/>
                <a:gd name="T1" fmla="*/ 218 h 218"/>
                <a:gd name="T2" fmla="*/ 217 w 217"/>
                <a:gd name="T3" fmla="*/ 109 h 218"/>
                <a:gd name="T4" fmla="*/ 109 w 217"/>
                <a:gd name="T5" fmla="*/ 0 h 218"/>
                <a:gd name="T6" fmla="*/ 0 w 217"/>
                <a:gd name="T7" fmla="*/ 109 h 218"/>
                <a:gd name="T8" fmla="*/ 109 w 217"/>
                <a:gd name="T9" fmla="*/ 218 h 218"/>
                <a:gd name="T10" fmla="*/ 109 w 217"/>
                <a:gd name="T11" fmla="*/ 218 h 218"/>
                <a:gd name="T12" fmla="*/ 109 w 217"/>
                <a:gd name="T13" fmla="*/ 218 h 218"/>
              </a:gdLst>
              <a:ahLst/>
              <a:cxnLst>
                <a:cxn ang="0">
                  <a:pos x="T0" y="T1"/>
                </a:cxn>
                <a:cxn ang="0">
                  <a:pos x="T2" y="T3"/>
                </a:cxn>
                <a:cxn ang="0">
                  <a:pos x="T4" y="T5"/>
                </a:cxn>
                <a:cxn ang="0">
                  <a:pos x="T6" y="T7"/>
                </a:cxn>
                <a:cxn ang="0">
                  <a:pos x="T8" y="T9"/>
                </a:cxn>
                <a:cxn ang="0">
                  <a:pos x="T10" y="T11"/>
                </a:cxn>
                <a:cxn ang="0">
                  <a:pos x="T12" y="T13"/>
                </a:cxn>
              </a:cxnLst>
              <a:rect l="0" t="0" r="r" b="b"/>
              <a:pathLst>
                <a:path w="217" h="218">
                  <a:moveTo>
                    <a:pt x="109" y="218"/>
                  </a:moveTo>
                  <a:cubicBezTo>
                    <a:pt x="169" y="218"/>
                    <a:pt x="217" y="169"/>
                    <a:pt x="217" y="109"/>
                  </a:cubicBezTo>
                  <a:cubicBezTo>
                    <a:pt x="217" y="49"/>
                    <a:pt x="169" y="0"/>
                    <a:pt x="109" y="0"/>
                  </a:cubicBezTo>
                  <a:cubicBezTo>
                    <a:pt x="49" y="0"/>
                    <a:pt x="0" y="49"/>
                    <a:pt x="0" y="109"/>
                  </a:cubicBezTo>
                  <a:cubicBezTo>
                    <a:pt x="0" y="169"/>
                    <a:pt x="49" y="218"/>
                    <a:pt x="109" y="218"/>
                  </a:cubicBezTo>
                  <a:close/>
                  <a:moveTo>
                    <a:pt x="109" y="218"/>
                  </a:moveTo>
                  <a:cubicBezTo>
                    <a:pt x="109" y="218"/>
                    <a:pt x="109" y="218"/>
                    <a:pt x="109" y="218"/>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sp>
          <p:nvSpPr>
            <p:cNvPr id="85" name="Freeform 14">
              <a:extLst>
                <a:ext uri="{FF2B5EF4-FFF2-40B4-BE49-F238E27FC236}">
                  <a16:creationId xmlns:a16="http://schemas.microsoft.com/office/drawing/2014/main" id="{E387455A-803A-498C-9439-A742BC189AA7}"/>
                </a:ext>
              </a:extLst>
            </p:cNvPr>
            <p:cNvSpPr>
              <a:spLocks noEditPoints="1"/>
            </p:cNvSpPr>
            <p:nvPr/>
          </p:nvSpPr>
          <p:spPr bwMode="auto">
            <a:xfrm>
              <a:off x="-780" y="2039"/>
              <a:ext cx="75" cy="75"/>
            </a:xfrm>
            <a:custGeom>
              <a:avLst/>
              <a:gdLst>
                <a:gd name="T0" fmla="*/ 96 w 193"/>
                <a:gd name="T1" fmla="*/ 194 h 194"/>
                <a:gd name="T2" fmla="*/ 193 w 193"/>
                <a:gd name="T3" fmla="*/ 97 h 194"/>
                <a:gd name="T4" fmla="*/ 96 w 193"/>
                <a:gd name="T5" fmla="*/ 0 h 194"/>
                <a:gd name="T6" fmla="*/ 0 w 193"/>
                <a:gd name="T7" fmla="*/ 97 h 194"/>
                <a:gd name="T8" fmla="*/ 96 w 193"/>
                <a:gd name="T9" fmla="*/ 194 h 194"/>
                <a:gd name="T10" fmla="*/ 96 w 193"/>
                <a:gd name="T11" fmla="*/ 194 h 194"/>
                <a:gd name="T12" fmla="*/ 96 w 193"/>
                <a:gd name="T13" fmla="*/ 194 h 194"/>
              </a:gdLst>
              <a:ahLst/>
              <a:cxnLst>
                <a:cxn ang="0">
                  <a:pos x="T0" y="T1"/>
                </a:cxn>
                <a:cxn ang="0">
                  <a:pos x="T2" y="T3"/>
                </a:cxn>
                <a:cxn ang="0">
                  <a:pos x="T4" y="T5"/>
                </a:cxn>
                <a:cxn ang="0">
                  <a:pos x="T6" y="T7"/>
                </a:cxn>
                <a:cxn ang="0">
                  <a:pos x="T8" y="T9"/>
                </a:cxn>
                <a:cxn ang="0">
                  <a:pos x="T10" y="T11"/>
                </a:cxn>
                <a:cxn ang="0">
                  <a:pos x="T12" y="T13"/>
                </a:cxn>
              </a:cxnLst>
              <a:rect l="0" t="0" r="r" b="b"/>
              <a:pathLst>
                <a:path w="193" h="194">
                  <a:moveTo>
                    <a:pt x="96" y="194"/>
                  </a:moveTo>
                  <a:cubicBezTo>
                    <a:pt x="150" y="194"/>
                    <a:pt x="193" y="151"/>
                    <a:pt x="193" y="97"/>
                  </a:cubicBezTo>
                  <a:cubicBezTo>
                    <a:pt x="193" y="44"/>
                    <a:pt x="150" y="0"/>
                    <a:pt x="96" y="0"/>
                  </a:cubicBezTo>
                  <a:cubicBezTo>
                    <a:pt x="43" y="0"/>
                    <a:pt x="0" y="44"/>
                    <a:pt x="0" y="97"/>
                  </a:cubicBezTo>
                  <a:cubicBezTo>
                    <a:pt x="0" y="151"/>
                    <a:pt x="43" y="194"/>
                    <a:pt x="96" y="194"/>
                  </a:cubicBezTo>
                  <a:close/>
                  <a:moveTo>
                    <a:pt x="96" y="194"/>
                  </a:moveTo>
                  <a:cubicBezTo>
                    <a:pt x="96" y="194"/>
                    <a:pt x="96" y="194"/>
                    <a:pt x="96" y="194"/>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sp>
          <p:nvSpPr>
            <p:cNvPr id="86" name="Freeform 15">
              <a:extLst>
                <a:ext uri="{FF2B5EF4-FFF2-40B4-BE49-F238E27FC236}">
                  <a16:creationId xmlns:a16="http://schemas.microsoft.com/office/drawing/2014/main" id="{D9042AEF-BC11-4E29-92BF-99703E85C20E}"/>
                </a:ext>
              </a:extLst>
            </p:cNvPr>
            <p:cNvSpPr>
              <a:spLocks noEditPoints="1"/>
            </p:cNvSpPr>
            <p:nvPr/>
          </p:nvSpPr>
          <p:spPr bwMode="auto">
            <a:xfrm>
              <a:off x="-373" y="2040"/>
              <a:ext cx="84" cy="84"/>
            </a:xfrm>
            <a:custGeom>
              <a:avLst/>
              <a:gdLst>
                <a:gd name="T0" fmla="*/ 0 w 217"/>
                <a:gd name="T1" fmla="*/ 109 h 218"/>
                <a:gd name="T2" fmla="*/ 108 w 217"/>
                <a:gd name="T3" fmla="*/ 218 h 218"/>
                <a:gd name="T4" fmla="*/ 217 w 217"/>
                <a:gd name="T5" fmla="*/ 109 h 218"/>
                <a:gd name="T6" fmla="*/ 108 w 217"/>
                <a:gd name="T7" fmla="*/ 0 h 218"/>
                <a:gd name="T8" fmla="*/ 0 w 217"/>
                <a:gd name="T9" fmla="*/ 109 h 218"/>
                <a:gd name="T10" fmla="*/ 0 w 217"/>
                <a:gd name="T11" fmla="*/ 109 h 218"/>
                <a:gd name="T12" fmla="*/ 0 w 217"/>
                <a:gd name="T13" fmla="*/ 109 h 218"/>
              </a:gdLst>
              <a:ahLst/>
              <a:cxnLst>
                <a:cxn ang="0">
                  <a:pos x="T0" y="T1"/>
                </a:cxn>
                <a:cxn ang="0">
                  <a:pos x="T2" y="T3"/>
                </a:cxn>
                <a:cxn ang="0">
                  <a:pos x="T4" y="T5"/>
                </a:cxn>
                <a:cxn ang="0">
                  <a:pos x="T6" y="T7"/>
                </a:cxn>
                <a:cxn ang="0">
                  <a:pos x="T8" y="T9"/>
                </a:cxn>
                <a:cxn ang="0">
                  <a:pos x="T10" y="T11"/>
                </a:cxn>
                <a:cxn ang="0">
                  <a:pos x="T12" y="T13"/>
                </a:cxn>
              </a:cxnLst>
              <a:rect l="0" t="0" r="r" b="b"/>
              <a:pathLst>
                <a:path w="217" h="218">
                  <a:moveTo>
                    <a:pt x="0" y="109"/>
                  </a:moveTo>
                  <a:cubicBezTo>
                    <a:pt x="0" y="169"/>
                    <a:pt x="48" y="218"/>
                    <a:pt x="108" y="218"/>
                  </a:cubicBezTo>
                  <a:cubicBezTo>
                    <a:pt x="168" y="218"/>
                    <a:pt x="217" y="169"/>
                    <a:pt x="217" y="109"/>
                  </a:cubicBezTo>
                  <a:cubicBezTo>
                    <a:pt x="217" y="49"/>
                    <a:pt x="168" y="0"/>
                    <a:pt x="108" y="0"/>
                  </a:cubicBezTo>
                  <a:cubicBezTo>
                    <a:pt x="48" y="0"/>
                    <a:pt x="0" y="49"/>
                    <a:pt x="0" y="109"/>
                  </a:cubicBezTo>
                  <a:close/>
                  <a:moveTo>
                    <a:pt x="0" y="109"/>
                  </a:moveTo>
                  <a:cubicBezTo>
                    <a:pt x="0" y="109"/>
                    <a:pt x="0" y="109"/>
                    <a:pt x="0" y="109"/>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sp>
          <p:nvSpPr>
            <p:cNvPr id="87" name="Freeform 16">
              <a:extLst>
                <a:ext uri="{FF2B5EF4-FFF2-40B4-BE49-F238E27FC236}">
                  <a16:creationId xmlns:a16="http://schemas.microsoft.com/office/drawing/2014/main" id="{18EC4891-58D6-4228-BFFB-54029755E68A}"/>
                </a:ext>
              </a:extLst>
            </p:cNvPr>
            <p:cNvSpPr>
              <a:spLocks noEditPoints="1"/>
            </p:cNvSpPr>
            <p:nvPr/>
          </p:nvSpPr>
          <p:spPr bwMode="auto">
            <a:xfrm>
              <a:off x="-407" y="2120"/>
              <a:ext cx="235" cy="254"/>
            </a:xfrm>
            <a:custGeom>
              <a:avLst/>
              <a:gdLst>
                <a:gd name="T0" fmla="*/ 604 w 608"/>
                <a:gd name="T1" fmla="*/ 194 h 659"/>
                <a:gd name="T2" fmla="*/ 530 w 608"/>
                <a:gd name="T3" fmla="*/ 23 h 659"/>
                <a:gd name="T4" fmla="*/ 495 w 608"/>
                <a:gd name="T5" fmla="*/ 0 h 659"/>
                <a:gd name="T6" fmla="*/ 356 w 608"/>
                <a:gd name="T7" fmla="*/ 0 h 659"/>
                <a:gd name="T8" fmla="*/ 321 w 608"/>
                <a:gd name="T9" fmla="*/ 23 h 659"/>
                <a:gd name="T10" fmla="*/ 313 w 608"/>
                <a:gd name="T11" fmla="*/ 42 h 659"/>
                <a:gd name="T12" fmla="*/ 280 w 608"/>
                <a:gd name="T13" fmla="*/ 27 h 659"/>
                <a:gd name="T14" fmla="*/ 126 w 608"/>
                <a:gd name="T15" fmla="*/ 27 h 659"/>
                <a:gd name="T16" fmla="*/ 88 w 608"/>
                <a:gd name="T17" fmla="*/ 53 h 659"/>
                <a:gd name="T18" fmla="*/ 4 w 608"/>
                <a:gd name="T19" fmla="*/ 245 h 659"/>
                <a:gd name="T20" fmla="*/ 4 w 608"/>
                <a:gd name="T21" fmla="*/ 278 h 659"/>
                <a:gd name="T22" fmla="*/ 27 w 608"/>
                <a:gd name="T23" fmla="*/ 302 h 659"/>
                <a:gd name="T24" fmla="*/ 44 w 608"/>
                <a:gd name="T25" fmla="*/ 305 h 659"/>
                <a:gd name="T26" fmla="*/ 84 w 608"/>
                <a:gd name="T27" fmla="*/ 279 h 659"/>
                <a:gd name="T28" fmla="*/ 96 w 608"/>
                <a:gd name="T29" fmla="*/ 252 h 659"/>
                <a:gd name="T30" fmla="*/ 96 w 608"/>
                <a:gd name="T31" fmla="*/ 612 h 659"/>
                <a:gd name="T32" fmla="*/ 143 w 608"/>
                <a:gd name="T33" fmla="*/ 659 h 659"/>
                <a:gd name="T34" fmla="*/ 191 w 608"/>
                <a:gd name="T35" fmla="*/ 612 h 659"/>
                <a:gd name="T36" fmla="*/ 191 w 608"/>
                <a:gd name="T37" fmla="*/ 365 h 659"/>
                <a:gd name="T38" fmla="*/ 211 w 608"/>
                <a:gd name="T39" fmla="*/ 365 h 659"/>
                <a:gd name="T40" fmla="*/ 211 w 608"/>
                <a:gd name="T41" fmla="*/ 612 h 659"/>
                <a:gd name="T42" fmla="*/ 258 w 608"/>
                <a:gd name="T43" fmla="*/ 659 h 659"/>
                <a:gd name="T44" fmla="*/ 306 w 608"/>
                <a:gd name="T45" fmla="*/ 612 h 659"/>
                <a:gd name="T46" fmla="*/ 306 w 608"/>
                <a:gd name="T47" fmla="*/ 240 h 659"/>
                <a:gd name="T48" fmla="*/ 306 w 608"/>
                <a:gd name="T49" fmla="*/ 240 h 659"/>
                <a:gd name="T50" fmla="*/ 323 w 608"/>
                <a:gd name="T51" fmla="*/ 279 h 659"/>
                <a:gd name="T52" fmla="*/ 331 w 608"/>
                <a:gd name="T53" fmla="*/ 291 h 659"/>
                <a:gd name="T54" fmla="*/ 331 w 608"/>
                <a:gd name="T55" fmla="*/ 520 h 659"/>
                <a:gd name="T56" fmla="*/ 373 w 608"/>
                <a:gd name="T57" fmla="*/ 562 h 659"/>
                <a:gd name="T58" fmla="*/ 415 w 608"/>
                <a:gd name="T59" fmla="*/ 520 h 659"/>
                <a:gd name="T60" fmla="*/ 415 w 608"/>
                <a:gd name="T61" fmla="*/ 303 h 659"/>
                <a:gd name="T62" fmla="*/ 433 w 608"/>
                <a:gd name="T63" fmla="*/ 303 h 659"/>
                <a:gd name="T64" fmla="*/ 433 w 608"/>
                <a:gd name="T65" fmla="*/ 520 h 659"/>
                <a:gd name="T66" fmla="*/ 476 w 608"/>
                <a:gd name="T67" fmla="*/ 562 h 659"/>
                <a:gd name="T68" fmla="*/ 518 w 608"/>
                <a:gd name="T69" fmla="*/ 520 h 659"/>
                <a:gd name="T70" fmla="*/ 518 w 608"/>
                <a:gd name="T71" fmla="*/ 189 h 659"/>
                <a:gd name="T72" fmla="*/ 533 w 608"/>
                <a:gd name="T73" fmla="*/ 225 h 659"/>
                <a:gd name="T74" fmla="*/ 569 w 608"/>
                <a:gd name="T75" fmla="*/ 248 h 659"/>
                <a:gd name="T76" fmla="*/ 584 w 608"/>
                <a:gd name="T77" fmla="*/ 245 h 659"/>
                <a:gd name="T78" fmla="*/ 604 w 608"/>
                <a:gd name="T79" fmla="*/ 224 h 659"/>
                <a:gd name="T80" fmla="*/ 604 w 608"/>
                <a:gd name="T81" fmla="*/ 194 h 659"/>
                <a:gd name="T82" fmla="*/ 604 w 608"/>
                <a:gd name="T83" fmla="*/ 194 h 659"/>
                <a:gd name="T84" fmla="*/ 604 w 608"/>
                <a:gd name="T85" fmla="*/ 194 h 6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608" h="659">
                  <a:moveTo>
                    <a:pt x="604" y="194"/>
                  </a:moveTo>
                  <a:cubicBezTo>
                    <a:pt x="530" y="23"/>
                    <a:pt x="530" y="23"/>
                    <a:pt x="530" y="23"/>
                  </a:cubicBezTo>
                  <a:cubicBezTo>
                    <a:pt x="524" y="9"/>
                    <a:pt x="510" y="0"/>
                    <a:pt x="495" y="0"/>
                  </a:cubicBezTo>
                  <a:cubicBezTo>
                    <a:pt x="356" y="0"/>
                    <a:pt x="356" y="0"/>
                    <a:pt x="356" y="0"/>
                  </a:cubicBezTo>
                  <a:cubicBezTo>
                    <a:pt x="341" y="0"/>
                    <a:pt x="327" y="9"/>
                    <a:pt x="321" y="23"/>
                  </a:cubicBezTo>
                  <a:cubicBezTo>
                    <a:pt x="313" y="42"/>
                    <a:pt x="313" y="42"/>
                    <a:pt x="313" y="42"/>
                  </a:cubicBezTo>
                  <a:cubicBezTo>
                    <a:pt x="305" y="32"/>
                    <a:pt x="293" y="27"/>
                    <a:pt x="280" y="27"/>
                  </a:cubicBezTo>
                  <a:cubicBezTo>
                    <a:pt x="280" y="27"/>
                    <a:pt x="127" y="27"/>
                    <a:pt x="126" y="27"/>
                  </a:cubicBezTo>
                  <a:cubicBezTo>
                    <a:pt x="108" y="27"/>
                    <a:pt x="94" y="37"/>
                    <a:pt x="88" y="53"/>
                  </a:cubicBezTo>
                  <a:cubicBezTo>
                    <a:pt x="4" y="245"/>
                    <a:pt x="4" y="245"/>
                    <a:pt x="4" y="245"/>
                  </a:cubicBezTo>
                  <a:cubicBezTo>
                    <a:pt x="0" y="256"/>
                    <a:pt x="0" y="267"/>
                    <a:pt x="4" y="278"/>
                  </a:cubicBezTo>
                  <a:cubicBezTo>
                    <a:pt x="8" y="289"/>
                    <a:pt x="16" y="297"/>
                    <a:pt x="27" y="302"/>
                  </a:cubicBezTo>
                  <a:cubicBezTo>
                    <a:pt x="32" y="304"/>
                    <a:pt x="38" y="305"/>
                    <a:pt x="44" y="305"/>
                  </a:cubicBezTo>
                  <a:cubicBezTo>
                    <a:pt x="61" y="305"/>
                    <a:pt x="77" y="295"/>
                    <a:pt x="84" y="279"/>
                  </a:cubicBezTo>
                  <a:cubicBezTo>
                    <a:pt x="96" y="252"/>
                    <a:pt x="96" y="252"/>
                    <a:pt x="96" y="252"/>
                  </a:cubicBezTo>
                  <a:cubicBezTo>
                    <a:pt x="96" y="612"/>
                    <a:pt x="96" y="612"/>
                    <a:pt x="96" y="612"/>
                  </a:cubicBezTo>
                  <a:cubicBezTo>
                    <a:pt x="96" y="638"/>
                    <a:pt x="117" y="659"/>
                    <a:pt x="143" y="659"/>
                  </a:cubicBezTo>
                  <a:cubicBezTo>
                    <a:pt x="169" y="659"/>
                    <a:pt x="191" y="638"/>
                    <a:pt x="191" y="612"/>
                  </a:cubicBezTo>
                  <a:cubicBezTo>
                    <a:pt x="191" y="365"/>
                    <a:pt x="191" y="365"/>
                    <a:pt x="191" y="365"/>
                  </a:cubicBezTo>
                  <a:cubicBezTo>
                    <a:pt x="211" y="365"/>
                    <a:pt x="211" y="365"/>
                    <a:pt x="211" y="365"/>
                  </a:cubicBezTo>
                  <a:cubicBezTo>
                    <a:pt x="211" y="612"/>
                    <a:pt x="211" y="612"/>
                    <a:pt x="211" y="612"/>
                  </a:cubicBezTo>
                  <a:cubicBezTo>
                    <a:pt x="211" y="638"/>
                    <a:pt x="232" y="659"/>
                    <a:pt x="258" y="659"/>
                  </a:cubicBezTo>
                  <a:cubicBezTo>
                    <a:pt x="285" y="659"/>
                    <a:pt x="306" y="638"/>
                    <a:pt x="306" y="612"/>
                  </a:cubicBezTo>
                  <a:cubicBezTo>
                    <a:pt x="306" y="240"/>
                    <a:pt x="306" y="240"/>
                    <a:pt x="306" y="240"/>
                  </a:cubicBezTo>
                  <a:cubicBezTo>
                    <a:pt x="306" y="240"/>
                    <a:pt x="306" y="240"/>
                    <a:pt x="306" y="240"/>
                  </a:cubicBezTo>
                  <a:cubicBezTo>
                    <a:pt x="323" y="279"/>
                    <a:pt x="323" y="279"/>
                    <a:pt x="323" y="279"/>
                  </a:cubicBezTo>
                  <a:cubicBezTo>
                    <a:pt x="325" y="284"/>
                    <a:pt x="328" y="288"/>
                    <a:pt x="331" y="291"/>
                  </a:cubicBezTo>
                  <a:cubicBezTo>
                    <a:pt x="331" y="520"/>
                    <a:pt x="331" y="520"/>
                    <a:pt x="331" y="520"/>
                  </a:cubicBezTo>
                  <a:cubicBezTo>
                    <a:pt x="331" y="543"/>
                    <a:pt x="350" y="562"/>
                    <a:pt x="373" y="562"/>
                  </a:cubicBezTo>
                  <a:cubicBezTo>
                    <a:pt x="397" y="562"/>
                    <a:pt x="415" y="543"/>
                    <a:pt x="415" y="520"/>
                  </a:cubicBezTo>
                  <a:cubicBezTo>
                    <a:pt x="415" y="303"/>
                    <a:pt x="415" y="303"/>
                    <a:pt x="415" y="303"/>
                  </a:cubicBezTo>
                  <a:cubicBezTo>
                    <a:pt x="433" y="303"/>
                    <a:pt x="433" y="303"/>
                    <a:pt x="433" y="303"/>
                  </a:cubicBezTo>
                  <a:cubicBezTo>
                    <a:pt x="433" y="520"/>
                    <a:pt x="433" y="520"/>
                    <a:pt x="433" y="520"/>
                  </a:cubicBezTo>
                  <a:cubicBezTo>
                    <a:pt x="433" y="543"/>
                    <a:pt x="452" y="562"/>
                    <a:pt x="476" y="562"/>
                  </a:cubicBezTo>
                  <a:cubicBezTo>
                    <a:pt x="499" y="562"/>
                    <a:pt x="518" y="543"/>
                    <a:pt x="518" y="520"/>
                  </a:cubicBezTo>
                  <a:cubicBezTo>
                    <a:pt x="518" y="189"/>
                    <a:pt x="518" y="189"/>
                    <a:pt x="518" y="189"/>
                  </a:cubicBezTo>
                  <a:cubicBezTo>
                    <a:pt x="533" y="225"/>
                    <a:pt x="533" y="225"/>
                    <a:pt x="533" y="225"/>
                  </a:cubicBezTo>
                  <a:cubicBezTo>
                    <a:pt x="539" y="239"/>
                    <a:pt x="553" y="248"/>
                    <a:pt x="569" y="248"/>
                  </a:cubicBezTo>
                  <a:cubicBezTo>
                    <a:pt x="574" y="248"/>
                    <a:pt x="579" y="247"/>
                    <a:pt x="584" y="245"/>
                  </a:cubicBezTo>
                  <a:cubicBezTo>
                    <a:pt x="593" y="241"/>
                    <a:pt x="601" y="233"/>
                    <a:pt x="604" y="224"/>
                  </a:cubicBezTo>
                  <a:cubicBezTo>
                    <a:pt x="608" y="214"/>
                    <a:pt x="608" y="204"/>
                    <a:pt x="604" y="194"/>
                  </a:cubicBezTo>
                  <a:close/>
                  <a:moveTo>
                    <a:pt x="604" y="194"/>
                  </a:moveTo>
                  <a:cubicBezTo>
                    <a:pt x="604" y="194"/>
                    <a:pt x="604" y="194"/>
                    <a:pt x="604" y="194"/>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sp>
          <p:nvSpPr>
            <p:cNvPr id="88" name="Freeform 17">
              <a:extLst>
                <a:ext uri="{FF2B5EF4-FFF2-40B4-BE49-F238E27FC236}">
                  <a16:creationId xmlns:a16="http://schemas.microsoft.com/office/drawing/2014/main" id="{B7004DDB-33AB-42EF-BB3A-E87886F4E7E5}"/>
                </a:ext>
              </a:extLst>
            </p:cNvPr>
            <p:cNvSpPr>
              <a:spLocks noEditPoints="1"/>
            </p:cNvSpPr>
            <p:nvPr/>
          </p:nvSpPr>
          <p:spPr bwMode="auto">
            <a:xfrm>
              <a:off x="-282" y="2039"/>
              <a:ext cx="75" cy="75"/>
            </a:xfrm>
            <a:custGeom>
              <a:avLst/>
              <a:gdLst>
                <a:gd name="T0" fmla="*/ 97 w 193"/>
                <a:gd name="T1" fmla="*/ 194 h 194"/>
                <a:gd name="T2" fmla="*/ 193 w 193"/>
                <a:gd name="T3" fmla="*/ 97 h 194"/>
                <a:gd name="T4" fmla="*/ 97 w 193"/>
                <a:gd name="T5" fmla="*/ 0 h 194"/>
                <a:gd name="T6" fmla="*/ 0 w 193"/>
                <a:gd name="T7" fmla="*/ 97 h 194"/>
                <a:gd name="T8" fmla="*/ 97 w 193"/>
                <a:gd name="T9" fmla="*/ 194 h 194"/>
                <a:gd name="T10" fmla="*/ 97 w 193"/>
                <a:gd name="T11" fmla="*/ 194 h 194"/>
                <a:gd name="T12" fmla="*/ 97 w 193"/>
                <a:gd name="T13" fmla="*/ 194 h 194"/>
              </a:gdLst>
              <a:ahLst/>
              <a:cxnLst>
                <a:cxn ang="0">
                  <a:pos x="T0" y="T1"/>
                </a:cxn>
                <a:cxn ang="0">
                  <a:pos x="T2" y="T3"/>
                </a:cxn>
                <a:cxn ang="0">
                  <a:pos x="T4" y="T5"/>
                </a:cxn>
                <a:cxn ang="0">
                  <a:pos x="T6" y="T7"/>
                </a:cxn>
                <a:cxn ang="0">
                  <a:pos x="T8" y="T9"/>
                </a:cxn>
                <a:cxn ang="0">
                  <a:pos x="T10" y="T11"/>
                </a:cxn>
                <a:cxn ang="0">
                  <a:pos x="T12" y="T13"/>
                </a:cxn>
              </a:cxnLst>
              <a:rect l="0" t="0" r="r" b="b"/>
              <a:pathLst>
                <a:path w="193" h="194">
                  <a:moveTo>
                    <a:pt x="97" y="194"/>
                  </a:moveTo>
                  <a:cubicBezTo>
                    <a:pt x="150" y="194"/>
                    <a:pt x="193" y="151"/>
                    <a:pt x="193" y="97"/>
                  </a:cubicBezTo>
                  <a:cubicBezTo>
                    <a:pt x="193" y="44"/>
                    <a:pt x="150" y="0"/>
                    <a:pt x="97" y="0"/>
                  </a:cubicBezTo>
                  <a:cubicBezTo>
                    <a:pt x="43" y="0"/>
                    <a:pt x="0" y="44"/>
                    <a:pt x="0" y="97"/>
                  </a:cubicBezTo>
                  <a:cubicBezTo>
                    <a:pt x="0" y="151"/>
                    <a:pt x="43" y="194"/>
                    <a:pt x="97" y="194"/>
                  </a:cubicBezTo>
                  <a:close/>
                  <a:moveTo>
                    <a:pt x="97" y="194"/>
                  </a:moveTo>
                  <a:cubicBezTo>
                    <a:pt x="97" y="194"/>
                    <a:pt x="97" y="194"/>
                    <a:pt x="97" y="194"/>
                  </a:cubicBezTo>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th-TH"/>
            </a:p>
          </p:txBody>
        </p:sp>
      </p:grpSp>
      <p:sp>
        <p:nvSpPr>
          <p:cNvPr id="89" name="Title 9">
            <a:extLst>
              <a:ext uri="{FF2B5EF4-FFF2-40B4-BE49-F238E27FC236}">
                <a16:creationId xmlns:a16="http://schemas.microsoft.com/office/drawing/2014/main" id="{8C179015-4208-419B-A566-D92D62D28B33}"/>
              </a:ext>
            </a:extLst>
          </p:cNvPr>
          <p:cNvSpPr txBox="1">
            <a:spLocks/>
          </p:cNvSpPr>
          <p:nvPr userDrawn="1"/>
        </p:nvSpPr>
        <p:spPr>
          <a:xfrm>
            <a:off x="457201" y="467650"/>
            <a:ext cx="11274424" cy="795528"/>
          </a:xfrm>
          <a:prstGeom prst="rect">
            <a:avLst/>
          </a:prstGeom>
        </p:spPr>
        <p:txBody>
          <a:bodyPr vert="horz" lIns="45720" tIns="0" rIns="45720" bIns="0" rtlCol="0" anchor="ctr">
            <a:noAutofit/>
          </a:bodyPr>
          <a:lstStyle>
            <a:lvl1pPr algn="ctr" defTabSz="457200" rtl="0" eaLnBrk="1" latinLnBrk="0" hangingPunct="1">
              <a:lnSpc>
                <a:spcPct val="90000"/>
              </a:lnSpc>
              <a:spcBef>
                <a:spcPct val="0"/>
              </a:spcBef>
              <a:buNone/>
              <a:defRPr sz="3200" b="0" i="1" kern="1200">
                <a:solidFill>
                  <a:schemeClr val="accent1"/>
                </a:solidFill>
                <a:latin typeface="+mj-lt"/>
                <a:ea typeface="+mj-ea"/>
                <a:cs typeface="+mj-cs"/>
              </a:defRPr>
            </a:lvl1pPr>
          </a:lstStyle>
          <a:p>
            <a:r>
              <a:rPr lang="en-US"/>
              <a:t>Relational leadership graphic</a:t>
            </a:r>
          </a:p>
        </p:txBody>
      </p:sp>
    </p:spTree>
    <p:extLst>
      <p:ext uri="{BB962C8B-B14F-4D97-AF65-F5344CB8AC3E}">
        <p14:creationId xmlns:p14="http://schemas.microsoft.com/office/powerpoint/2010/main" val="226351995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userDrawn="1">
  <p:cSld name="Agenda (Image)">
    <p:bg>
      <p:bgPr>
        <a:solidFill>
          <a:schemeClr val="accent2"/>
        </a:solidFill>
        <a:effectLst/>
      </p:bgPr>
    </p:bg>
    <p:spTree>
      <p:nvGrpSpPr>
        <p:cNvPr id="1" name=""/>
        <p:cNvGrpSpPr/>
        <p:nvPr/>
      </p:nvGrpSpPr>
      <p:grpSpPr>
        <a:xfrm>
          <a:off x="0" y="0"/>
          <a:ext cx="0" cy="0"/>
          <a:chOff x="0" y="0"/>
          <a:chExt cx="0" cy="0"/>
        </a:xfrm>
      </p:grpSpPr>
      <p:pic>
        <p:nvPicPr>
          <p:cNvPr id="10" name="Picture Placeholder 7">
            <a:extLst>
              <a:ext uri="{FF2B5EF4-FFF2-40B4-BE49-F238E27FC236}">
                <a16:creationId xmlns:a16="http://schemas.microsoft.com/office/drawing/2014/main" id="{F7ED4519-407F-4212-AC6C-16E6F1F9927C}"/>
              </a:ext>
            </a:extLst>
          </p:cNvPr>
          <p:cNvPicPr>
            <a:picLocks noChangeAspect="1"/>
          </p:cNvPicPr>
          <p:nvPr userDrawn="1"/>
        </p:nvPicPr>
        <p:blipFill rotWithShape="1">
          <a:blip r:embed="rId2"/>
          <a:srcRect l="63414" t="14955" r="2002" b="2843"/>
          <a:stretch/>
        </p:blipFill>
        <p:spPr>
          <a:xfrm>
            <a:off x="12" y="0"/>
            <a:ext cx="4325940" cy="6858000"/>
          </a:xfrm>
          <a:prstGeom prst="rect">
            <a:avLst/>
          </a:prstGeom>
        </p:spPr>
      </p:pic>
      <p:sp>
        <p:nvSpPr>
          <p:cNvPr id="3" name="Date Placeholder 2">
            <a:extLst>
              <a:ext uri="{FF2B5EF4-FFF2-40B4-BE49-F238E27FC236}">
                <a16:creationId xmlns:a16="http://schemas.microsoft.com/office/drawing/2014/main" id="{E6F30ADF-0BC8-4352-A4F5-763DC94B75BD}"/>
              </a:ext>
            </a:extLst>
          </p:cNvPr>
          <p:cNvSpPr>
            <a:spLocks noGrp="1"/>
          </p:cNvSpPr>
          <p:nvPr>
            <p:ph type="dt" sz="half" idx="10"/>
          </p:nvPr>
        </p:nvSpPr>
        <p:spPr>
          <a:xfrm>
            <a:off x="8642109" y="6407176"/>
            <a:ext cx="1092449" cy="228599"/>
          </a:xfrm>
          <a:prstGeom prst="rect">
            <a:avLst/>
          </a:prstGeom>
        </p:spPr>
        <p:txBody>
          <a:bodyPr/>
          <a:lstStyle>
            <a:lvl1pPr>
              <a:defRPr>
                <a:solidFill>
                  <a:schemeClr val="bg1"/>
                </a:solidFill>
              </a:defRPr>
            </a:lvl1pPr>
          </a:lstStyle>
          <a:p>
            <a:fld id="{4967214C-5B4D-4DFD-BD5D-3B772EB52E81}" type="datetime1">
              <a:rPr lang="en-US" smtClean="0"/>
              <a:pPr/>
              <a:t>4/29/26</a:t>
            </a:fld>
            <a:endParaRPr lang="en-US"/>
          </a:p>
        </p:txBody>
      </p:sp>
      <p:sp>
        <p:nvSpPr>
          <p:cNvPr id="4" name="Slide Number Placeholder 3">
            <a:extLst>
              <a:ext uri="{FF2B5EF4-FFF2-40B4-BE49-F238E27FC236}">
                <a16:creationId xmlns:a16="http://schemas.microsoft.com/office/drawing/2014/main" id="{0049E632-23E4-412F-B79C-2E7A85F86282}"/>
              </a:ext>
            </a:extLst>
          </p:cNvPr>
          <p:cNvSpPr>
            <a:spLocks noGrp="1"/>
          </p:cNvSpPr>
          <p:nvPr>
            <p:ph type="sldNum" sz="quarter" idx="11"/>
          </p:nvPr>
        </p:nvSpPr>
        <p:spPr>
          <a:xfrm>
            <a:off x="9824480" y="6407176"/>
            <a:ext cx="390690" cy="228599"/>
          </a:xfrm>
          <a:prstGeom prst="rect">
            <a:avLst/>
          </a:prstGeom>
        </p:spPr>
        <p:txBody>
          <a:bodyPr/>
          <a:lstStyle>
            <a:lvl1pPr>
              <a:defRPr>
                <a:solidFill>
                  <a:schemeClr val="bg1"/>
                </a:solidFill>
              </a:defRPr>
            </a:lvl1pPr>
          </a:lstStyle>
          <a:p>
            <a:fld id="{3D20DFA8-C5FE-DB44-9BF9-1274EAD5637C}" type="slidenum">
              <a:rPr lang="en-US" smtClean="0"/>
              <a:pPr/>
              <a:t>‹#›</a:t>
            </a:fld>
            <a:endParaRPr lang="en-US"/>
          </a:p>
        </p:txBody>
      </p:sp>
      <p:sp>
        <p:nvSpPr>
          <p:cNvPr id="26" name="TextBox 25">
            <a:extLst>
              <a:ext uri="{FF2B5EF4-FFF2-40B4-BE49-F238E27FC236}">
                <a16:creationId xmlns:a16="http://schemas.microsoft.com/office/drawing/2014/main" id="{23161C1F-933B-4C05-B520-7D9A3D8B319B}"/>
              </a:ext>
            </a:extLst>
          </p:cNvPr>
          <p:cNvSpPr txBox="1"/>
          <p:nvPr userDrawn="1"/>
        </p:nvSpPr>
        <p:spPr>
          <a:xfrm flipH="1">
            <a:off x="12457573" y="24"/>
            <a:ext cx="2418486" cy="1119895"/>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AGENDA</a:t>
            </a:r>
            <a:br>
              <a:rPr lang="en-US" b="1" i="0" u="none">
                <a:solidFill>
                  <a:schemeClr val="tx1"/>
                </a:solidFill>
                <a:latin typeface="+mn-lt"/>
              </a:rPr>
            </a:br>
            <a:r>
              <a:rPr lang="en-US" b="1" i="0" u="none">
                <a:solidFill>
                  <a:schemeClr val="tx1"/>
                </a:solidFill>
                <a:latin typeface="+mn-lt"/>
              </a:rPr>
              <a:t>(IMAGE)</a:t>
            </a:r>
          </a:p>
          <a:p>
            <a:pPr marL="285750" indent="-285750">
              <a:lnSpc>
                <a:spcPct val="90000"/>
              </a:lnSpc>
              <a:spcBef>
                <a:spcPts val="1200"/>
              </a:spcBef>
              <a:buFont typeface="Arial" panose="020B0604020202020204" pitchFamily="34" charset="0"/>
              <a:buChar char="•"/>
            </a:pPr>
            <a:r>
              <a:rPr lang="en-US" b="0">
                <a:solidFill>
                  <a:schemeClr val="tx1"/>
                </a:solidFill>
                <a:latin typeface="+mn-lt"/>
              </a:rPr>
              <a:t>Click to edit text</a:t>
            </a:r>
          </a:p>
        </p:txBody>
      </p:sp>
      <p:sp>
        <p:nvSpPr>
          <p:cNvPr id="29" name="Rectangle 28">
            <a:extLst>
              <a:ext uri="{FF2B5EF4-FFF2-40B4-BE49-F238E27FC236}">
                <a16:creationId xmlns:a16="http://schemas.microsoft.com/office/drawing/2014/main" id="{DAC371ED-D842-4037-BDCE-351C6145BA5A}"/>
              </a:ext>
            </a:extLst>
          </p:cNvPr>
          <p:cNvSpPr/>
          <p:nvPr userDrawn="1"/>
        </p:nvSpPr>
        <p:spPr>
          <a:xfrm>
            <a:off x="457201" y="6407151"/>
            <a:ext cx="2940310" cy="235044"/>
          </a:xfrm>
          <a:prstGeom prst="rect">
            <a:avLst/>
          </a:prstGeom>
        </p:spPr>
        <p:txBody>
          <a:bodyPr wrap="none" lIns="0" tIns="0" rIns="0" bIns="0" anchor="ct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a:ln>
                  <a:noFill/>
                </a:ln>
                <a:solidFill>
                  <a:schemeClr val="bg1"/>
                </a:solidFill>
                <a:effectLst/>
                <a:uLnTx/>
                <a:uFillTx/>
                <a:latin typeface="+mn-lt"/>
                <a:ea typeface="+mn-ea"/>
                <a:cs typeface="Arial"/>
              </a:rPr>
              <a:t>PRIMARY CARE PROGRESS, INC.  |  All rights reserved</a:t>
            </a:r>
          </a:p>
        </p:txBody>
      </p:sp>
      <p:sp>
        <p:nvSpPr>
          <p:cNvPr id="2" name="Title 1">
            <a:extLst>
              <a:ext uri="{FF2B5EF4-FFF2-40B4-BE49-F238E27FC236}">
                <a16:creationId xmlns:a16="http://schemas.microsoft.com/office/drawing/2014/main" id="{0A89FBC1-50CB-4DEB-8381-7FE475C70AF0}"/>
              </a:ext>
            </a:extLst>
          </p:cNvPr>
          <p:cNvSpPr>
            <a:spLocks noGrp="1"/>
          </p:cNvSpPr>
          <p:nvPr>
            <p:ph type="title"/>
          </p:nvPr>
        </p:nvSpPr>
        <p:spPr>
          <a:xfrm>
            <a:off x="5129572" y="467652"/>
            <a:ext cx="6602063" cy="903951"/>
          </a:xfrm>
        </p:spPr>
        <p:txBody>
          <a:bodyPr anchor="t"/>
          <a:lstStyle>
            <a:lvl1pPr algn="r">
              <a:lnSpc>
                <a:spcPct val="70000"/>
              </a:lnSpc>
              <a:defRPr sz="4800" i="0" cap="all" baseline="0">
                <a:solidFill>
                  <a:schemeClr val="bg1"/>
                </a:solidFill>
                <a:latin typeface="+mn-lt"/>
              </a:defRPr>
            </a:lvl1pPr>
          </a:lstStyle>
          <a:p>
            <a:r>
              <a:rPr lang="en-US"/>
              <a:t>Click to edit Master title style</a:t>
            </a:r>
          </a:p>
        </p:txBody>
      </p:sp>
      <p:pic>
        <p:nvPicPr>
          <p:cNvPr id="16" name="image3.png">
            <a:extLst>
              <a:ext uri="{FF2B5EF4-FFF2-40B4-BE49-F238E27FC236}">
                <a16:creationId xmlns:a16="http://schemas.microsoft.com/office/drawing/2014/main" id="{DAC93524-6A32-4E88-8805-891A60858303}"/>
              </a:ext>
            </a:extLst>
          </p:cNvPr>
          <p:cNvPicPr/>
          <p:nvPr userDrawn="1"/>
        </p:nvPicPr>
        <p:blipFill>
          <a:blip r:embed="rId3"/>
          <a:stretch>
            <a:fillRect/>
          </a:stretch>
        </p:blipFill>
        <p:spPr>
          <a:xfrm>
            <a:off x="10551846" y="6367830"/>
            <a:ext cx="1174506" cy="271237"/>
          </a:xfrm>
          <a:prstGeom prst="rect">
            <a:avLst/>
          </a:prstGeom>
          <a:ln w="12700">
            <a:miter lim="400000"/>
          </a:ln>
        </p:spPr>
      </p:pic>
      <p:sp>
        <p:nvSpPr>
          <p:cNvPr id="6" name="Content Placeholder 5">
            <a:extLst>
              <a:ext uri="{FF2B5EF4-FFF2-40B4-BE49-F238E27FC236}">
                <a16:creationId xmlns:a16="http://schemas.microsoft.com/office/drawing/2014/main" id="{FD0AD3CB-8DBD-4124-8D01-3A9BB1583169}"/>
              </a:ext>
            </a:extLst>
          </p:cNvPr>
          <p:cNvSpPr>
            <a:spLocks noGrp="1"/>
          </p:cNvSpPr>
          <p:nvPr>
            <p:ph sz="quarter" idx="15"/>
          </p:nvPr>
        </p:nvSpPr>
        <p:spPr>
          <a:xfrm>
            <a:off x="5129223" y="1928813"/>
            <a:ext cx="6597652" cy="3657600"/>
          </a:xfrm>
        </p:spPr>
        <p:txBody>
          <a:bodyPr/>
          <a:lstStyle>
            <a:lvl1pPr marL="457200" indent="-457200">
              <a:buClr>
                <a:schemeClr val="bg1"/>
              </a:buClr>
              <a:buSzPct val="100000"/>
              <a:buFont typeface="Arial" panose="020B0604020202020204" pitchFamily="34" charset="0"/>
              <a:buChar char="•"/>
              <a:defRPr sz="2800" i="1">
                <a:solidFill>
                  <a:schemeClr val="bg1"/>
                </a:solidFill>
                <a:latin typeface="+mj-lt"/>
              </a:defRPr>
            </a:lvl1pPr>
            <a:lvl2pPr marL="692150" indent="-234950">
              <a:buClrTx/>
              <a:buFont typeface="Calibri" panose="020F0502020204030204" pitchFamily="34" charset="0"/>
              <a:buChar char="−"/>
              <a:defRPr>
                <a:solidFill>
                  <a:schemeClr val="bg1"/>
                </a:solidFill>
              </a:defRPr>
            </a:lvl2pPr>
            <a:lvl3pPr marL="1149350" indent="-234950">
              <a:defRPr>
                <a:solidFill>
                  <a:schemeClr val="bg1"/>
                </a:solidFill>
              </a:defRPr>
            </a:lvl3pPr>
            <a:lvl4pPr marL="1371600" indent="-222250">
              <a:defRPr>
                <a:solidFill>
                  <a:schemeClr val="bg1"/>
                </a:solidFill>
              </a:defRPr>
            </a:lvl4pPr>
            <a:lvl5pPr marL="1828800" indent="-222250">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34026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userDrawn="1">
  <p:cSld name="Agenda (Custom Image)">
    <p:bg>
      <p:bgPr>
        <a:solidFill>
          <a:schemeClr val="accent2"/>
        </a:solidFill>
        <a:effectLst/>
      </p:bgPr>
    </p:bg>
    <p:spTree>
      <p:nvGrpSpPr>
        <p:cNvPr id="1" name=""/>
        <p:cNvGrpSpPr/>
        <p:nvPr/>
      </p:nvGrpSpPr>
      <p:grpSpPr>
        <a:xfrm>
          <a:off x="0" y="0"/>
          <a:ext cx="0" cy="0"/>
          <a:chOff x="0" y="0"/>
          <a:chExt cx="0" cy="0"/>
        </a:xfrm>
      </p:grpSpPr>
      <p:sp>
        <p:nvSpPr>
          <p:cNvPr id="15" name="Picture Placeholder 13">
            <a:extLst>
              <a:ext uri="{FF2B5EF4-FFF2-40B4-BE49-F238E27FC236}">
                <a16:creationId xmlns:a16="http://schemas.microsoft.com/office/drawing/2014/main" id="{A2B9E313-2C20-43A2-940F-01256F267E1A}"/>
              </a:ext>
            </a:extLst>
          </p:cNvPr>
          <p:cNvSpPr>
            <a:spLocks noGrp="1"/>
          </p:cNvSpPr>
          <p:nvPr>
            <p:ph type="pic" sz="quarter" idx="14"/>
          </p:nvPr>
        </p:nvSpPr>
        <p:spPr>
          <a:xfrm>
            <a:off x="13" y="0"/>
            <a:ext cx="4325938" cy="6871648"/>
          </a:xfrm>
          <a:solidFill>
            <a:schemeClr val="accent1"/>
          </a:solidFill>
        </p:spPr>
        <p:txBody>
          <a:bodyPr/>
          <a:lstStyle/>
          <a:p>
            <a:endParaRPr lang="en-US"/>
          </a:p>
        </p:txBody>
      </p:sp>
      <p:sp>
        <p:nvSpPr>
          <p:cNvPr id="3" name="Date Placeholder 2">
            <a:extLst>
              <a:ext uri="{FF2B5EF4-FFF2-40B4-BE49-F238E27FC236}">
                <a16:creationId xmlns:a16="http://schemas.microsoft.com/office/drawing/2014/main" id="{E6F30ADF-0BC8-4352-A4F5-763DC94B75BD}"/>
              </a:ext>
            </a:extLst>
          </p:cNvPr>
          <p:cNvSpPr>
            <a:spLocks noGrp="1"/>
          </p:cNvSpPr>
          <p:nvPr>
            <p:ph type="dt" sz="half" idx="10"/>
          </p:nvPr>
        </p:nvSpPr>
        <p:spPr>
          <a:xfrm>
            <a:off x="8642109" y="6407176"/>
            <a:ext cx="1092449" cy="228599"/>
          </a:xfrm>
          <a:prstGeom prst="rect">
            <a:avLst/>
          </a:prstGeom>
        </p:spPr>
        <p:txBody>
          <a:bodyPr/>
          <a:lstStyle>
            <a:lvl1pPr>
              <a:defRPr>
                <a:solidFill>
                  <a:schemeClr val="bg1"/>
                </a:solidFill>
              </a:defRPr>
            </a:lvl1pPr>
          </a:lstStyle>
          <a:p>
            <a:fld id="{4967214C-5B4D-4DFD-BD5D-3B772EB52E81}" type="datetime1">
              <a:rPr lang="en-US" smtClean="0"/>
              <a:pPr/>
              <a:t>4/29/26</a:t>
            </a:fld>
            <a:endParaRPr lang="en-US"/>
          </a:p>
        </p:txBody>
      </p:sp>
      <p:sp>
        <p:nvSpPr>
          <p:cNvPr id="4" name="Slide Number Placeholder 3">
            <a:extLst>
              <a:ext uri="{FF2B5EF4-FFF2-40B4-BE49-F238E27FC236}">
                <a16:creationId xmlns:a16="http://schemas.microsoft.com/office/drawing/2014/main" id="{0049E632-23E4-412F-B79C-2E7A85F86282}"/>
              </a:ext>
            </a:extLst>
          </p:cNvPr>
          <p:cNvSpPr>
            <a:spLocks noGrp="1"/>
          </p:cNvSpPr>
          <p:nvPr>
            <p:ph type="sldNum" sz="quarter" idx="11"/>
          </p:nvPr>
        </p:nvSpPr>
        <p:spPr>
          <a:xfrm>
            <a:off x="9824480" y="6407176"/>
            <a:ext cx="390690" cy="228599"/>
          </a:xfrm>
          <a:prstGeom prst="rect">
            <a:avLst/>
          </a:prstGeom>
        </p:spPr>
        <p:txBody>
          <a:bodyPr/>
          <a:lstStyle>
            <a:lvl1pPr>
              <a:defRPr>
                <a:solidFill>
                  <a:schemeClr val="bg1"/>
                </a:solidFill>
              </a:defRPr>
            </a:lvl1pPr>
          </a:lstStyle>
          <a:p>
            <a:fld id="{3D20DFA8-C5FE-DB44-9BF9-1274EAD5637C}" type="slidenum">
              <a:rPr lang="en-US" smtClean="0"/>
              <a:pPr/>
              <a:t>‹#›</a:t>
            </a:fld>
            <a:endParaRPr lang="en-US"/>
          </a:p>
        </p:txBody>
      </p:sp>
      <p:sp>
        <p:nvSpPr>
          <p:cNvPr id="26" name="TextBox 25">
            <a:extLst>
              <a:ext uri="{FF2B5EF4-FFF2-40B4-BE49-F238E27FC236}">
                <a16:creationId xmlns:a16="http://schemas.microsoft.com/office/drawing/2014/main" id="{23161C1F-933B-4C05-B520-7D9A3D8B319B}"/>
              </a:ext>
            </a:extLst>
          </p:cNvPr>
          <p:cNvSpPr txBox="1"/>
          <p:nvPr userDrawn="1"/>
        </p:nvSpPr>
        <p:spPr>
          <a:xfrm flipH="1">
            <a:off x="12457573" y="24"/>
            <a:ext cx="2418486" cy="5665755"/>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AGENDA</a:t>
            </a:r>
            <a:br>
              <a:rPr lang="en-US" b="1" i="0" u="none">
                <a:solidFill>
                  <a:schemeClr val="tx1"/>
                </a:solidFill>
                <a:latin typeface="+mn-lt"/>
              </a:rPr>
            </a:br>
            <a:r>
              <a:rPr lang="en-US" b="1" i="0" u="none">
                <a:solidFill>
                  <a:schemeClr val="tx1"/>
                </a:solidFill>
                <a:latin typeface="+mn-lt"/>
              </a:rPr>
              <a:t>(CUSTOM IMAGE)</a:t>
            </a:r>
          </a:p>
          <a:p>
            <a:pPr marL="285750" indent="-285750">
              <a:lnSpc>
                <a:spcPct val="90000"/>
              </a:lnSpc>
              <a:spcBef>
                <a:spcPts val="1200"/>
              </a:spcBef>
              <a:buFont typeface="Arial" panose="020B0604020202020204" pitchFamily="34" charset="0"/>
              <a:buChar char="•"/>
            </a:pPr>
            <a:r>
              <a:rPr lang="en-US" b="1">
                <a:solidFill>
                  <a:schemeClr val="tx1"/>
                </a:solidFill>
                <a:latin typeface="+mn-lt"/>
              </a:rPr>
              <a:t>To replace an existing image,</a:t>
            </a:r>
            <a:r>
              <a:rPr lang="en-US">
                <a:solidFill>
                  <a:schemeClr val="tx1"/>
                </a:solidFill>
                <a:latin typeface="+mn-lt"/>
              </a:rPr>
              <a:t> delete sample image, click on the image icon to browse your preferred image.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b="1">
                <a:solidFill>
                  <a:schemeClr val="tx1"/>
                </a:solidFill>
                <a:latin typeface="+mn-lt"/>
              </a:rPr>
              <a:t>To insert a new image, </a:t>
            </a:r>
            <a:r>
              <a:rPr lang="en-US">
                <a:solidFill>
                  <a:schemeClr val="tx1"/>
                </a:solidFill>
                <a:latin typeface="+mn-lt"/>
              </a:rPr>
              <a:t>delete sample image, click on the image icon to browse your preferred image.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b="1">
                <a:solidFill>
                  <a:schemeClr val="tx1"/>
                </a:solidFill>
                <a:latin typeface="+mn-lt"/>
              </a:rPr>
              <a:t>If footer elements are not visible, </a:t>
            </a:r>
            <a:br>
              <a:rPr lang="en-US">
                <a:solidFill>
                  <a:schemeClr val="tx1"/>
                </a:solidFill>
                <a:latin typeface="+mn-lt"/>
              </a:rPr>
            </a:br>
            <a:r>
              <a:rPr lang="en-US">
                <a:solidFill>
                  <a:schemeClr val="tx1"/>
                </a:solidFill>
                <a:latin typeface="+mn-lt"/>
              </a:rPr>
              <a:t>reset layout or select image and “send to back”</a:t>
            </a:r>
          </a:p>
        </p:txBody>
      </p:sp>
      <p:sp>
        <p:nvSpPr>
          <p:cNvPr id="2" name="Title 1">
            <a:extLst>
              <a:ext uri="{FF2B5EF4-FFF2-40B4-BE49-F238E27FC236}">
                <a16:creationId xmlns:a16="http://schemas.microsoft.com/office/drawing/2014/main" id="{0A89FBC1-50CB-4DEB-8381-7FE475C70AF0}"/>
              </a:ext>
            </a:extLst>
          </p:cNvPr>
          <p:cNvSpPr>
            <a:spLocks noGrp="1"/>
          </p:cNvSpPr>
          <p:nvPr>
            <p:ph type="title"/>
          </p:nvPr>
        </p:nvSpPr>
        <p:spPr>
          <a:xfrm>
            <a:off x="5129572" y="467652"/>
            <a:ext cx="6602063" cy="903951"/>
          </a:xfrm>
        </p:spPr>
        <p:txBody>
          <a:bodyPr anchor="t"/>
          <a:lstStyle>
            <a:lvl1pPr algn="r">
              <a:lnSpc>
                <a:spcPct val="70000"/>
              </a:lnSpc>
              <a:defRPr sz="4800" i="0" cap="all" baseline="0">
                <a:solidFill>
                  <a:schemeClr val="bg1"/>
                </a:solidFill>
                <a:latin typeface="+mn-lt"/>
              </a:defRPr>
            </a:lvl1pPr>
          </a:lstStyle>
          <a:p>
            <a:r>
              <a:rPr lang="en-US"/>
              <a:t>Click to edit Master title style</a:t>
            </a:r>
          </a:p>
        </p:txBody>
      </p:sp>
      <p:pic>
        <p:nvPicPr>
          <p:cNvPr id="16" name="image3.png">
            <a:extLst>
              <a:ext uri="{FF2B5EF4-FFF2-40B4-BE49-F238E27FC236}">
                <a16:creationId xmlns:a16="http://schemas.microsoft.com/office/drawing/2014/main" id="{DAC93524-6A32-4E88-8805-891A60858303}"/>
              </a:ext>
            </a:extLst>
          </p:cNvPr>
          <p:cNvPicPr/>
          <p:nvPr userDrawn="1"/>
        </p:nvPicPr>
        <p:blipFill>
          <a:blip r:embed="rId2"/>
          <a:stretch>
            <a:fillRect/>
          </a:stretch>
        </p:blipFill>
        <p:spPr>
          <a:xfrm>
            <a:off x="10551846" y="6367830"/>
            <a:ext cx="1174506" cy="271237"/>
          </a:xfrm>
          <a:prstGeom prst="rect">
            <a:avLst/>
          </a:prstGeom>
          <a:ln w="12700">
            <a:miter lim="400000"/>
          </a:ln>
        </p:spPr>
      </p:pic>
      <p:sp>
        <p:nvSpPr>
          <p:cNvPr id="6" name="Content Placeholder 5">
            <a:extLst>
              <a:ext uri="{FF2B5EF4-FFF2-40B4-BE49-F238E27FC236}">
                <a16:creationId xmlns:a16="http://schemas.microsoft.com/office/drawing/2014/main" id="{FD0AD3CB-8DBD-4124-8D01-3A9BB1583169}"/>
              </a:ext>
            </a:extLst>
          </p:cNvPr>
          <p:cNvSpPr>
            <a:spLocks noGrp="1"/>
          </p:cNvSpPr>
          <p:nvPr>
            <p:ph sz="quarter" idx="15"/>
          </p:nvPr>
        </p:nvSpPr>
        <p:spPr>
          <a:xfrm>
            <a:off x="5129223" y="1928813"/>
            <a:ext cx="6597652" cy="3657600"/>
          </a:xfrm>
        </p:spPr>
        <p:txBody>
          <a:bodyPr/>
          <a:lstStyle>
            <a:lvl1pPr marL="457200" indent="-457200">
              <a:buClr>
                <a:schemeClr val="bg1"/>
              </a:buClr>
              <a:buSzPct val="100000"/>
              <a:buFont typeface="Arial" panose="020B0604020202020204" pitchFamily="34" charset="0"/>
              <a:buChar char="•"/>
              <a:defRPr sz="2800" i="1">
                <a:solidFill>
                  <a:schemeClr val="bg1"/>
                </a:solidFill>
                <a:latin typeface="+mj-lt"/>
              </a:defRPr>
            </a:lvl1pPr>
            <a:lvl2pPr marL="692150" indent="-234950">
              <a:buClrTx/>
              <a:buFont typeface="Calibri" panose="020F0502020204030204" pitchFamily="34" charset="0"/>
              <a:buChar char="−"/>
              <a:defRPr>
                <a:solidFill>
                  <a:schemeClr val="bg1"/>
                </a:solidFill>
              </a:defRPr>
            </a:lvl2pPr>
            <a:lvl3pPr marL="1149350" indent="-234950">
              <a:defRPr>
                <a:solidFill>
                  <a:schemeClr val="bg1"/>
                </a:solidFill>
              </a:defRPr>
            </a:lvl3pPr>
            <a:lvl4pPr marL="1371600" indent="-222250">
              <a:defRPr>
                <a:solidFill>
                  <a:schemeClr val="bg1"/>
                </a:solidFill>
              </a:defRPr>
            </a:lvl4pPr>
            <a:lvl5pPr marL="1828800" indent="-222250">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5" name="Picture Placeholder 8">
            <a:extLst>
              <a:ext uri="{FF2B5EF4-FFF2-40B4-BE49-F238E27FC236}">
                <a16:creationId xmlns:a16="http://schemas.microsoft.com/office/drawing/2014/main" id="{F71F04F6-808F-4108-9F49-11F7AAD2E0E8}"/>
              </a:ext>
            </a:extLst>
          </p:cNvPr>
          <p:cNvSpPr>
            <a:spLocks noGrp="1"/>
          </p:cNvSpPr>
          <p:nvPr>
            <p:ph type="pic" sz="quarter" idx="16" hasCustomPrompt="1"/>
          </p:nvPr>
        </p:nvSpPr>
        <p:spPr>
          <a:xfrm>
            <a:off x="457200" y="6407150"/>
            <a:ext cx="2940050" cy="234950"/>
          </a:xfrm>
          <a:blipFill>
            <a:blip r:embed="rId3"/>
            <a:stretch>
              <a:fillRect/>
            </a:stretch>
          </a:blipFill>
        </p:spPr>
        <p:txBody>
          <a:bodyPr/>
          <a:lstStyle/>
          <a:p>
            <a:r>
              <a:rPr lang="en-US"/>
              <a:t> </a:t>
            </a:r>
          </a:p>
        </p:txBody>
      </p:sp>
    </p:spTree>
    <p:extLst>
      <p:ext uri="{BB962C8B-B14F-4D97-AF65-F5344CB8AC3E}">
        <p14:creationId xmlns:p14="http://schemas.microsoft.com/office/powerpoint/2010/main" val="153614636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Agenda (3)">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E9A07245-830E-48A8-883C-68A3907773EA}"/>
              </a:ext>
            </a:extLst>
          </p:cNvPr>
          <p:cNvSpPr/>
          <p:nvPr userDrawn="1"/>
        </p:nvSpPr>
        <p:spPr>
          <a:xfrm>
            <a:off x="133362" y="6172200"/>
            <a:ext cx="11979275" cy="6096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5BD5BEC-AFFC-4E09-8230-12BEC2B2F0AD}"/>
              </a:ext>
            </a:extLst>
          </p:cNvPr>
          <p:cNvGrpSpPr/>
          <p:nvPr userDrawn="1"/>
        </p:nvGrpSpPr>
        <p:grpSpPr>
          <a:xfrm>
            <a:off x="6579557" y="2806125"/>
            <a:ext cx="3029676" cy="4051874"/>
            <a:chOff x="7472363" y="2228850"/>
            <a:chExt cx="3043237" cy="4629150"/>
          </a:xfrm>
          <a:solidFill>
            <a:schemeClr val="accent4"/>
          </a:solidFill>
        </p:grpSpPr>
        <p:sp>
          <p:nvSpPr>
            <p:cNvPr id="11" name="Rectangle 10">
              <a:extLst>
                <a:ext uri="{FF2B5EF4-FFF2-40B4-BE49-F238E27FC236}">
                  <a16:creationId xmlns:a16="http://schemas.microsoft.com/office/drawing/2014/main" id="{B3893C10-8E09-4FD5-91A2-17344ADE65E9}"/>
                </a:ext>
              </a:extLst>
            </p:cNvPr>
            <p:cNvSpPr/>
            <p:nvPr/>
          </p:nvSpPr>
          <p:spPr>
            <a:xfrm>
              <a:off x="8243888" y="2228850"/>
              <a:ext cx="2271712" cy="4629150"/>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b="1">
                <a:latin typeface="+mj-lt"/>
              </a:endParaRPr>
            </a:p>
          </p:txBody>
        </p:sp>
        <p:sp>
          <p:nvSpPr>
            <p:cNvPr id="12" name="Rectangle 6">
              <a:extLst>
                <a:ext uri="{FF2B5EF4-FFF2-40B4-BE49-F238E27FC236}">
                  <a16:creationId xmlns:a16="http://schemas.microsoft.com/office/drawing/2014/main" id="{1B569EBF-FF0D-498B-AB78-8BD1EA1B4523}"/>
                </a:ext>
              </a:extLst>
            </p:cNvPr>
            <p:cNvSpPr/>
            <p:nvPr/>
          </p:nvSpPr>
          <p:spPr>
            <a:xfrm>
              <a:off x="7472363" y="2228850"/>
              <a:ext cx="771525" cy="4629150"/>
            </a:xfrm>
            <a:custGeom>
              <a:avLst/>
              <a:gdLst>
                <a:gd name="connsiteX0" fmla="*/ 0 w 771525"/>
                <a:gd name="connsiteY0" fmla="*/ 0 h 4629150"/>
                <a:gd name="connsiteX1" fmla="*/ 771525 w 771525"/>
                <a:gd name="connsiteY1" fmla="*/ 0 h 4629150"/>
                <a:gd name="connsiteX2" fmla="*/ 771525 w 771525"/>
                <a:gd name="connsiteY2" fmla="*/ 4629150 h 4629150"/>
                <a:gd name="connsiteX3" fmla="*/ 0 w 771525"/>
                <a:gd name="connsiteY3" fmla="*/ 4629150 h 4629150"/>
                <a:gd name="connsiteX4" fmla="*/ 0 w 771525"/>
                <a:gd name="connsiteY4" fmla="*/ 0 h 4629150"/>
                <a:gd name="connsiteX0" fmla="*/ 0 w 771525"/>
                <a:gd name="connsiteY0" fmla="*/ 4629150 h 4629150"/>
                <a:gd name="connsiteX1" fmla="*/ 771525 w 771525"/>
                <a:gd name="connsiteY1" fmla="*/ 0 h 4629150"/>
                <a:gd name="connsiteX2" fmla="*/ 771525 w 771525"/>
                <a:gd name="connsiteY2" fmla="*/ 4629150 h 4629150"/>
                <a:gd name="connsiteX3" fmla="*/ 0 w 771525"/>
                <a:gd name="connsiteY3" fmla="*/ 4629150 h 4629150"/>
              </a:gdLst>
              <a:ahLst/>
              <a:cxnLst>
                <a:cxn ang="0">
                  <a:pos x="connsiteX0" y="connsiteY0"/>
                </a:cxn>
                <a:cxn ang="0">
                  <a:pos x="connsiteX1" y="connsiteY1"/>
                </a:cxn>
                <a:cxn ang="0">
                  <a:pos x="connsiteX2" y="connsiteY2"/>
                </a:cxn>
                <a:cxn ang="0">
                  <a:pos x="connsiteX3" y="connsiteY3"/>
                </a:cxn>
              </a:cxnLst>
              <a:rect l="l" t="t" r="r" b="b"/>
              <a:pathLst>
                <a:path w="771525" h="4629150">
                  <a:moveTo>
                    <a:pt x="0" y="4629150"/>
                  </a:moveTo>
                  <a:lnTo>
                    <a:pt x="771525" y="0"/>
                  </a:lnTo>
                  <a:lnTo>
                    <a:pt x="771525" y="4629150"/>
                  </a:lnTo>
                  <a:lnTo>
                    <a:pt x="0" y="4629150"/>
                  </a:lnTo>
                  <a:close/>
                </a:path>
              </a:pathLst>
            </a:custGeom>
            <a:solidFill>
              <a:schemeClr val="accent4">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b="1">
                <a:latin typeface="+mj-lt"/>
              </a:endParaRPr>
            </a:p>
          </p:txBody>
        </p:sp>
      </p:grpSp>
      <p:grpSp>
        <p:nvGrpSpPr>
          <p:cNvPr id="13" name="Group 12">
            <a:extLst>
              <a:ext uri="{FF2B5EF4-FFF2-40B4-BE49-F238E27FC236}">
                <a16:creationId xmlns:a16="http://schemas.microsoft.com/office/drawing/2014/main" id="{3BA8E382-C59A-4AB4-B78E-6B38D5ADC41C}"/>
              </a:ext>
            </a:extLst>
          </p:cNvPr>
          <p:cNvGrpSpPr/>
          <p:nvPr userDrawn="1"/>
        </p:nvGrpSpPr>
        <p:grpSpPr>
          <a:xfrm>
            <a:off x="4174845" y="2806125"/>
            <a:ext cx="3029676" cy="4051874"/>
            <a:chOff x="7472363" y="2228850"/>
            <a:chExt cx="3043237" cy="4629150"/>
          </a:xfrm>
          <a:solidFill>
            <a:schemeClr val="accent3"/>
          </a:solidFill>
        </p:grpSpPr>
        <p:sp>
          <p:nvSpPr>
            <p:cNvPr id="14" name="Rectangle 13">
              <a:extLst>
                <a:ext uri="{FF2B5EF4-FFF2-40B4-BE49-F238E27FC236}">
                  <a16:creationId xmlns:a16="http://schemas.microsoft.com/office/drawing/2014/main" id="{B7782917-2ED7-4FAF-8E8B-65B39DF7C0FD}"/>
                </a:ext>
              </a:extLst>
            </p:cNvPr>
            <p:cNvSpPr/>
            <p:nvPr/>
          </p:nvSpPr>
          <p:spPr>
            <a:xfrm>
              <a:off x="8243888" y="2228850"/>
              <a:ext cx="2271712" cy="4629150"/>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b="1">
                <a:latin typeface="+mj-lt"/>
              </a:endParaRPr>
            </a:p>
          </p:txBody>
        </p:sp>
        <p:sp>
          <p:nvSpPr>
            <p:cNvPr id="15" name="Rectangle 6">
              <a:extLst>
                <a:ext uri="{FF2B5EF4-FFF2-40B4-BE49-F238E27FC236}">
                  <a16:creationId xmlns:a16="http://schemas.microsoft.com/office/drawing/2014/main" id="{E10F59BC-FF14-4B54-ACB5-70EA9BFBDEA0}"/>
                </a:ext>
              </a:extLst>
            </p:cNvPr>
            <p:cNvSpPr/>
            <p:nvPr/>
          </p:nvSpPr>
          <p:spPr>
            <a:xfrm>
              <a:off x="7472363" y="2228850"/>
              <a:ext cx="771525" cy="4629150"/>
            </a:xfrm>
            <a:custGeom>
              <a:avLst/>
              <a:gdLst>
                <a:gd name="connsiteX0" fmla="*/ 0 w 771525"/>
                <a:gd name="connsiteY0" fmla="*/ 0 h 4629150"/>
                <a:gd name="connsiteX1" fmla="*/ 771525 w 771525"/>
                <a:gd name="connsiteY1" fmla="*/ 0 h 4629150"/>
                <a:gd name="connsiteX2" fmla="*/ 771525 w 771525"/>
                <a:gd name="connsiteY2" fmla="*/ 4629150 h 4629150"/>
                <a:gd name="connsiteX3" fmla="*/ 0 w 771525"/>
                <a:gd name="connsiteY3" fmla="*/ 4629150 h 4629150"/>
                <a:gd name="connsiteX4" fmla="*/ 0 w 771525"/>
                <a:gd name="connsiteY4" fmla="*/ 0 h 4629150"/>
                <a:gd name="connsiteX0" fmla="*/ 0 w 771525"/>
                <a:gd name="connsiteY0" fmla="*/ 4629150 h 4629150"/>
                <a:gd name="connsiteX1" fmla="*/ 771525 w 771525"/>
                <a:gd name="connsiteY1" fmla="*/ 0 h 4629150"/>
                <a:gd name="connsiteX2" fmla="*/ 771525 w 771525"/>
                <a:gd name="connsiteY2" fmla="*/ 4629150 h 4629150"/>
                <a:gd name="connsiteX3" fmla="*/ 0 w 771525"/>
                <a:gd name="connsiteY3" fmla="*/ 4629150 h 4629150"/>
              </a:gdLst>
              <a:ahLst/>
              <a:cxnLst>
                <a:cxn ang="0">
                  <a:pos x="connsiteX0" y="connsiteY0"/>
                </a:cxn>
                <a:cxn ang="0">
                  <a:pos x="connsiteX1" y="connsiteY1"/>
                </a:cxn>
                <a:cxn ang="0">
                  <a:pos x="connsiteX2" y="connsiteY2"/>
                </a:cxn>
                <a:cxn ang="0">
                  <a:pos x="connsiteX3" y="connsiteY3"/>
                </a:cxn>
              </a:cxnLst>
              <a:rect l="l" t="t" r="r" b="b"/>
              <a:pathLst>
                <a:path w="771525" h="4629150">
                  <a:moveTo>
                    <a:pt x="0" y="4629150"/>
                  </a:moveTo>
                  <a:lnTo>
                    <a:pt x="771525" y="0"/>
                  </a:lnTo>
                  <a:lnTo>
                    <a:pt x="771525" y="4629150"/>
                  </a:lnTo>
                  <a:lnTo>
                    <a:pt x="0" y="4629150"/>
                  </a:lnTo>
                  <a:close/>
                </a:path>
              </a:pathLst>
            </a:custGeom>
            <a:solidFill>
              <a:schemeClr val="accent3">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b="1">
                <a:latin typeface="+mj-lt"/>
              </a:endParaRPr>
            </a:p>
          </p:txBody>
        </p:sp>
      </p:grpSp>
      <p:grpSp>
        <p:nvGrpSpPr>
          <p:cNvPr id="16" name="Group 15">
            <a:extLst>
              <a:ext uri="{FF2B5EF4-FFF2-40B4-BE49-F238E27FC236}">
                <a16:creationId xmlns:a16="http://schemas.microsoft.com/office/drawing/2014/main" id="{1DB56451-97D7-4304-A557-79A4D50413E4}"/>
              </a:ext>
            </a:extLst>
          </p:cNvPr>
          <p:cNvGrpSpPr/>
          <p:nvPr userDrawn="1"/>
        </p:nvGrpSpPr>
        <p:grpSpPr>
          <a:xfrm>
            <a:off x="1770121" y="2806125"/>
            <a:ext cx="3029676" cy="4051874"/>
            <a:chOff x="5100638" y="2228850"/>
            <a:chExt cx="3043237" cy="4629150"/>
          </a:xfrm>
        </p:grpSpPr>
        <p:sp>
          <p:nvSpPr>
            <p:cNvPr id="17" name="Rectangle 16">
              <a:extLst>
                <a:ext uri="{FF2B5EF4-FFF2-40B4-BE49-F238E27FC236}">
                  <a16:creationId xmlns:a16="http://schemas.microsoft.com/office/drawing/2014/main" id="{460C4A24-9350-4F69-8DC8-683194191A71}"/>
                </a:ext>
              </a:extLst>
            </p:cNvPr>
            <p:cNvSpPr/>
            <p:nvPr/>
          </p:nvSpPr>
          <p:spPr>
            <a:xfrm>
              <a:off x="5872163" y="2228850"/>
              <a:ext cx="2271712" cy="462915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b="1">
                <a:latin typeface="+mj-lt"/>
              </a:endParaRPr>
            </a:p>
          </p:txBody>
        </p:sp>
        <p:sp>
          <p:nvSpPr>
            <p:cNvPr id="18" name="Rectangle 6">
              <a:extLst>
                <a:ext uri="{FF2B5EF4-FFF2-40B4-BE49-F238E27FC236}">
                  <a16:creationId xmlns:a16="http://schemas.microsoft.com/office/drawing/2014/main" id="{85B2E055-1BFC-4A77-AEFD-2FB496F01749}"/>
                </a:ext>
              </a:extLst>
            </p:cNvPr>
            <p:cNvSpPr/>
            <p:nvPr/>
          </p:nvSpPr>
          <p:spPr>
            <a:xfrm>
              <a:off x="5100638" y="2228850"/>
              <a:ext cx="771525" cy="4629150"/>
            </a:xfrm>
            <a:custGeom>
              <a:avLst/>
              <a:gdLst>
                <a:gd name="connsiteX0" fmla="*/ 0 w 771525"/>
                <a:gd name="connsiteY0" fmla="*/ 0 h 4629150"/>
                <a:gd name="connsiteX1" fmla="*/ 771525 w 771525"/>
                <a:gd name="connsiteY1" fmla="*/ 0 h 4629150"/>
                <a:gd name="connsiteX2" fmla="*/ 771525 w 771525"/>
                <a:gd name="connsiteY2" fmla="*/ 4629150 h 4629150"/>
                <a:gd name="connsiteX3" fmla="*/ 0 w 771525"/>
                <a:gd name="connsiteY3" fmla="*/ 4629150 h 4629150"/>
                <a:gd name="connsiteX4" fmla="*/ 0 w 771525"/>
                <a:gd name="connsiteY4" fmla="*/ 0 h 4629150"/>
                <a:gd name="connsiteX0" fmla="*/ 0 w 771525"/>
                <a:gd name="connsiteY0" fmla="*/ 4629150 h 4629150"/>
                <a:gd name="connsiteX1" fmla="*/ 771525 w 771525"/>
                <a:gd name="connsiteY1" fmla="*/ 0 h 4629150"/>
                <a:gd name="connsiteX2" fmla="*/ 771525 w 771525"/>
                <a:gd name="connsiteY2" fmla="*/ 4629150 h 4629150"/>
                <a:gd name="connsiteX3" fmla="*/ 0 w 771525"/>
                <a:gd name="connsiteY3" fmla="*/ 4629150 h 4629150"/>
              </a:gdLst>
              <a:ahLst/>
              <a:cxnLst>
                <a:cxn ang="0">
                  <a:pos x="connsiteX0" y="connsiteY0"/>
                </a:cxn>
                <a:cxn ang="0">
                  <a:pos x="connsiteX1" y="connsiteY1"/>
                </a:cxn>
                <a:cxn ang="0">
                  <a:pos x="connsiteX2" y="connsiteY2"/>
                </a:cxn>
                <a:cxn ang="0">
                  <a:pos x="connsiteX3" y="connsiteY3"/>
                </a:cxn>
              </a:cxnLst>
              <a:rect l="l" t="t" r="r" b="b"/>
              <a:pathLst>
                <a:path w="771525" h="4629150">
                  <a:moveTo>
                    <a:pt x="0" y="4629150"/>
                  </a:moveTo>
                  <a:lnTo>
                    <a:pt x="771525" y="0"/>
                  </a:lnTo>
                  <a:lnTo>
                    <a:pt x="771525" y="4629150"/>
                  </a:lnTo>
                  <a:lnTo>
                    <a:pt x="0" y="4629150"/>
                  </a:lnTo>
                  <a:close/>
                </a:path>
              </a:pathLst>
            </a:custGeom>
            <a:solidFill>
              <a:schemeClr val="accent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b="1">
                <a:latin typeface="+mj-lt"/>
              </a:endParaRPr>
            </a:p>
          </p:txBody>
        </p:sp>
      </p:grpSp>
      <p:sp>
        <p:nvSpPr>
          <p:cNvPr id="49" name="Text Placeholder 48">
            <a:extLst>
              <a:ext uri="{FF2B5EF4-FFF2-40B4-BE49-F238E27FC236}">
                <a16:creationId xmlns:a16="http://schemas.microsoft.com/office/drawing/2014/main" id="{4D7B45D6-B5B9-4C9C-ACD7-42849A1726C3}"/>
              </a:ext>
            </a:extLst>
          </p:cNvPr>
          <p:cNvSpPr>
            <a:spLocks noGrp="1"/>
          </p:cNvSpPr>
          <p:nvPr>
            <p:ph type="body" sz="quarter" idx="10" hasCustomPrompt="1"/>
          </p:nvPr>
        </p:nvSpPr>
        <p:spPr>
          <a:xfrm>
            <a:off x="2690676" y="4678370"/>
            <a:ext cx="1962408" cy="475366"/>
          </a:xfrm>
        </p:spPr>
        <p:txBody>
          <a:bodyPr/>
          <a:lstStyle>
            <a:lvl1pPr algn="ctr">
              <a:lnSpc>
                <a:spcPct val="80000"/>
              </a:lnSpc>
              <a:defRPr sz="2000" b="1" cap="none" spc="0" baseline="0">
                <a:solidFill>
                  <a:schemeClr val="bg1"/>
                </a:solidFill>
              </a:defRPr>
            </a:lvl1pPr>
            <a:lvl2pPr marL="228600" indent="0">
              <a:buNone/>
              <a:defRPr/>
            </a:lvl2pPr>
          </a:lstStyle>
          <a:p>
            <a:pPr lvl="0"/>
            <a:r>
              <a:rPr lang="en-US"/>
              <a:t>Edit Label</a:t>
            </a:r>
          </a:p>
        </p:txBody>
      </p:sp>
      <p:sp>
        <p:nvSpPr>
          <p:cNvPr id="50" name="Text Placeholder 48">
            <a:extLst>
              <a:ext uri="{FF2B5EF4-FFF2-40B4-BE49-F238E27FC236}">
                <a16:creationId xmlns:a16="http://schemas.microsoft.com/office/drawing/2014/main" id="{7F047CB6-35BD-4138-A738-CAFF17FDA26C}"/>
              </a:ext>
            </a:extLst>
          </p:cNvPr>
          <p:cNvSpPr>
            <a:spLocks noGrp="1"/>
          </p:cNvSpPr>
          <p:nvPr>
            <p:ph type="body" sz="quarter" idx="11" hasCustomPrompt="1"/>
          </p:nvPr>
        </p:nvSpPr>
        <p:spPr>
          <a:xfrm>
            <a:off x="2690676" y="5421402"/>
            <a:ext cx="1962408" cy="870077"/>
          </a:xfrm>
        </p:spPr>
        <p:txBody>
          <a:bodyPr/>
          <a:lstStyle>
            <a:lvl1pPr algn="ctr">
              <a:lnSpc>
                <a:spcPct val="100000"/>
              </a:lnSpc>
              <a:defRPr sz="1800" b="0" i="0" cap="none" spc="0" baseline="0">
                <a:solidFill>
                  <a:schemeClr val="bg1"/>
                </a:solidFill>
                <a:latin typeface="+mn-lt"/>
              </a:defRPr>
            </a:lvl1pPr>
            <a:lvl2pPr marL="228600" indent="0">
              <a:buNone/>
              <a:defRPr/>
            </a:lvl2pPr>
          </a:lstStyle>
          <a:p>
            <a:pPr lvl="0"/>
            <a:r>
              <a:rPr lang="en-US"/>
              <a:t>Edit description</a:t>
            </a:r>
          </a:p>
        </p:txBody>
      </p:sp>
      <p:sp>
        <p:nvSpPr>
          <p:cNvPr id="51" name="Text Placeholder 48">
            <a:extLst>
              <a:ext uri="{FF2B5EF4-FFF2-40B4-BE49-F238E27FC236}">
                <a16:creationId xmlns:a16="http://schemas.microsoft.com/office/drawing/2014/main" id="{22D5A6DB-11E9-4DC7-A4A4-AF5CB069DE10}"/>
              </a:ext>
            </a:extLst>
          </p:cNvPr>
          <p:cNvSpPr>
            <a:spLocks noGrp="1"/>
          </p:cNvSpPr>
          <p:nvPr>
            <p:ph type="body" sz="quarter" idx="12" hasCustomPrompt="1"/>
          </p:nvPr>
        </p:nvSpPr>
        <p:spPr>
          <a:xfrm>
            <a:off x="5092522" y="4678370"/>
            <a:ext cx="1962408" cy="475366"/>
          </a:xfrm>
        </p:spPr>
        <p:txBody>
          <a:bodyPr/>
          <a:lstStyle>
            <a:lvl1pPr algn="ctr">
              <a:lnSpc>
                <a:spcPct val="80000"/>
              </a:lnSpc>
              <a:defRPr sz="2000" b="1" cap="none" spc="0" baseline="0">
                <a:solidFill>
                  <a:schemeClr val="bg1"/>
                </a:solidFill>
              </a:defRPr>
            </a:lvl1pPr>
            <a:lvl2pPr marL="228600" indent="0">
              <a:buNone/>
              <a:defRPr/>
            </a:lvl2pPr>
          </a:lstStyle>
          <a:p>
            <a:pPr lvl="0"/>
            <a:r>
              <a:rPr lang="en-US"/>
              <a:t>Edit Label</a:t>
            </a:r>
          </a:p>
        </p:txBody>
      </p:sp>
      <p:sp>
        <p:nvSpPr>
          <p:cNvPr id="52" name="Text Placeholder 48">
            <a:extLst>
              <a:ext uri="{FF2B5EF4-FFF2-40B4-BE49-F238E27FC236}">
                <a16:creationId xmlns:a16="http://schemas.microsoft.com/office/drawing/2014/main" id="{D03718EA-CE6A-4B0A-B755-04EDB1031307}"/>
              </a:ext>
            </a:extLst>
          </p:cNvPr>
          <p:cNvSpPr>
            <a:spLocks noGrp="1"/>
          </p:cNvSpPr>
          <p:nvPr>
            <p:ph type="body" sz="quarter" idx="13" hasCustomPrompt="1"/>
          </p:nvPr>
        </p:nvSpPr>
        <p:spPr>
          <a:xfrm>
            <a:off x="5092522" y="5421402"/>
            <a:ext cx="1962408" cy="870077"/>
          </a:xfrm>
        </p:spPr>
        <p:txBody>
          <a:bodyPr/>
          <a:lstStyle>
            <a:lvl1pPr algn="ctr">
              <a:lnSpc>
                <a:spcPct val="100000"/>
              </a:lnSpc>
              <a:defRPr sz="1800" b="0" i="0" cap="none" spc="0" baseline="0">
                <a:solidFill>
                  <a:schemeClr val="bg1"/>
                </a:solidFill>
                <a:latin typeface="+mn-lt"/>
              </a:defRPr>
            </a:lvl1pPr>
            <a:lvl2pPr marL="228600" indent="0">
              <a:buNone/>
              <a:defRPr/>
            </a:lvl2pPr>
          </a:lstStyle>
          <a:p>
            <a:pPr lvl="0"/>
            <a:r>
              <a:rPr lang="en-US"/>
              <a:t>Edit description</a:t>
            </a:r>
          </a:p>
        </p:txBody>
      </p:sp>
      <p:sp>
        <p:nvSpPr>
          <p:cNvPr id="53" name="Text Placeholder 48">
            <a:extLst>
              <a:ext uri="{FF2B5EF4-FFF2-40B4-BE49-F238E27FC236}">
                <a16:creationId xmlns:a16="http://schemas.microsoft.com/office/drawing/2014/main" id="{A7846D12-CB24-4828-91C3-F6E056CB08B3}"/>
              </a:ext>
            </a:extLst>
          </p:cNvPr>
          <p:cNvSpPr>
            <a:spLocks noGrp="1"/>
          </p:cNvSpPr>
          <p:nvPr>
            <p:ph type="body" sz="quarter" idx="14" hasCustomPrompt="1"/>
          </p:nvPr>
        </p:nvSpPr>
        <p:spPr>
          <a:xfrm>
            <a:off x="7490755" y="4678370"/>
            <a:ext cx="1977534" cy="475366"/>
          </a:xfrm>
        </p:spPr>
        <p:txBody>
          <a:bodyPr/>
          <a:lstStyle>
            <a:lvl1pPr algn="ctr">
              <a:lnSpc>
                <a:spcPct val="80000"/>
              </a:lnSpc>
              <a:defRPr sz="2000" b="1" cap="none" spc="0" baseline="0">
                <a:solidFill>
                  <a:schemeClr val="bg1"/>
                </a:solidFill>
              </a:defRPr>
            </a:lvl1pPr>
            <a:lvl2pPr marL="228600" indent="0">
              <a:buNone/>
              <a:defRPr/>
            </a:lvl2pPr>
          </a:lstStyle>
          <a:p>
            <a:pPr lvl="0"/>
            <a:r>
              <a:rPr lang="en-US"/>
              <a:t>Edit Label</a:t>
            </a:r>
          </a:p>
        </p:txBody>
      </p:sp>
      <p:sp>
        <p:nvSpPr>
          <p:cNvPr id="54" name="Text Placeholder 48">
            <a:extLst>
              <a:ext uri="{FF2B5EF4-FFF2-40B4-BE49-F238E27FC236}">
                <a16:creationId xmlns:a16="http://schemas.microsoft.com/office/drawing/2014/main" id="{47F036CA-1229-4561-A45F-A88945EEF69D}"/>
              </a:ext>
            </a:extLst>
          </p:cNvPr>
          <p:cNvSpPr>
            <a:spLocks noGrp="1"/>
          </p:cNvSpPr>
          <p:nvPr>
            <p:ph type="body" sz="quarter" idx="15" hasCustomPrompt="1"/>
          </p:nvPr>
        </p:nvSpPr>
        <p:spPr>
          <a:xfrm>
            <a:off x="7498318" y="5421402"/>
            <a:ext cx="1962408" cy="870077"/>
          </a:xfrm>
        </p:spPr>
        <p:txBody>
          <a:bodyPr/>
          <a:lstStyle>
            <a:lvl1pPr algn="ctr">
              <a:lnSpc>
                <a:spcPct val="100000"/>
              </a:lnSpc>
              <a:defRPr sz="1800" b="0" i="0" cap="none" spc="0" baseline="0">
                <a:solidFill>
                  <a:schemeClr val="bg1"/>
                </a:solidFill>
                <a:latin typeface="+mn-lt"/>
              </a:defRPr>
            </a:lvl1pPr>
            <a:lvl2pPr marL="228600" indent="0">
              <a:buNone/>
              <a:defRPr/>
            </a:lvl2pPr>
          </a:lstStyle>
          <a:p>
            <a:pPr lvl="0"/>
            <a:r>
              <a:rPr lang="en-US"/>
              <a:t>Edit description</a:t>
            </a:r>
          </a:p>
        </p:txBody>
      </p:sp>
      <p:sp>
        <p:nvSpPr>
          <p:cNvPr id="3" name="Title 2">
            <a:extLst>
              <a:ext uri="{FF2B5EF4-FFF2-40B4-BE49-F238E27FC236}">
                <a16:creationId xmlns:a16="http://schemas.microsoft.com/office/drawing/2014/main" id="{090F8628-A8EC-4C04-A28A-605A46612A78}"/>
              </a:ext>
            </a:extLst>
          </p:cNvPr>
          <p:cNvSpPr>
            <a:spLocks noGrp="1"/>
          </p:cNvSpPr>
          <p:nvPr>
            <p:ph type="title" hasCustomPrompt="1"/>
          </p:nvPr>
        </p:nvSpPr>
        <p:spPr/>
        <p:txBody>
          <a:bodyPr/>
          <a:lstStyle>
            <a:lvl1pPr>
              <a:defRPr/>
            </a:lvl1pPr>
          </a:lstStyle>
          <a:p>
            <a:r>
              <a:rPr lang="en-US"/>
              <a:t>Click to add title</a:t>
            </a:r>
          </a:p>
        </p:txBody>
      </p:sp>
      <p:sp>
        <p:nvSpPr>
          <p:cNvPr id="21" name="Text Placeholder 13">
            <a:extLst>
              <a:ext uri="{FF2B5EF4-FFF2-40B4-BE49-F238E27FC236}">
                <a16:creationId xmlns:a16="http://schemas.microsoft.com/office/drawing/2014/main" id="{A546C889-66B2-4F93-952D-8860ABB4578B}"/>
              </a:ext>
            </a:extLst>
          </p:cNvPr>
          <p:cNvSpPr>
            <a:spLocks noGrp="1"/>
          </p:cNvSpPr>
          <p:nvPr>
            <p:ph type="body" sz="quarter" idx="16" hasCustomPrompt="1"/>
          </p:nvPr>
        </p:nvSpPr>
        <p:spPr>
          <a:xfrm>
            <a:off x="457200" y="1658559"/>
            <a:ext cx="11274426" cy="450732"/>
          </a:xfrm>
        </p:spPr>
        <p:txBody>
          <a:bodyPr anchor="t"/>
          <a:lstStyle>
            <a:lvl1pPr marL="0" indent="0" algn="ctr">
              <a:lnSpc>
                <a:spcPct val="80000"/>
              </a:lnSpc>
              <a:buNone/>
              <a:defRPr b="1" cap="all" spc="300" baseline="0">
                <a:solidFill>
                  <a:schemeClr val="accent2"/>
                </a:solidFill>
              </a:defRPr>
            </a:lvl1pPr>
          </a:lstStyle>
          <a:p>
            <a:pPr lvl="0"/>
            <a:r>
              <a:rPr lang="en-US"/>
              <a:t>Click to add subtitle</a:t>
            </a:r>
          </a:p>
        </p:txBody>
      </p:sp>
      <p:sp>
        <p:nvSpPr>
          <p:cNvPr id="23" name="TextBox 22">
            <a:extLst>
              <a:ext uri="{FF2B5EF4-FFF2-40B4-BE49-F238E27FC236}">
                <a16:creationId xmlns:a16="http://schemas.microsoft.com/office/drawing/2014/main" id="{5F64A0C9-93E6-476E-8EC1-2020324252ED}"/>
              </a:ext>
            </a:extLst>
          </p:cNvPr>
          <p:cNvSpPr txBox="1"/>
          <p:nvPr userDrawn="1"/>
        </p:nvSpPr>
        <p:spPr>
          <a:xfrm flipH="1">
            <a:off x="12457573" y="0"/>
            <a:ext cx="2418486" cy="3018876"/>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AGENDA (3)</a:t>
            </a:r>
          </a:p>
          <a:p>
            <a:pPr>
              <a:lnSpc>
                <a:spcPct val="90000"/>
              </a:lnSpc>
              <a:spcBef>
                <a:spcPts val="1200"/>
              </a:spcBef>
            </a:pPr>
            <a:r>
              <a:rPr lang="en-US">
                <a:solidFill>
                  <a:schemeClr val="tx1"/>
                </a:solidFill>
                <a:latin typeface="+mn-lt"/>
              </a:rPr>
              <a:t>Click to edit </a:t>
            </a:r>
            <a:br>
              <a:rPr lang="en-US">
                <a:solidFill>
                  <a:schemeClr val="tx1"/>
                </a:solidFill>
                <a:latin typeface="+mn-lt"/>
              </a:rPr>
            </a:br>
            <a:r>
              <a:rPr lang="en-US">
                <a:solidFill>
                  <a:schemeClr val="tx1"/>
                </a:solidFill>
                <a:latin typeface="+mn-lt"/>
              </a:rPr>
              <a:t>title, label and description text. </a:t>
            </a:r>
            <a:br>
              <a:rPr lang="en-US">
                <a:solidFill>
                  <a:schemeClr val="tx1"/>
                </a:solidFill>
                <a:latin typeface="+mn-lt"/>
              </a:rPr>
            </a:br>
            <a:r>
              <a:rPr lang="en-US">
                <a:solidFill>
                  <a:schemeClr val="tx1"/>
                </a:solidFill>
                <a:latin typeface="+mn-lt"/>
              </a:rPr>
              <a:t>Try to keep the label text to one line. </a:t>
            </a:r>
          </a:p>
          <a:p>
            <a:pPr marL="285750" indent="-285750">
              <a:lnSpc>
                <a:spcPct val="90000"/>
              </a:lnSpc>
              <a:spcBef>
                <a:spcPts val="1200"/>
              </a:spcBef>
              <a:buFont typeface="Arial" panose="020B0604020202020204" pitchFamily="34" charset="0"/>
              <a:buChar char="•"/>
            </a:pPr>
            <a:r>
              <a:rPr lang="en-US">
                <a:solidFill>
                  <a:schemeClr val="tx1"/>
                </a:solidFill>
                <a:latin typeface="+mn-lt"/>
              </a:rPr>
              <a:t>Insert an icon from the icon library in the blank space above each label. </a:t>
            </a:r>
          </a:p>
        </p:txBody>
      </p:sp>
    </p:spTree>
    <p:extLst>
      <p:ext uri="{BB962C8B-B14F-4D97-AF65-F5344CB8AC3E}">
        <p14:creationId xmlns:p14="http://schemas.microsoft.com/office/powerpoint/2010/main" val="388426520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Agenda (4)">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D7399F2-B62F-41C1-B937-0EAE9C30BCCA}"/>
              </a:ext>
            </a:extLst>
          </p:cNvPr>
          <p:cNvSpPr/>
          <p:nvPr userDrawn="1"/>
        </p:nvSpPr>
        <p:spPr>
          <a:xfrm>
            <a:off x="133362" y="6172200"/>
            <a:ext cx="11979275" cy="6096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C4FB8C07-F5A7-49DB-9F5B-21516183DD65}"/>
              </a:ext>
            </a:extLst>
          </p:cNvPr>
          <p:cNvGrpSpPr/>
          <p:nvPr userDrawn="1"/>
        </p:nvGrpSpPr>
        <p:grpSpPr>
          <a:xfrm>
            <a:off x="8166417" y="2806125"/>
            <a:ext cx="3029676" cy="4051874"/>
            <a:chOff x="7472363" y="2228850"/>
            <a:chExt cx="3043237" cy="4629150"/>
          </a:xfrm>
          <a:solidFill>
            <a:schemeClr val="accent4"/>
          </a:solidFill>
        </p:grpSpPr>
        <p:sp>
          <p:nvSpPr>
            <p:cNvPr id="8" name="Rectangle 7">
              <a:extLst>
                <a:ext uri="{FF2B5EF4-FFF2-40B4-BE49-F238E27FC236}">
                  <a16:creationId xmlns:a16="http://schemas.microsoft.com/office/drawing/2014/main" id="{4BC67434-7864-4EBC-9BA0-8D092C988353}"/>
                </a:ext>
              </a:extLst>
            </p:cNvPr>
            <p:cNvSpPr/>
            <p:nvPr/>
          </p:nvSpPr>
          <p:spPr>
            <a:xfrm>
              <a:off x="8243888" y="2228850"/>
              <a:ext cx="2271712" cy="4629150"/>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b="1">
                <a:latin typeface="+mj-lt"/>
              </a:endParaRPr>
            </a:p>
          </p:txBody>
        </p:sp>
        <p:sp>
          <p:nvSpPr>
            <p:cNvPr id="9" name="Rectangle 6">
              <a:extLst>
                <a:ext uri="{FF2B5EF4-FFF2-40B4-BE49-F238E27FC236}">
                  <a16:creationId xmlns:a16="http://schemas.microsoft.com/office/drawing/2014/main" id="{22356FA3-D2F8-49F5-A203-77D03489B8CD}"/>
                </a:ext>
              </a:extLst>
            </p:cNvPr>
            <p:cNvSpPr/>
            <p:nvPr/>
          </p:nvSpPr>
          <p:spPr>
            <a:xfrm>
              <a:off x="7472363" y="2228850"/>
              <a:ext cx="771525" cy="4629150"/>
            </a:xfrm>
            <a:custGeom>
              <a:avLst/>
              <a:gdLst>
                <a:gd name="connsiteX0" fmla="*/ 0 w 771525"/>
                <a:gd name="connsiteY0" fmla="*/ 0 h 4629150"/>
                <a:gd name="connsiteX1" fmla="*/ 771525 w 771525"/>
                <a:gd name="connsiteY1" fmla="*/ 0 h 4629150"/>
                <a:gd name="connsiteX2" fmla="*/ 771525 w 771525"/>
                <a:gd name="connsiteY2" fmla="*/ 4629150 h 4629150"/>
                <a:gd name="connsiteX3" fmla="*/ 0 w 771525"/>
                <a:gd name="connsiteY3" fmla="*/ 4629150 h 4629150"/>
                <a:gd name="connsiteX4" fmla="*/ 0 w 771525"/>
                <a:gd name="connsiteY4" fmla="*/ 0 h 4629150"/>
                <a:gd name="connsiteX0" fmla="*/ 0 w 771525"/>
                <a:gd name="connsiteY0" fmla="*/ 4629150 h 4629150"/>
                <a:gd name="connsiteX1" fmla="*/ 771525 w 771525"/>
                <a:gd name="connsiteY1" fmla="*/ 0 h 4629150"/>
                <a:gd name="connsiteX2" fmla="*/ 771525 w 771525"/>
                <a:gd name="connsiteY2" fmla="*/ 4629150 h 4629150"/>
                <a:gd name="connsiteX3" fmla="*/ 0 w 771525"/>
                <a:gd name="connsiteY3" fmla="*/ 4629150 h 4629150"/>
              </a:gdLst>
              <a:ahLst/>
              <a:cxnLst>
                <a:cxn ang="0">
                  <a:pos x="connsiteX0" y="connsiteY0"/>
                </a:cxn>
                <a:cxn ang="0">
                  <a:pos x="connsiteX1" y="connsiteY1"/>
                </a:cxn>
                <a:cxn ang="0">
                  <a:pos x="connsiteX2" y="connsiteY2"/>
                </a:cxn>
                <a:cxn ang="0">
                  <a:pos x="connsiteX3" y="connsiteY3"/>
                </a:cxn>
              </a:cxnLst>
              <a:rect l="l" t="t" r="r" b="b"/>
              <a:pathLst>
                <a:path w="771525" h="4629150">
                  <a:moveTo>
                    <a:pt x="0" y="4629150"/>
                  </a:moveTo>
                  <a:lnTo>
                    <a:pt x="771525" y="0"/>
                  </a:lnTo>
                  <a:lnTo>
                    <a:pt x="771525" y="4629150"/>
                  </a:lnTo>
                  <a:lnTo>
                    <a:pt x="0" y="4629150"/>
                  </a:lnTo>
                  <a:close/>
                </a:path>
              </a:pathLst>
            </a:custGeom>
            <a:solidFill>
              <a:schemeClr val="accent4">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b="1">
                <a:latin typeface="+mj-lt"/>
              </a:endParaRPr>
            </a:p>
          </p:txBody>
        </p:sp>
      </p:grpSp>
      <p:grpSp>
        <p:nvGrpSpPr>
          <p:cNvPr id="10" name="Group 9">
            <a:extLst>
              <a:ext uri="{FF2B5EF4-FFF2-40B4-BE49-F238E27FC236}">
                <a16:creationId xmlns:a16="http://schemas.microsoft.com/office/drawing/2014/main" id="{E5BD5BEC-AFFC-4E09-8230-12BEC2B2F0AD}"/>
              </a:ext>
            </a:extLst>
          </p:cNvPr>
          <p:cNvGrpSpPr/>
          <p:nvPr userDrawn="1"/>
        </p:nvGrpSpPr>
        <p:grpSpPr>
          <a:xfrm>
            <a:off x="5751070" y="2806125"/>
            <a:ext cx="3029676" cy="4051874"/>
            <a:chOff x="7472363" y="2228850"/>
            <a:chExt cx="3043237" cy="4629150"/>
          </a:xfrm>
          <a:solidFill>
            <a:schemeClr val="accent4"/>
          </a:solidFill>
        </p:grpSpPr>
        <p:sp>
          <p:nvSpPr>
            <p:cNvPr id="11" name="Rectangle 10">
              <a:extLst>
                <a:ext uri="{FF2B5EF4-FFF2-40B4-BE49-F238E27FC236}">
                  <a16:creationId xmlns:a16="http://schemas.microsoft.com/office/drawing/2014/main" id="{B3893C10-8E09-4FD5-91A2-17344ADE65E9}"/>
                </a:ext>
              </a:extLst>
            </p:cNvPr>
            <p:cNvSpPr/>
            <p:nvPr/>
          </p:nvSpPr>
          <p:spPr>
            <a:xfrm>
              <a:off x="8243888" y="2228850"/>
              <a:ext cx="2271712" cy="4629150"/>
            </a:xfrm>
            <a:prstGeom prst="rect">
              <a:avLst/>
            </a:prstGeom>
            <a:solidFill>
              <a:schemeClr val="accent3"/>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b="1">
                <a:latin typeface="+mj-lt"/>
              </a:endParaRPr>
            </a:p>
          </p:txBody>
        </p:sp>
        <p:sp>
          <p:nvSpPr>
            <p:cNvPr id="12" name="Rectangle 6">
              <a:extLst>
                <a:ext uri="{FF2B5EF4-FFF2-40B4-BE49-F238E27FC236}">
                  <a16:creationId xmlns:a16="http://schemas.microsoft.com/office/drawing/2014/main" id="{1B569EBF-FF0D-498B-AB78-8BD1EA1B4523}"/>
                </a:ext>
              </a:extLst>
            </p:cNvPr>
            <p:cNvSpPr/>
            <p:nvPr/>
          </p:nvSpPr>
          <p:spPr>
            <a:xfrm>
              <a:off x="7472363" y="2228850"/>
              <a:ext cx="771525" cy="4629150"/>
            </a:xfrm>
            <a:custGeom>
              <a:avLst/>
              <a:gdLst>
                <a:gd name="connsiteX0" fmla="*/ 0 w 771525"/>
                <a:gd name="connsiteY0" fmla="*/ 0 h 4629150"/>
                <a:gd name="connsiteX1" fmla="*/ 771525 w 771525"/>
                <a:gd name="connsiteY1" fmla="*/ 0 h 4629150"/>
                <a:gd name="connsiteX2" fmla="*/ 771525 w 771525"/>
                <a:gd name="connsiteY2" fmla="*/ 4629150 h 4629150"/>
                <a:gd name="connsiteX3" fmla="*/ 0 w 771525"/>
                <a:gd name="connsiteY3" fmla="*/ 4629150 h 4629150"/>
                <a:gd name="connsiteX4" fmla="*/ 0 w 771525"/>
                <a:gd name="connsiteY4" fmla="*/ 0 h 4629150"/>
                <a:gd name="connsiteX0" fmla="*/ 0 w 771525"/>
                <a:gd name="connsiteY0" fmla="*/ 4629150 h 4629150"/>
                <a:gd name="connsiteX1" fmla="*/ 771525 w 771525"/>
                <a:gd name="connsiteY1" fmla="*/ 0 h 4629150"/>
                <a:gd name="connsiteX2" fmla="*/ 771525 w 771525"/>
                <a:gd name="connsiteY2" fmla="*/ 4629150 h 4629150"/>
                <a:gd name="connsiteX3" fmla="*/ 0 w 771525"/>
                <a:gd name="connsiteY3" fmla="*/ 4629150 h 4629150"/>
              </a:gdLst>
              <a:ahLst/>
              <a:cxnLst>
                <a:cxn ang="0">
                  <a:pos x="connsiteX0" y="connsiteY0"/>
                </a:cxn>
                <a:cxn ang="0">
                  <a:pos x="connsiteX1" y="connsiteY1"/>
                </a:cxn>
                <a:cxn ang="0">
                  <a:pos x="connsiteX2" y="connsiteY2"/>
                </a:cxn>
                <a:cxn ang="0">
                  <a:pos x="connsiteX3" y="connsiteY3"/>
                </a:cxn>
              </a:cxnLst>
              <a:rect l="l" t="t" r="r" b="b"/>
              <a:pathLst>
                <a:path w="771525" h="4629150">
                  <a:moveTo>
                    <a:pt x="0" y="4629150"/>
                  </a:moveTo>
                  <a:lnTo>
                    <a:pt x="771525" y="0"/>
                  </a:lnTo>
                  <a:lnTo>
                    <a:pt x="771525" y="4629150"/>
                  </a:lnTo>
                  <a:lnTo>
                    <a:pt x="0" y="4629150"/>
                  </a:lnTo>
                  <a:close/>
                </a:path>
              </a:pathLst>
            </a:custGeom>
            <a:solidFill>
              <a:schemeClr val="accent3">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b="1">
                <a:latin typeface="+mj-lt"/>
              </a:endParaRPr>
            </a:p>
          </p:txBody>
        </p:sp>
      </p:grpSp>
      <p:grpSp>
        <p:nvGrpSpPr>
          <p:cNvPr id="13" name="Group 12">
            <a:extLst>
              <a:ext uri="{FF2B5EF4-FFF2-40B4-BE49-F238E27FC236}">
                <a16:creationId xmlns:a16="http://schemas.microsoft.com/office/drawing/2014/main" id="{3BA8E382-C59A-4AB4-B78E-6B38D5ADC41C}"/>
              </a:ext>
            </a:extLst>
          </p:cNvPr>
          <p:cNvGrpSpPr/>
          <p:nvPr userDrawn="1"/>
        </p:nvGrpSpPr>
        <p:grpSpPr>
          <a:xfrm>
            <a:off x="3346370" y="2806125"/>
            <a:ext cx="3029676" cy="4051874"/>
            <a:chOff x="7472363" y="2228850"/>
            <a:chExt cx="3043237" cy="4629150"/>
          </a:xfrm>
          <a:solidFill>
            <a:schemeClr val="accent3"/>
          </a:solidFill>
        </p:grpSpPr>
        <p:sp>
          <p:nvSpPr>
            <p:cNvPr id="14" name="Rectangle 13">
              <a:extLst>
                <a:ext uri="{FF2B5EF4-FFF2-40B4-BE49-F238E27FC236}">
                  <a16:creationId xmlns:a16="http://schemas.microsoft.com/office/drawing/2014/main" id="{B7782917-2ED7-4FAF-8E8B-65B39DF7C0FD}"/>
                </a:ext>
              </a:extLst>
            </p:cNvPr>
            <p:cNvSpPr/>
            <p:nvPr/>
          </p:nvSpPr>
          <p:spPr>
            <a:xfrm>
              <a:off x="8243888" y="2228850"/>
              <a:ext cx="2271712" cy="462915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b="1">
                <a:latin typeface="+mj-lt"/>
              </a:endParaRPr>
            </a:p>
          </p:txBody>
        </p:sp>
        <p:sp>
          <p:nvSpPr>
            <p:cNvPr id="15" name="Rectangle 6">
              <a:extLst>
                <a:ext uri="{FF2B5EF4-FFF2-40B4-BE49-F238E27FC236}">
                  <a16:creationId xmlns:a16="http://schemas.microsoft.com/office/drawing/2014/main" id="{E10F59BC-FF14-4B54-ACB5-70EA9BFBDEA0}"/>
                </a:ext>
              </a:extLst>
            </p:cNvPr>
            <p:cNvSpPr/>
            <p:nvPr/>
          </p:nvSpPr>
          <p:spPr>
            <a:xfrm>
              <a:off x="7472363" y="2228850"/>
              <a:ext cx="771525" cy="4629150"/>
            </a:xfrm>
            <a:custGeom>
              <a:avLst/>
              <a:gdLst>
                <a:gd name="connsiteX0" fmla="*/ 0 w 771525"/>
                <a:gd name="connsiteY0" fmla="*/ 0 h 4629150"/>
                <a:gd name="connsiteX1" fmla="*/ 771525 w 771525"/>
                <a:gd name="connsiteY1" fmla="*/ 0 h 4629150"/>
                <a:gd name="connsiteX2" fmla="*/ 771525 w 771525"/>
                <a:gd name="connsiteY2" fmla="*/ 4629150 h 4629150"/>
                <a:gd name="connsiteX3" fmla="*/ 0 w 771525"/>
                <a:gd name="connsiteY3" fmla="*/ 4629150 h 4629150"/>
                <a:gd name="connsiteX4" fmla="*/ 0 w 771525"/>
                <a:gd name="connsiteY4" fmla="*/ 0 h 4629150"/>
                <a:gd name="connsiteX0" fmla="*/ 0 w 771525"/>
                <a:gd name="connsiteY0" fmla="*/ 4629150 h 4629150"/>
                <a:gd name="connsiteX1" fmla="*/ 771525 w 771525"/>
                <a:gd name="connsiteY1" fmla="*/ 0 h 4629150"/>
                <a:gd name="connsiteX2" fmla="*/ 771525 w 771525"/>
                <a:gd name="connsiteY2" fmla="*/ 4629150 h 4629150"/>
                <a:gd name="connsiteX3" fmla="*/ 0 w 771525"/>
                <a:gd name="connsiteY3" fmla="*/ 4629150 h 4629150"/>
              </a:gdLst>
              <a:ahLst/>
              <a:cxnLst>
                <a:cxn ang="0">
                  <a:pos x="connsiteX0" y="connsiteY0"/>
                </a:cxn>
                <a:cxn ang="0">
                  <a:pos x="connsiteX1" y="connsiteY1"/>
                </a:cxn>
                <a:cxn ang="0">
                  <a:pos x="connsiteX2" y="connsiteY2"/>
                </a:cxn>
                <a:cxn ang="0">
                  <a:pos x="connsiteX3" y="connsiteY3"/>
                </a:cxn>
              </a:cxnLst>
              <a:rect l="l" t="t" r="r" b="b"/>
              <a:pathLst>
                <a:path w="771525" h="4629150">
                  <a:moveTo>
                    <a:pt x="0" y="4629150"/>
                  </a:moveTo>
                  <a:lnTo>
                    <a:pt x="771525" y="0"/>
                  </a:lnTo>
                  <a:lnTo>
                    <a:pt x="771525" y="4629150"/>
                  </a:lnTo>
                  <a:lnTo>
                    <a:pt x="0" y="4629150"/>
                  </a:lnTo>
                  <a:close/>
                </a:path>
              </a:pathLst>
            </a:custGeom>
            <a:solidFill>
              <a:schemeClr val="accent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b="1">
                <a:latin typeface="+mj-lt"/>
              </a:endParaRPr>
            </a:p>
          </p:txBody>
        </p:sp>
      </p:grpSp>
      <p:grpSp>
        <p:nvGrpSpPr>
          <p:cNvPr id="16" name="Group 15">
            <a:extLst>
              <a:ext uri="{FF2B5EF4-FFF2-40B4-BE49-F238E27FC236}">
                <a16:creationId xmlns:a16="http://schemas.microsoft.com/office/drawing/2014/main" id="{1DB56451-97D7-4304-A557-79A4D50413E4}"/>
              </a:ext>
            </a:extLst>
          </p:cNvPr>
          <p:cNvGrpSpPr/>
          <p:nvPr userDrawn="1"/>
        </p:nvGrpSpPr>
        <p:grpSpPr>
          <a:xfrm>
            <a:off x="941646" y="2806125"/>
            <a:ext cx="3029676" cy="4051874"/>
            <a:chOff x="5100638" y="2228850"/>
            <a:chExt cx="3043237" cy="4629150"/>
          </a:xfrm>
        </p:grpSpPr>
        <p:sp>
          <p:nvSpPr>
            <p:cNvPr id="17" name="Rectangle 16">
              <a:extLst>
                <a:ext uri="{FF2B5EF4-FFF2-40B4-BE49-F238E27FC236}">
                  <a16:creationId xmlns:a16="http://schemas.microsoft.com/office/drawing/2014/main" id="{460C4A24-9350-4F69-8DC8-683194191A71}"/>
                </a:ext>
              </a:extLst>
            </p:cNvPr>
            <p:cNvSpPr/>
            <p:nvPr/>
          </p:nvSpPr>
          <p:spPr>
            <a:xfrm>
              <a:off x="5872163" y="2228850"/>
              <a:ext cx="2271712" cy="46291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b="1">
                <a:latin typeface="+mj-lt"/>
              </a:endParaRPr>
            </a:p>
          </p:txBody>
        </p:sp>
        <p:sp>
          <p:nvSpPr>
            <p:cNvPr id="18" name="Rectangle 6">
              <a:extLst>
                <a:ext uri="{FF2B5EF4-FFF2-40B4-BE49-F238E27FC236}">
                  <a16:creationId xmlns:a16="http://schemas.microsoft.com/office/drawing/2014/main" id="{85B2E055-1BFC-4A77-AEFD-2FB496F01749}"/>
                </a:ext>
              </a:extLst>
            </p:cNvPr>
            <p:cNvSpPr/>
            <p:nvPr/>
          </p:nvSpPr>
          <p:spPr>
            <a:xfrm>
              <a:off x="5100638" y="2228850"/>
              <a:ext cx="771525" cy="4629150"/>
            </a:xfrm>
            <a:custGeom>
              <a:avLst/>
              <a:gdLst>
                <a:gd name="connsiteX0" fmla="*/ 0 w 771525"/>
                <a:gd name="connsiteY0" fmla="*/ 0 h 4629150"/>
                <a:gd name="connsiteX1" fmla="*/ 771525 w 771525"/>
                <a:gd name="connsiteY1" fmla="*/ 0 h 4629150"/>
                <a:gd name="connsiteX2" fmla="*/ 771525 w 771525"/>
                <a:gd name="connsiteY2" fmla="*/ 4629150 h 4629150"/>
                <a:gd name="connsiteX3" fmla="*/ 0 w 771525"/>
                <a:gd name="connsiteY3" fmla="*/ 4629150 h 4629150"/>
                <a:gd name="connsiteX4" fmla="*/ 0 w 771525"/>
                <a:gd name="connsiteY4" fmla="*/ 0 h 4629150"/>
                <a:gd name="connsiteX0" fmla="*/ 0 w 771525"/>
                <a:gd name="connsiteY0" fmla="*/ 4629150 h 4629150"/>
                <a:gd name="connsiteX1" fmla="*/ 771525 w 771525"/>
                <a:gd name="connsiteY1" fmla="*/ 0 h 4629150"/>
                <a:gd name="connsiteX2" fmla="*/ 771525 w 771525"/>
                <a:gd name="connsiteY2" fmla="*/ 4629150 h 4629150"/>
                <a:gd name="connsiteX3" fmla="*/ 0 w 771525"/>
                <a:gd name="connsiteY3" fmla="*/ 4629150 h 4629150"/>
              </a:gdLst>
              <a:ahLst/>
              <a:cxnLst>
                <a:cxn ang="0">
                  <a:pos x="connsiteX0" y="connsiteY0"/>
                </a:cxn>
                <a:cxn ang="0">
                  <a:pos x="connsiteX1" y="connsiteY1"/>
                </a:cxn>
                <a:cxn ang="0">
                  <a:pos x="connsiteX2" y="connsiteY2"/>
                </a:cxn>
                <a:cxn ang="0">
                  <a:pos x="connsiteX3" y="connsiteY3"/>
                </a:cxn>
              </a:cxnLst>
              <a:rect l="l" t="t" r="r" b="b"/>
              <a:pathLst>
                <a:path w="771525" h="4629150">
                  <a:moveTo>
                    <a:pt x="0" y="4629150"/>
                  </a:moveTo>
                  <a:lnTo>
                    <a:pt x="771525" y="0"/>
                  </a:lnTo>
                  <a:lnTo>
                    <a:pt x="771525" y="4629150"/>
                  </a:lnTo>
                  <a:lnTo>
                    <a:pt x="0" y="4629150"/>
                  </a:lnTo>
                  <a:close/>
                </a:path>
              </a:pathLst>
            </a:custGeom>
            <a:solidFill>
              <a:schemeClr val="accent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b="1">
                <a:latin typeface="+mj-lt"/>
              </a:endParaRPr>
            </a:p>
          </p:txBody>
        </p:sp>
      </p:grpSp>
      <p:sp>
        <p:nvSpPr>
          <p:cNvPr id="49" name="Text Placeholder 48">
            <a:extLst>
              <a:ext uri="{FF2B5EF4-FFF2-40B4-BE49-F238E27FC236}">
                <a16:creationId xmlns:a16="http://schemas.microsoft.com/office/drawing/2014/main" id="{4D7B45D6-B5B9-4C9C-ACD7-42849A1726C3}"/>
              </a:ext>
            </a:extLst>
          </p:cNvPr>
          <p:cNvSpPr>
            <a:spLocks noGrp="1"/>
          </p:cNvSpPr>
          <p:nvPr>
            <p:ph type="body" sz="quarter" idx="10" hasCustomPrompt="1"/>
          </p:nvPr>
        </p:nvSpPr>
        <p:spPr>
          <a:xfrm>
            <a:off x="1862189" y="4678370"/>
            <a:ext cx="1962408" cy="475366"/>
          </a:xfrm>
        </p:spPr>
        <p:txBody>
          <a:bodyPr/>
          <a:lstStyle>
            <a:lvl1pPr algn="ctr">
              <a:lnSpc>
                <a:spcPct val="80000"/>
              </a:lnSpc>
              <a:defRPr sz="2000" b="1" cap="none" spc="0" baseline="0">
                <a:solidFill>
                  <a:schemeClr val="bg1"/>
                </a:solidFill>
              </a:defRPr>
            </a:lvl1pPr>
            <a:lvl2pPr marL="228600" indent="0">
              <a:buNone/>
              <a:defRPr/>
            </a:lvl2pPr>
          </a:lstStyle>
          <a:p>
            <a:pPr lvl="0"/>
            <a:r>
              <a:rPr lang="en-US"/>
              <a:t>Edit Label</a:t>
            </a:r>
          </a:p>
        </p:txBody>
      </p:sp>
      <p:sp>
        <p:nvSpPr>
          <p:cNvPr id="50" name="Text Placeholder 48">
            <a:extLst>
              <a:ext uri="{FF2B5EF4-FFF2-40B4-BE49-F238E27FC236}">
                <a16:creationId xmlns:a16="http://schemas.microsoft.com/office/drawing/2014/main" id="{7F047CB6-35BD-4138-A738-CAFF17FDA26C}"/>
              </a:ext>
            </a:extLst>
          </p:cNvPr>
          <p:cNvSpPr>
            <a:spLocks noGrp="1"/>
          </p:cNvSpPr>
          <p:nvPr>
            <p:ph type="body" sz="quarter" idx="11" hasCustomPrompt="1"/>
          </p:nvPr>
        </p:nvSpPr>
        <p:spPr>
          <a:xfrm>
            <a:off x="1862189" y="5421402"/>
            <a:ext cx="1962408" cy="870077"/>
          </a:xfrm>
        </p:spPr>
        <p:txBody>
          <a:bodyPr/>
          <a:lstStyle>
            <a:lvl1pPr algn="ctr">
              <a:lnSpc>
                <a:spcPct val="100000"/>
              </a:lnSpc>
              <a:defRPr sz="1800" b="0" i="0" cap="none" spc="0" baseline="0">
                <a:solidFill>
                  <a:schemeClr val="bg1"/>
                </a:solidFill>
                <a:latin typeface="+mn-lt"/>
              </a:defRPr>
            </a:lvl1pPr>
            <a:lvl2pPr marL="228600" indent="0">
              <a:buNone/>
              <a:defRPr/>
            </a:lvl2pPr>
          </a:lstStyle>
          <a:p>
            <a:pPr lvl="0"/>
            <a:r>
              <a:rPr lang="en-US"/>
              <a:t>Edit description</a:t>
            </a:r>
          </a:p>
        </p:txBody>
      </p:sp>
      <p:sp>
        <p:nvSpPr>
          <p:cNvPr id="51" name="Text Placeholder 48">
            <a:extLst>
              <a:ext uri="{FF2B5EF4-FFF2-40B4-BE49-F238E27FC236}">
                <a16:creationId xmlns:a16="http://schemas.microsoft.com/office/drawing/2014/main" id="{22D5A6DB-11E9-4DC7-A4A4-AF5CB069DE10}"/>
              </a:ext>
            </a:extLst>
          </p:cNvPr>
          <p:cNvSpPr>
            <a:spLocks noGrp="1"/>
          </p:cNvSpPr>
          <p:nvPr>
            <p:ph type="body" sz="quarter" idx="12" hasCustomPrompt="1"/>
          </p:nvPr>
        </p:nvSpPr>
        <p:spPr>
          <a:xfrm>
            <a:off x="4264047" y="4678370"/>
            <a:ext cx="1962408" cy="475366"/>
          </a:xfrm>
        </p:spPr>
        <p:txBody>
          <a:bodyPr/>
          <a:lstStyle>
            <a:lvl1pPr algn="ctr">
              <a:lnSpc>
                <a:spcPct val="80000"/>
              </a:lnSpc>
              <a:defRPr sz="2000" b="1" cap="none" spc="0" baseline="0">
                <a:solidFill>
                  <a:schemeClr val="bg1"/>
                </a:solidFill>
              </a:defRPr>
            </a:lvl1pPr>
            <a:lvl2pPr marL="228600" indent="0">
              <a:buNone/>
              <a:defRPr/>
            </a:lvl2pPr>
          </a:lstStyle>
          <a:p>
            <a:pPr lvl="0"/>
            <a:r>
              <a:rPr lang="en-US"/>
              <a:t>Edit Label</a:t>
            </a:r>
          </a:p>
        </p:txBody>
      </p:sp>
      <p:sp>
        <p:nvSpPr>
          <p:cNvPr id="52" name="Text Placeholder 48">
            <a:extLst>
              <a:ext uri="{FF2B5EF4-FFF2-40B4-BE49-F238E27FC236}">
                <a16:creationId xmlns:a16="http://schemas.microsoft.com/office/drawing/2014/main" id="{D03718EA-CE6A-4B0A-B755-04EDB1031307}"/>
              </a:ext>
            </a:extLst>
          </p:cNvPr>
          <p:cNvSpPr>
            <a:spLocks noGrp="1"/>
          </p:cNvSpPr>
          <p:nvPr>
            <p:ph type="body" sz="quarter" idx="13" hasCustomPrompt="1"/>
          </p:nvPr>
        </p:nvSpPr>
        <p:spPr>
          <a:xfrm>
            <a:off x="4264047" y="5421402"/>
            <a:ext cx="1962408" cy="870077"/>
          </a:xfrm>
        </p:spPr>
        <p:txBody>
          <a:bodyPr/>
          <a:lstStyle>
            <a:lvl1pPr algn="ctr">
              <a:lnSpc>
                <a:spcPct val="100000"/>
              </a:lnSpc>
              <a:defRPr sz="1800" b="0" i="0" cap="none" spc="0" baseline="0">
                <a:solidFill>
                  <a:schemeClr val="bg1"/>
                </a:solidFill>
                <a:latin typeface="+mn-lt"/>
              </a:defRPr>
            </a:lvl1pPr>
            <a:lvl2pPr marL="228600" indent="0">
              <a:buNone/>
              <a:defRPr/>
            </a:lvl2pPr>
          </a:lstStyle>
          <a:p>
            <a:pPr lvl="0"/>
            <a:r>
              <a:rPr lang="en-US"/>
              <a:t>Edit description</a:t>
            </a:r>
          </a:p>
        </p:txBody>
      </p:sp>
      <p:sp>
        <p:nvSpPr>
          <p:cNvPr id="53" name="Text Placeholder 48">
            <a:extLst>
              <a:ext uri="{FF2B5EF4-FFF2-40B4-BE49-F238E27FC236}">
                <a16:creationId xmlns:a16="http://schemas.microsoft.com/office/drawing/2014/main" id="{A7846D12-CB24-4828-91C3-F6E056CB08B3}"/>
              </a:ext>
            </a:extLst>
          </p:cNvPr>
          <p:cNvSpPr>
            <a:spLocks noGrp="1"/>
          </p:cNvSpPr>
          <p:nvPr>
            <p:ph type="body" sz="quarter" idx="14" hasCustomPrompt="1"/>
          </p:nvPr>
        </p:nvSpPr>
        <p:spPr>
          <a:xfrm>
            <a:off x="6662280" y="4678370"/>
            <a:ext cx="1977534" cy="475366"/>
          </a:xfrm>
        </p:spPr>
        <p:txBody>
          <a:bodyPr/>
          <a:lstStyle>
            <a:lvl1pPr algn="ctr">
              <a:lnSpc>
                <a:spcPct val="80000"/>
              </a:lnSpc>
              <a:defRPr sz="2000" b="1" cap="none" spc="0" baseline="0">
                <a:solidFill>
                  <a:schemeClr val="bg1"/>
                </a:solidFill>
              </a:defRPr>
            </a:lvl1pPr>
            <a:lvl2pPr marL="228600" indent="0">
              <a:buNone/>
              <a:defRPr/>
            </a:lvl2pPr>
          </a:lstStyle>
          <a:p>
            <a:pPr lvl="0"/>
            <a:r>
              <a:rPr lang="en-US"/>
              <a:t>Edit Label</a:t>
            </a:r>
          </a:p>
        </p:txBody>
      </p:sp>
      <p:sp>
        <p:nvSpPr>
          <p:cNvPr id="54" name="Text Placeholder 48">
            <a:extLst>
              <a:ext uri="{FF2B5EF4-FFF2-40B4-BE49-F238E27FC236}">
                <a16:creationId xmlns:a16="http://schemas.microsoft.com/office/drawing/2014/main" id="{47F036CA-1229-4561-A45F-A88945EEF69D}"/>
              </a:ext>
            </a:extLst>
          </p:cNvPr>
          <p:cNvSpPr>
            <a:spLocks noGrp="1"/>
          </p:cNvSpPr>
          <p:nvPr>
            <p:ph type="body" sz="quarter" idx="15" hasCustomPrompt="1"/>
          </p:nvPr>
        </p:nvSpPr>
        <p:spPr>
          <a:xfrm>
            <a:off x="6669843" y="5421402"/>
            <a:ext cx="1962408" cy="870077"/>
          </a:xfrm>
        </p:spPr>
        <p:txBody>
          <a:bodyPr/>
          <a:lstStyle>
            <a:lvl1pPr algn="ctr">
              <a:lnSpc>
                <a:spcPct val="100000"/>
              </a:lnSpc>
              <a:defRPr sz="1800" b="0" i="0" cap="none" spc="0" baseline="0">
                <a:solidFill>
                  <a:schemeClr val="bg1"/>
                </a:solidFill>
                <a:latin typeface="+mn-lt"/>
              </a:defRPr>
            </a:lvl1pPr>
            <a:lvl2pPr marL="228600" indent="0">
              <a:buNone/>
              <a:defRPr/>
            </a:lvl2pPr>
          </a:lstStyle>
          <a:p>
            <a:pPr lvl="0"/>
            <a:r>
              <a:rPr lang="en-US"/>
              <a:t>Edit description</a:t>
            </a:r>
          </a:p>
        </p:txBody>
      </p:sp>
      <p:sp>
        <p:nvSpPr>
          <p:cNvPr id="58" name="Text Placeholder 48">
            <a:extLst>
              <a:ext uri="{FF2B5EF4-FFF2-40B4-BE49-F238E27FC236}">
                <a16:creationId xmlns:a16="http://schemas.microsoft.com/office/drawing/2014/main" id="{B6371D8F-EA27-4A2F-8951-9D297980DEFF}"/>
              </a:ext>
            </a:extLst>
          </p:cNvPr>
          <p:cNvSpPr>
            <a:spLocks noGrp="1"/>
          </p:cNvSpPr>
          <p:nvPr>
            <p:ph type="body" sz="quarter" idx="16" hasCustomPrompt="1"/>
          </p:nvPr>
        </p:nvSpPr>
        <p:spPr>
          <a:xfrm>
            <a:off x="9084094" y="4678370"/>
            <a:ext cx="1962408" cy="475366"/>
          </a:xfrm>
        </p:spPr>
        <p:txBody>
          <a:bodyPr/>
          <a:lstStyle>
            <a:lvl1pPr algn="ctr">
              <a:lnSpc>
                <a:spcPct val="80000"/>
              </a:lnSpc>
              <a:defRPr sz="2000" b="1" cap="none" spc="0" baseline="0">
                <a:solidFill>
                  <a:schemeClr val="bg1"/>
                </a:solidFill>
              </a:defRPr>
            </a:lvl1pPr>
            <a:lvl2pPr marL="228600" indent="0">
              <a:buNone/>
              <a:defRPr/>
            </a:lvl2pPr>
          </a:lstStyle>
          <a:p>
            <a:pPr lvl="0"/>
            <a:r>
              <a:rPr lang="en-US"/>
              <a:t>Edit Label</a:t>
            </a:r>
          </a:p>
        </p:txBody>
      </p:sp>
      <p:sp>
        <p:nvSpPr>
          <p:cNvPr id="59" name="Text Placeholder 48">
            <a:extLst>
              <a:ext uri="{FF2B5EF4-FFF2-40B4-BE49-F238E27FC236}">
                <a16:creationId xmlns:a16="http://schemas.microsoft.com/office/drawing/2014/main" id="{A39B93B2-E5F1-479F-A380-85495D2DF140}"/>
              </a:ext>
            </a:extLst>
          </p:cNvPr>
          <p:cNvSpPr>
            <a:spLocks noGrp="1"/>
          </p:cNvSpPr>
          <p:nvPr>
            <p:ph type="body" sz="quarter" idx="17" hasCustomPrompt="1"/>
          </p:nvPr>
        </p:nvSpPr>
        <p:spPr>
          <a:xfrm>
            <a:off x="9084094" y="5421402"/>
            <a:ext cx="1962408" cy="870077"/>
          </a:xfrm>
        </p:spPr>
        <p:txBody>
          <a:bodyPr/>
          <a:lstStyle>
            <a:lvl1pPr algn="ctr">
              <a:lnSpc>
                <a:spcPct val="100000"/>
              </a:lnSpc>
              <a:defRPr sz="1800" b="0" i="0" cap="none" spc="0" baseline="0">
                <a:solidFill>
                  <a:schemeClr val="bg1"/>
                </a:solidFill>
                <a:latin typeface="+mn-lt"/>
              </a:defRPr>
            </a:lvl1pPr>
            <a:lvl2pPr marL="228600" indent="0">
              <a:buNone/>
              <a:defRPr/>
            </a:lvl2pPr>
          </a:lstStyle>
          <a:p>
            <a:pPr lvl="0"/>
            <a:r>
              <a:rPr lang="en-US"/>
              <a:t>Edit description</a:t>
            </a:r>
          </a:p>
        </p:txBody>
      </p:sp>
      <p:sp>
        <p:nvSpPr>
          <p:cNvPr id="3" name="Title 2">
            <a:extLst>
              <a:ext uri="{FF2B5EF4-FFF2-40B4-BE49-F238E27FC236}">
                <a16:creationId xmlns:a16="http://schemas.microsoft.com/office/drawing/2014/main" id="{090F8628-A8EC-4C04-A28A-605A46612A78}"/>
              </a:ext>
            </a:extLst>
          </p:cNvPr>
          <p:cNvSpPr>
            <a:spLocks noGrp="1"/>
          </p:cNvSpPr>
          <p:nvPr>
            <p:ph type="title" hasCustomPrompt="1"/>
          </p:nvPr>
        </p:nvSpPr>
        <p:spPr/>
        <p:txBody>
          <a:bodyPr/>
          <a:lstStyle>
            <a:lvl1pPr>
              <a:defRPr/>
            </a:lvl1pPr>
          </a:lstStyle>
          <a:p>
            <a:r>
              <a:rPr lang="en-US"/>
              <a:t>Click to add title</a:t>
            </a:r>
          </a:p>
        </p:txBody>
      </p:sp>
      <p:sp>
        <p:nvSpPr>
          <p:cNvPr id="27" name="Text Placeholder 13">
            <a:extLst>
              <a:ext uri="{FF2B5EF4-FFF2-40B4-BE49-F238E27FC236}">
                <a16:creationId xmlns:a16="http://schemas.microsoft.com/office/drawing/2014/main" id="{82EC19E1-827F-44EA-9050-C804A44A8904}"/>
              </a:ext>
            </a:extLst>
          </p:cNvPr>
          <p:cNvSpPr>
            <a:spLocks noGrp="1"/>
          </p:cNvSpPr>
          <p:nvPr>
            <p:ph type="body" sz="quarter" idx="18" hasCustomPrompt="1"/>
          </p:nvPr>
        </p:nvSpPr>
        <p:spPr>
          <a:xfrm>
            <a:off x="457200" y="1658559"/>
            <a:ext cx="11274426" cy="450732"/>
          </a:xfrm>
        </p:spPr>
        <p:txBody>
          <a:bodyPr anchor="t"/>
          <a:lstStyle>
            <a:lvl1pPr marL="0" indent="0" algn="ctr">
              <a:lnSpc>
                <a:spcPct val="80000"/>
              </a:lnSpc>
              <a:buNone/>
              <a:defRPr b="1" cap="all" spc="300" baseline="0">
                <a:solidFill>
                  <a:schemeClr val="accent2"/>
                </a:solidFill>
              </a:defRPr>
            </a:lvl1pPr>
          </a:lstStyle>
          <a:p>
            <a:pPr lvl="0"/>
            <a:r>
              <a:rPr lang="en-US"/>
              <a:t>Click to add subtitle</a:t>
            </a:r>
          </a:p>
        </p:txBody>
      </p:sp>
      <p:sp>
        <p:nvSpPr>
          <p:cNvPr id="26" name="TextBox 25">
            <a:extLst>
              <a:ext uri="{FF2B5EF4-FFF2-40B4-BE49-F238E27FC236}">
                <a16:creationId xmlns:a16="http://schemas.microsoft.com/office/drawing/2014/main" id="{FD0CFD26-77A1-4D77-BB75-BB595DD24F3F}"/>
              </a:ext>
            </a:extLst>
          </p:cNvPr>
          <p:cNvSpPr txBox="1"/>
          <p:nvPr userDrawn="1"/>
        </p:nvSpPr>
        <p:spPr>
          <a:xfrm flipH="1">
            <a:off x="12457573" y="0"/>
            <a:ext cx="2418486" cy="3018876"/>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AGENDA (4)</a:t>
            </a:r>
          </a:p>
          <a:p>
            <a:pPr marL="285750" indent="-285750">
              <a:lnSpc>
                <a:spcPct val="90000"/>
              </a:lnSpc>
              <a:spcBef>
                <a:spcPts val="1200"/>
              </a:spcBef>
              <a:buFont typeface="Arial" panose="020B0604020202020204" pitchFamily="34" charset="0"/>
              <a:buChar char="•"/>
            </a:pPr>
            <a:r>
              <a:rPr lang="en-US">
                <a:solidFill>
                  <a:schemeClr val="tx1"/>
                </a:solidFill>
                <a:latin typeface="+mn-lt"/>
              </a:rPr>
              <a:t>Click to edit </a:t>
            </a:r>
            <a:br>
              <a:rPr lang="en-US">
                <a:solidFill>
                  <a:schemeClr val="tx1"/>
                </a:solidFill>
                <a:latin typeface="+mn-lt"/>
              </a:rPr>
            </a:br>
            <a:r>
              <a:rPr lang="en-US">
                <a:solidFill>
                  <a:schemeClr val="tx1"/>
                </a:solidFill>
                <a:latin typeface="+mn-lt"/>
              </a:rPr>
              <a:t>title, label and description text. </a:t>
            </a:r>
            <a:br>
              <a:rPr lang="en-US">
                <a:solidFill>
                  <a:schemeClr val="tx1"/>
                </a:solidFill>
                <a:latin typeface="+mn-lt"/>
              </a:rPr>
            </a:br>
            <a:r>
              <a:rPr lang="en-US">
                <a:solidFill>
                  <a:schemeClr val="tx1"/>
                </a:solidFill>
                <a:latin typeface="+mn-lt"/>
              </a:rPr>
              <a:t>Try to keep the label text to one line. </a:t>
            </a:r>
          </a:p>
          <a:p>
            <a:pPr marL="285750" indent="-285750">
              <a:lnSpc>
                <a:spcPct val="90000"/>
              </a:lnSpc>
              <a:spcBef>
                <a:spcPts val="1200"/>
              </a:spcBef>
              <a:buFont typeface="Arial" panose="020B0604020202020204" pitchFamily="34" charset="0"/>
              <a:buChar char="•"/>
            </a:pPr>
            <a:r>
              <a:rPr lang="en-US">
                <a:solidFill>
                  <a:schemeClr val="tx1"/>
                </a:solidFill>
                <a:latin typeface="+mn-lt"/>
              </a:rPr>
              <a:t>Insert an icon from the icon library in the blank space above each label. </a:t>
            </a:r>
          </a:p>
        </p:txBody>
      </p:sp>
    </p:spTree>
    <p:extLst>
      <p:ext uri="{BB962C8B-B14F-4D97-AF65-F5344CB8AC3E}">
        <p14:creationId xmlns:p14="http://schemas.microsoft.com/office/powerpoint/2010/main" val="28868022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Agenda (5)">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D7399F2-B62F-41C1-B937-0EAE9C30BCCA}"/>
              </a:ext>
            </a:extLst>
          </p:cNvPr>
          <p:cNvSpPr/>
          <p:nvPr userDrawn="1"/>
        </p:nvSpPr>
        <p:spPr>
          <a:xfrm>
            <a:off x="133362" y="6172200"/>
            <a:ext cx="11979275" cy="6096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C4FB8C07-F5A7-49DB-9F5B-21516183DD65}"/>
              </a:ext>
            </a:extLst>
          </p:cNvPr>
          <p:cNvGrpSpPr/>
          <p:nvPr userDrawn="1"/>
        </p:nvGrpSpPr>
        <p:grpSpPr>
          <a:xfrm>
            <a:off x="9159161" y="2806125"/>
            <a:ext cx="3029676" cy="4051874"/>
            <a:chOff x="7472363" y="2228850"/>
            <a:chExt cx="3043237" cy="4629150"/>
          </a:xfrm>
          <a:solidFill>
            <a:schemeClr val="accent4"/>
          </a:solidFill>
        </p:grpSpPr>
        <p:sp>
          <p:nvSpPr>
            <p:cNvPr id="8" name="Rectangle 7">
              <a:extLst>
                <a:ext uri="{FF2B5EF4-FFF2-40B4-BE49-F238E27FC236}">
                  <a16:creationId xmlns:a16="http://schemas.microsoft.com/office/drawing/2014/main" id="{4BC67434-7864-4EBC-9BA0-8D092C988353}"/>
                </a:ext>
              </a:extLst>
            </p:cNvPr>
            <p:cNvSpPr/>
            <p:nvPr/>
          </p:nvSpPr>
          <p:spPr>
            <a:xfrm>
              <a:off x="8243888" y="2228850"/>
              <a:ext cx="2271712" cy="46291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b="1">
                <a:latin typeface="+mj-lt"/>
              </a:endParaRPr>
            </a:p>
          </p:txBody>
        </p:sp>
        <p:sp>
          <p:nvSpPr>
            <p:cNvPr id="9" name="Rectangle 6">
              <a:extLst>
                <a:ext uri="{FF2B5EF4-FFF2-40B4-BE49-F238E27FC236}">
                  <a16:creationId xmlns:a16="http://schemas.microsoft.com/office/drawing/2014/main" id="{22356FA3-D2F8-49F5-A203-77D03489B8CD}"/>
                </a:ext>
              </a:extLst>
            </p:cNvPr>
            <p:cNvSpPr/>
            <p:nvPr/>
          </p:nvSpPr>
          <p:spPr>
            <a:xfrm>
              <a:off x="7472363" y="2228850"/>
              <a:ext cx="771525" cy="4629150"/>
            </a:xfrm>
            <a:custGeom>
              <a:avLst/>
              <a:gdLst>
                <a:gd name="connsiteX0" fmla="*/ 0 w 771525"/>
                <a:gd name="connsiteY0" fmla="*/ 0 h 4629150"/>
                <a:gd name="connsiteX1" fmla="*/ 771525 w 771525"/>
                <a:gd name="connsiteY1" fmla="*/ 0 h 4629150"/>
                <a:gd name="connsiteX2" fmla="*/ 771525 w 771525"/>
                <a:gd name="connsiteY2" fmla="*/ 4629150 h 4629150"/>
                <a:gd name="connsiteX3" fmla="*/ 0 w 771525"/>
                <a:gd name="connsiteY3" fmla="*/ 4629150 h 4629150"/>
                <a:gd name="connsiteX4" fmla="*/ 0 w 771525"/>
                <a:gd name="connsiteY4" fmla="*/ 0 h 4629150"/>
                <a:gd name="connsiteX0" fmla="*/ 0 w 771525"/>
                <a:gd name="connsiteY0" fmla="*/ 4629150 h 4629150"/>
                <a:gd name="connsiteX1" fmla="*/ 771525 w 771525"/>
                <a:gd name="connsiteY1" fmla="*/ 0 h 4629150"/>
                <a:gd name="connsiteX2" fmla="*/ 771525 w 771525"/>
                <a:gd name="connsiteY2" fmla="*/ 4629150 h 4629150"/>
                <a:gd name="connsiteX3" fmla="*/ 0 w 771525"/>
                <a:gd name="connsiteY3" fmla="*/ 4629150 h 4629150"/>
              </a:gdLst>
              <a:ahLst/>
              <a:cxnLst>
                <a:cxn ang="0">
                  <a:pos x="connsiteX0" y="connsiteY0"/>
                </a:cxn>
                <a:cxn ang="0">
                  <a:pos x="connsiteX1" y="connsiteY1"/>
                </a:cxn>
                <a:cxn ang="0">
                  <a:pos x="connsiteX2" y="connsiteY2"/>
                </a:cxn>
                <a:cxn ang="0">
                  <a:pos x="connsiteX3" y="connsiteY3"/>
                </a:cxn>
              </a:cxnLst>
              <a:rect l="l" t="t" r="r" b="b"/>
              <a:pathLst>
                <a:path w="771525" h="4629150">
                  <a:moveTo>
                    <a:pt x="0" y="4629150"/>
                  </a:moveTo>
                  <a:lnTo>
                    <a:pt x="771525" y="0"/>
                  </a:lnTo>
                  <a:lnTo>
                    <a:pt x="771525" y="4629150"/>
                  </a:lnTo>
                  <a:lnTo>
                    <a:pt x="0" y="4629150"/>
                  </a:lnTo>
                  <a:close/>
                </a:path>
              </a:pathLst>
            </a:custGeom>
            <a:solidFill>
              <a:schemeClr val="accent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b="1">
                <a:latin typeface="+mj-lt"/>
              </a:endParaRPr>
            </a:p>
          </p:txBody>
        </p:sp>
      </p:grpSp>
      <p:grpSp>
        <p:nvGrpSpPr>
          <p:cNvPr id="10" name="Group 9">
            <a:extLst>
              <a:ext uri="{FF2B5EF4-FFF2-40B4-BE49-F238E27FC236}">
                <a16:creationId xmlns:a16="http://schemas.microsoft.com/office/drawing/2014/main" id="{E5BD5BEC-AFFC-4E09-8230-12BEC2B2F0AD}"/>
              </a:ext>
            </a:extLst>
          </p:cNvPr>
          <p:cNvGrpSpPr/>
          <p:nvPr userDrawn="1"/>
        </p:nvGrpSpPr>
        <p:grpSpPr>
          <a:xfrm>
            <a:off x="6743814" y="2806125"/>
            <a:ext cx="3029676" cy="4051874"/>
            <a:chOff x="7472363" y="2228850"/>
            <a:chExt cx="3043237" cy="4629150"/>
          </a:xfrm>
          <a:solidFill>
            <a:schemeClr val="accent4"/>
          </a:solidFill>
        </p:grpSpPr>
        <p:sp>
          <p:nvSpPr>
            <p:cNvPr id="11" name="Rectangle 10">
              <a:extLst>
                <a:ext uri="{FF2B5EF4-FFF2-40B4-BE49-F238E27FC236}">
                  <a16:creationId xmlns:a16="http://schemas.microsoft.com/office/drawing/2014/main" id="{B3893C10-8E09-4FD5-91A2-17344ADE65E9}"/>
                </a:ext>
              </a:extLst>
            </p:cNvPr>
            <p:cNvSpPr/>
            <p:nvPr/>
          </p:nvSpPr>
          <p:spPr>
            <a:xfrm>
              <a:off x="8243888" y="2228850"/>
              <a:ext cx="2271712" cy="4629150"/>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b="1">
                <a:latin typeface="+mj-lt"/>
              </a:endParaRPr>
            </a:p>
          </p:txBody>
        </p:sp>
        <p:sp>
          <p:nvSpPr>
            <p:cNvPr id="12" name="Rectangle 6">
              <a:extLst>
                <a:ext uri="{FF2B5EF4-FFF2-40B4-BE49-F238E27FC236}">
                  <a16:creationId xmlns:a16="http://schemas.microsoft.com/office/drawing/2014/main" id="{1B569EBF-FF0D-498B-AB78-8BD1EA1B4523}"/>
                </a:ext>
              </a:extLst>
            </p:cNvPr>
            <p:cNvSpPr/>
            <p:nvPr/>
          </p:nvSpPr>
          <p:spPr>
            <a:xfrm>
              <a:off x="7472363" y="2228850"/>
              <a:ext cx="771525" cy="4629150"/>
            </a:xfrm>
            <a:custGeom>
              <a:avLst/>
              <a:gdLst>
                <a:gd name="connsiteX0" fmla="*/ 0 w 771525"/>
                <a:gd name="connsiteY0" fmla="*/ 0 h 4629150"/>
                <a:gd name="connsiteX1" fmla="*/ 771525 w 771525"/>
                <a:gd name="connsiteY1" fmla="*/ 0 h 4629150"/>
                <a:gd name="connsiteX2" fmla="*/ 771525 w 771525"/>
                <a:gd name="connsiteY2" fmla="*/ 4629150 h 4629150"/>
                <a:gd name="connsiteX3" fmla="*/ 0 w 771525"/>
                <a:gd name="connsiteY3" fmla="*/ 4629150 h 4629150"/>
                <a:gd name="connsiteX4" fmla="*/ 0 w 771525"/>
                <a:gd name="connsiteY4" fmla="*/ 0 h 4629150"/>
                <a:gd name="connsiteX0" fmla="*/ 0 w 771525"/>
                <a:gd name="connsiteY0" fmla="*/ 4629150 h 4629150"/>
                <a:gd name="connsiteX1" fmla="*/ 771525 w 771525"/>
                <a:gd name="connsiteY1" fmla="*/ 0 h 4629150"/>
                <a:gd name="connsiteX2" fmla="*/ 771525 w 771525"/>
                <a:gd name="connsiteY2" fmla="*/ 4629150 h 4629150"/>
                <a:gd name="connsiteX3" fmla="*/ 0 w 771525"/>
                <a:gd name="connsiteY3" fmla="*/ 4629150 h 4629150"/>
              </a:gdLst>
              <a:ahLst/>
              <a:cxnLst>
                <a:cxn ang="0">
                  <a:pos x="connsiteX0" y="connsiteY0"/>
                </a:cxn>
                <a:cxn ang="0">
                  <a:pos x="connsiteX1" y="connsiteY1"/>
                </a:cxn>
                <a:cxn ang="0">
                  <a:pos x="connsiteX2" y="connsiteY2"/>
                </a:cxn>
                <a:cxn ang="0">
                  <a:pos x="connsiteX3" y="connsiteY3"/>
                </a:cxn>
              </a:cxnLst>
              <a:rect l="l" t="t" r="r" b="b"/>
              <a:pathLst>
                <a:path w="771525" h="4629150">
                  <a:moveTo>
                    <a:pt x="0" y="4629150"/>
                  </a:moveTo>
                  <a:lnTo>
                    <a:pt x="771525" y="0"/>
                  </a:lnTo>
                  <a:lnTo>
                    <a:pt x="771525" y="4629150"/>
                  </a:lnTo>
                  <a:lnTo>
                    <a:pt x="0" y="4629150"/>
                  </a:lnTo>
                  <a:close/>
                </a:path>
              </a:pathLst>
            </a:custGeom>
            <a:solidFill>
              <a:schemeClr val="accent4">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b="1">
                <a:latin typeface="+mj-lt"/>
              </a:endParaRPr>
            </a:p>
          </p:txBody>
        </p:sp>
      </p:grpSp>
      <p:grpSp>
        <p:nvGrpSpPr>
          <p:cNvPr id="13" name="Group 12">
            <a:extLst>
              <a:ext uri="{FF2B5EF4-FFF2-40B4-BE49-F238E27FC236}">
                <a16:creationId xmlns:a16="http://schemas.microsoft.com/office/drawing/2014/main" id="{3BA8E382-C59A-4AB4-B78E-6B38D5ADC41C}"/>
              </a:ext>
            </a:extLst>
          </p:cNvPr>
          <p:cNvGrpSpPr/>
          <p:nvPr userDrawn="1"/>
        </p:nvGrpSpPr>
        <p:grpSpPr>
          <a:xfrm>
            <a:off x="4339090" y="2806125"/>
            <a:ext cx="3029676" cy="4051874"/>
            <a:chOff x="7472363" y="2228850"/>
            <a:chExt cx="3043237" cy="4629150"/>
          </a:xfrm>
          <a:solidFill>
            <a:schemeClr val="accent3"/>
          </a:solidFill>
        </p:grpSpPr>
        <p:sp>
          <p:nvSpPr>
            <p:cNvPr id="14" name="Rectangle 13">
              <a:extLst>
                <a:ext uri="{FF2B5EF4-FFF2-40B4-BE49-F238E27FC236}">
                  <a16:creationId xmlns:a16="http://schemas.microsoft.com/office/drawing/2014/main" id="{B7782917-2ED7-4FAF-8E8B-65B39DF7C0FD}"/>
                </a:ext>
              </a:extLst>
            </p:cNvPr>
            <p:cNvSpPr/>
            <p:nvPr/>
          </p:nvSpPr>
          <p:spPr>
            <a:xfrm>
              <a:off x="8243888" y="2228850"/>
              <a:ext cx="2271712" cy="4629150"/>
            </a:xfrm>
            <a:prstGeom prst="rect">
              <a:avLst/>
            </a:prstGeom>
            <a:solidFill>
              <a:schemeClr val="accent3"/>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endParaRPr lang="en-US" b="1">
                <a:latin typeface="+mj-lt"/>
              </a:endParaRPr>
            </a:p>
          </p:txBody>
        </p:sp>
        <p:sp>
          <p:nvSpPr>
            <p:cNvPr id="15" name="Rectangle 6">
              <a:extLst>
                <a:ext uri="{FF2B5EF4-FFF2-40B4-BE49-F238E27FC236}">
                  <a16:creationId xmlns:a16="http://schemas.microsoft.com/office/drawing/2014/main" id="{E10F59BC-FF14-4B54-ACB5-70EA9BFBDEA0}"/>
                </a:ext>
              </a:extLst>
            </p:cNvPr>
            <p:cNvSpPr/>
            <p:nvPr/>
          </p:nvSpPr>
          <p:spPr>
            <a:xfrm>
              <a:off x="7472363" y="2228850"/>
              <a:ext cx="771525" cy="4629150"/>
            </a:xfrm>
            <a:custGeom>
              <a:avLst/>
              <a:gdLst>
                <a:gd name="connsiteX0" fmla="*/ 0 w 771525"/>
                <a:gd name="connsiteY0" fmla="*/ 0 h 4629150"/>
                <a:gd name="connsiteX1" fmla="*/ 771525 w 771525"/>
                <a:gd name="connsiteY1" fmla="*/ 0 h 4629150"/>
                <a:gd name="connsiteX2" fmla="*/ 771525 w 771525"/>
                <a:gd name="connsiteY2" fmla="*/ 4629150 h 4629150"/>
                <a:gd name="connsiteX3" fmla="*/ 0 w 771525"/>
                <a:gd name="connsiteY3" fmla="*/ 4629150 h 4629150"/>
                <a:gd name="connsiteX4" fmla="*/ 0 w 771525"/>
                <a:gd name="connsiteY4" fmla="*/ 0 h 4629150"/>
                <a:gd name="connsiteX0" fmla="*/ 0 w 771525"/>
                <a:gd name="connsiteY0" fmla="*/ 4629150 h 4629150"/>
                <a:gd name="connsiteX1" fmla="*/ 771525 w 771525"/>
                <a:gd name="connsiteY1" fmla="*/ 0 h 4629150"/>
                <a:gd name="connsiteX2" fmla="*/ 771525 w 771525"/>
                <a:gd name="connsiteY2" fmla="*/ 4629150 h 4629150"/>
                <a:gd name="connsiteX3" fmla="*/ 0 w 771525"/>
                <a:gd name="connsiteY3" fmla="*/ 4629150 h 4629150"/>
              </a:gdLst>
              <a:ahLst/>
              <a:cxnLst>
                <a:cxn ang="0">
                  <a:pos x="connsiteX0" y="connsiteY0"/>
                </a:cxn>
                <a:cxn ang="0">
                  <a:pos x="connsiteX1" y="connsiteY1"/>
                </a:cxn>
                <a:cxn ang="0">
                  <a:pos x="connsiteX2" y="connsiteY2"/>
                </a:cxn>
                <a:cxn ang="0">
                  <a:pos x="connsiteX3" y="connsiteY3"/>
                </a:cxn>
              </a:cxnLst>
              <a:rect l="l" t="t" r="r" b="b"/>
              <a:pathLst>
                <a:path w="771525" h="4629150">
                  <a:moveTo>
                    <a:pt x="0" y="4629150"/>
                  </a:moveTo>
                  <a:lnTo>
                    <a:pt x="771525" y="0"/>
                  </a:lnTo>
                  <a:lnTo>
                    <a:pt x="771525" y="4629150"/>
                  </a:lnTo>
                  <a:lnTo>
                    <a:pt x="0" y="4629150"/>
                  </a:lnTo>
                  <a:close/>
                </a:path>
              </a:pathLst>
            </a:custGeom>
            <a:solidFill>
              <a:schemeClr val="accent3">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endParaRPr lang="en-US" b="1">
                <a:latin typeface="+mj-lt"/>
              </a:endParaRPr>
            </a:p>
          </p:txBody>
        </p:sp>
      </p:grpSp>
      <p:grpSp>
        <p:nvGrpSpPr>
          <p:cNvPr id="16" name="Group 15">
            <a:extLst>
              <a:ext uri="{FF2B5EF4-FFF2-40B4-BE49-F238E27FC236}">
                <a16:creationId xmlns:a16="http://schemas.microsoft.com/office/drawing/2014/main" id="{1DB56451-97D7-4304-A557-79A4D50413E4}"/>
              </a:ext>
            </a:extLst>
          </p:cNvPr>
          <p:cNvGrpSpPr/>
          <p:nvPr userDrawn="1"/>
        </p:nvGrpSpPr>
        <p:grpSpPr>
          <a:xfrm>
            <a:off x="1934390" y="2806125"/>
            <a:ext cx="3029676" cy="4051874"/>
            <a:chOff x="5100638" y="2228850"/>
            <a:chExt cx="3043237" cy="4629150"/>
          </a:xfrm>
        </p:grpSpPr>
        <p:sp>
          <p:nvSpPr>
            <p:cNvPr id="17" name="Rectangle 16">
              <a:extLst>
                <a:ext uri="{FF2B5EF4-FFF2-40B4-BE49-F238E27FC236}">
                  <a16:creationId xmlns:a16="http://schemas.microsoft.com/office/drawing/2014/main" id="{460C4A24-9350-4F69-8DC8-683194191A71}"/>
                </a:ext>
              </a:extLst>
            </p:cNvPr>
            <p:cNvSpPr/>
            <p:nvPr/>
          </p:nvSpPr>
          <p:spPr>
            <a:xfrm>
              <a:off x="5872163" y="2228850"/>
              <a:ext cx="2271712" cy="462915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b="1">
                <a:latin typeface="+mj-lt"/>
              </a:endParaRPr>
            </a:p>
          </p:txBody>
        </p:sp>
        <p:sp>
          <p:nvSpPr>
            <p:cNvPr id="18" name="Rectangle 6">
              <a:extLst>
                <a:ext uri="{FF2B5EF4-FFF2-40B4-BE49-F238E27FC236}">
                  <a16:creationId xmlns:a16="http://schemas.microsoft.com/office/drawing/2014/main" id="{85B2E055-1BFC-4A77-AEFD-2FB496F01749}"/>
                </a:ext>
              </a:extLst>
            </p:cNvPr>
            <p:cNvSpPr/>
            <p:nvPr/>
          </p:nvSpPr>
          <p:spPr>
            <a:xfrm>
              <a:off x="5100638" y="2228850"/>
              <a:ext cx="771525" cy="4629150"/>
            </a:xfrm>
            <a:custGeom>
              <a:avLst/>
              <a:gdLst>
                <a:gd name="connsiteX0" fmla="*/ 0 w 771525"/>
                <a:gd name="connsiteY0" fmla="*/ 0 h 4629150"/>
                <a:gd name="connsiteX1" fmla="*/ 771525 w 771525"/>
                <a:gd name="connsiteY1" fmla="*/ 0 h 4629150"/>
                <a:gd name="connsiteX2" fmla="*/ 771525 w 771525"/>
                <a:gd name="connsiteY2" fmla="*/ 4629150 h 4629150"/>
                <a:gd name="connsiteX3" fmla="*/ 0 w 771525"/>
                <a:gd name="connsiteY3" fmla="*/ 4629150 h 4629150"/>
                <a:gd name="connsiteX4" fmla="*/ 0 w 771525"/>
                <a:gd name="connsiteY4" fmla="*/ 0 h 4629150"/>
                <a:gd name="connsiteX0" fmla="*/ 0 w 771525"/>
                <a:gd name="connsiteY0" fmla="*/ 4629150 h 4629150"/>
                <a:gd name="connsiteX1" fmla="*/ 771525 w 771525"/>
                <a:gd name="connsiteY1" fmla="*/ 0 h 4629150"/>
                <a:gd name="connsiteX2" fmla="*/ 771525 w 771525"/>
                <a:gd name="connsiteY2" fmla="*/ 4629150 h 4629150"/>
                <a:gd name="connsiteX3" fmla="*/ 0 w 771525"/>
                <a:gd name="connsiteY3" fmla="*/ 4629150 h 4629150"/>
              </a:gdLst>
              <a:ahLst/>
              <a:cxnLst>
                <a:cxn ang="0">
                  <a:pos x="connsiteX0" y="connsiteY0"/>
                </a:cxn>
                <a:cxn ang="0">
                  <a:pos x="connsiteX1" y="connsiteY1"/>
                </a:cxn>
                <a:cxn ang="0">
                  <a:pos x="connsiteX2" y="connsiteY2"/>
                </a:cxn>
                <a:cxn ang="0">
                  <a:pos x="connsiteX3" y="connsiteY3"/>
                </a:cxn>
              </a:cxnLst>
              <a:rect l="l" t="t" r="r" b="b"/>
              <a:pathLst>
                <a:path w="771525" h="4629150">
                  <a:moveTo>
                    <a:pt x="0" y="4629150"/>
                  </a:moveTo>
                  <a:lnTo>
                    <a:pt x="771525" y="0"/>
                  </a:lnTo>
                  <a:lnTo>
                    <a:pt x="771525" y="4629150"/>
                  </a:lnTo>
                  <a:lnTo>
                    <a:pt x="0" y="4629150"/>
                  </a:lnTo>
                  <a:close/>
                </a:path>
              </a:pathLst>
            </a:custGeom>
            <a:solidFill>
              <a:schemeClr val="accent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endParaRPr lang="en-US" b="1">
                <a:latin typeface="+mj-lt"/>
              </a:endParaRPr>
            </a:p>
          </p:txBody>
        </p:sp>
      </p:grpSp>
      <p:sp>
        <p:nvSpPr>
          <p:cNvPr id="49" name="Text Placeholder 48">
            <a:extLst>
              <a:ext uri="{FF2B5EF4-FFF2-40B4-BE49-F238E27FC236}">
                <a16:creationId xmlns:a16="http://schemas.microsoft.com/office/drawing/2014/main" id="{4D7B45D6-B5B9-4C9C-ACD7-42849A1726C3}"/>
              </a:ext>
            </a:extLst>
          </p:cNvPr>
          <p:cNvSpPr>
            <a:spLocks noGrp="1"/>
          </p:cNvSpPr>
          <p:nvPr>
            <p:ph type="body" sz="quarter" idx="10" hasCustomPrompt="1"/>
          </p:nvPr>
        </p:nvSpPr>
        <p:spPr>
          <a:xfrm>
            <a:off x="2854933" y="4678370"/>
            <a:ext cx="1962408" cy="475366"/>
          </a:xfrm>
        </p:spPr>
        <p:txBody>
          <a:bodyPr/>
          <a:lstStyle>
            <a:lvl1pPr algn="ctr">
              <a:lnSpc>
                <a:spcPct val="80000"/>
              </a:lnSpc>
              <a:defRPr sz="2000" b="1" cap="none" spc="0" baseline="0">
                <a:solidFill>
                  <a:schemeClr val="bg1"/>
                </a:solidFill>
              </a:defRPr>
            </a:lvl1pPr>
            <a:lvl2pPr marL="228600" indent="0">
              <a:buNone/>
              <a:defRPr/>
            </a:lvl2pPr>
          </a:lstStyle>
          <a:p>
            <a:pPr lvl="0"/>
            <a:r>
              <a:rPr lang="en-US"/>
              <a:t>Edit Label</a:t>
            </a:r>
          </a:p>
        </p:txBody>
      </p:sp>
      <p:sp>
        <p:nvSpPr>
          <p:cNvPr id="50" name="Text Placeholder 48">
            <a:extLst>
              <a:ext uri="{FF2B5EF4-FFF2-40B4-BE49-F238E27FC236}">
                <a16:creationId xmlns:a16="http://schemas.microsoft.com/office/drawing/2014/main" id="{7F047CB6-35BD-4138-A738-CAFF17FDA26C}"/>
              </a:ext>
            </a:extLst>
          </p:cNvPr>
          <p:cNvSpPr>
            <a:spLocks noGrp="1"/>
          </p:cNvSpPr>
          <p:nvPr>
            <p:ph type="body" sz="quarter" idx="11" hasCustomPrompt="1"/>
          </p:nvPr>
        </p:nvSpPr>
        <p:spPr>
          <a:xfrm>
            <a:off x="2854933" y="5421402"/>
            <a:ext cx="1962408" cy="870077"/>
          </a:xfrm>
        </p:spPr>
        <p:txBody>
          <a:bodyPr/>
          <a:lstStyle>
            <a:lvl1pPr algn="ctr">
              <a:lnSpc>
                <a:spcPct val="100000"/>
              </a:lnSpc>
              <a:defRPr sz="1800" b="0" i="0" cap="none" spc="0" baseline="0">
                <a:solidFill>
                  <a:schemeClr val="bg1"/>
                </a:solidFill>
                <a:latin typeface="+mn-lt"/>
              </a:defRPr>
            </a:lvl1pPr>
            <a:lvl2pPr marL="228600" indent="0">
              <a:buNone/>
              <a:defRPr/>
            </a:lvl2pPr>
          </a:lstStyle>
          <a:p>
            <a:pPr lvl="0"/>
            <a:r>
              <a:rPr lang="en-US"/>
              <a:t>Edit description</a:t>
            </a:r>
          </a:p>
        </p:txBody>
      </p:sp>
      <p:sp>
        <p:nvSpPr>
          <p:cNvPr id="51" name="Text Placeholder 48">
            <a:extLst>
              <a:ext uri="{FF2B5EF4-FFF2-40B4-BE49-F238E27FC236}">
                <a16:creationId xmlns:a16="http://schemas.microsoft.com/office/drawing/2014/main" id="{22D5A6DB-11E9-4DC7-A4A4-AF5CB069DE10}"/>
              </a:ext>
            </a:extLst>
          </p:cNvPr>
          <p:cNvSpPr>
            <a:spLocks noGrp="1"/>
          </p:cNvSpPr>
          <p:nvPr>
            <p:ph type="body" sz="quarter" idx="12" hasCustomPrompt="1"/>
          </p:nvPr>
        </p:nvSpPr>
        <p:spPr>
          <a:xfrm>
            <a:off x="5256767" y="4678370"/>
            <a:ext cx="1962408" cy="475366"/>
          </a:xfrm>
        </p:spPr>
        <p:txBody>
          <a:bodyPr/>
          <a:lstStyle>
            <a:lvl1pPr algn="ctr">
              <a:lnSpc>
                <a:spcPct val="80000"/>
              </a:lnSpc>
              <a:defRPr sz="2000" b="1" cap="none" spc="0" baseline="0">
                <a:solidFill>
                  <a:schemeClr val="bg1"/>
                </a:solidFill>
              </a:defRPr>
            </a:lvl1pPr>
            <a:lvl2pPr marL="228600" indent="0">
              <a:buNone/>
              <a:defRPr/>
            </a:lvl2pPr>
          </a:lstStyle>
          <a:p>
            <a:pPr lvl="0"/>
            <a:r>
              <a:rPr lang="en-US"/>
              <a:t>Edit Label</a:t>
            </a:r>
          </a:p>
        </p:txBody>
      </p:sp>
      <p:sp>
        <p:nvSpPr>
          <p:cNvPr id="52" name="Text Placeholder 48">
            <a:extLst>
              <a:ext uri="{FF2B5EF4-FFF2-40B4-BE49-F238E27FC236}">
                <a16:creationId xmlns:a16="http://schemas.microsoft.com/office/drawing/2014/main" id="{D03718EA-CE6A-4B0A-B755-04EDB1031307}"/>
              </a:ext>
            </a:extLst>
          </p:cNvPr>
          <p:cNvSpPr>
            <a:spLocks noGrp="1"/>
          </p:cNvSpPr>
          <p:nvPr>
            <p:ph type="body" sz="quarter" idx="13" hasCustomPrompt="1"/>
          </p:nvPr>
        </p:nvSpPr>
        <p:spPr>
          <a:xfrm>
            <a:off x="5256767" y="5421402"/>
            <a:ext cx="1962408" cy="870077"/>
          </a:xfrm>
        </p:spPr>
        <p:txBody>
          <a:bodyPr/>
          <a:lstStyle>
            <a:lvl1pPr algn="ctr">
              <a:lnSpc>
                <a:spcPct val="100000"/>
              </a:lnSpc>
              <a:defRPr sz="1800" b="0" i="0" cap="none" spc="0" baseline="0">
                <a:solidFill>
                  <a:schemeClr val="bg1"/>
                </a:solidFill>
                <a:latin typeface="+mn-lt"/>
              </a:defRPr>
            </a:lvl1pPr>
            <a:lvl2pPr marL="228600" indent="0">
              <a:buNone/>
              <a:defRPr/>
            </a:lvl2pPr>
          </a:lstStyle>
          <a:p>
            <a:pPr lvl="0"/>
            <a:r>
              <a:rPr lang="en-US"/>
              <a:t>Edit description</a:t>
            </a:r>
          </a:p>
        </p:txBody>
      </p:sp>
      <p:sp>
        <p:nvSpPr>
          <p:cNvPr id="53" name="Text Placeholder 48">
            <a:extLst>
              <a:ext uri="{FF2B5EF4-FFF2-40B4-BE49-F238E27FC236}">
                <a16:creationId xmlns:a16="http://schemas.microsoft.com/office/drawing/2014/main" id="{A7846D12-CB24-4828-91C3-F6E056CB08B3}"/>
              </a:ext>
            </a:extLst>
          </p:cNvPr>
          <p:cNvSpPr>
            <a:spLocks noGrp="1"/>
          </p:cNvSpPr>
          <p:nvPr>
            <p:ph type="body" sz="quarter" idx="14" hasCustomPrompt="1"/>
          </p:nvPr>
        </p:nvSpPr>
        <p:spPr>
          <a:xfrm>
            <a:off x="7655012" y="4678370"/>
            <a:ext cx="1977534" cy="475366"/>
          </a:xfrm>
        </p:spPr>
        <p:txBody>
          <a:bodyPr/>
          <a:lstStyle>
            <a:lvl1pPr algn="ctr">
              <a:lnSpc>
                <a:spcPct val="80000"/>
              </a:lnSpc>
              <a:defRPr sz="2000" b="1" cap="none" spc="0" baseline="0">
                <a:solidFill>
                  <a:schemeClr val="bg1"/>
                </a:solidFill>
              </a:defRPr>
            </a:lvl1pPr>
            <a:lvl2pPr marL="228600" indent="0">
              <a:buNone/>
              <a:defRPr/>
            </a:lvl2pPr>
          </a:lstStyle>
          <a:p>
            <a:pPr lvl="0"/>
            <a:r>
              <a:rPr lang="en-US"/>
              <a:t>Edit Label</a:t>
            </a:r>
          </a:p>
        </p:txBody>
      </p:sp>
      <p:sp>
        <p:nvSpPr>
          <p:cNvPr id="54" name="Text Placeholder 48">
            <a:extLst>
              <a:ext uri="{FF2B5EF4-FFF2-40B4-BE49-F238E27FC236}">
                <a16:creationId xmlns:a16="http://schemas.microsoft.com/office/drawing/2014/main" id="{47F036CA-1229-4561-A45F-A88945EEF69D}"/>
              </a:ext>
            </a:extLst>
          </p:cNvPr>
          <p:cNvSpPr>
            <a:spLocks noGrp="1"/>
          </p:cNvSpPr>
          <p:nvPr>
            <p:ph type="body" sz="quarter" idx="15" hasCustomPrompt="1"/>
          </p:nvPr>
        </p:nvSpPr>
        <p:spPr>
          <a:xfrm>
            <a:off x="7662575" y="5421402"/>
            <a:ext cx="1962408" cy="870077"/>
          </a:xfrm>
        </p:spPr>
        <p:txBody>
          <a:bodyPr/>
          <a:lstStyle>
            <a:lvl1pPr algn="ctr">
              <a:lnSpc>
                <a:spcPct val="100000"/>
              </a:lnSpc>
              <a:defRPr sz="1800" b="0" i="0" cap="none" spc="0" baseline="0">
                <a:solidFill>
                  <a:schemeClr val="bg1"/>
                </a:solidFill>
                <a:latin typeface="+mn-lt"/>
              </a:defRPr>
            </a:lvl1pPr>
            <a:lvl2pPr marL="228600" indent="0">
              <a:buNone/>
              <a:defRPr/>
            </a:lvl2pPr>
          </a:lstStyle>
          <a:p>
            <a:pPr lvl="0"/>
            <a:r>
              <a:rPr lang="en-US"/>
              <a:t>Edit description</a:t>
            </a:r>
          </a:p>
        </p:txBody>
      </p:sp>
      <p:sp>
        <p:nvSpPr>
          <p:cNvPr id="58" name="Text Placeholder 48">
            <a:extLst>
              <a:ext uri="{FF2B5EF4-FFF2-40B4-BE49-F238E27FC236}">
                <a16:creationId xmlns:a16="http://schemas.microsoft.com/office/drawing/2014/main" id="{B6371D8F-EA27-4A2F-8951-9D297980DEFF}"/>
              </a:ext>
            </a:extLst>
          </p:cNvPr>
          <p:cNvSpPr>
            <a:spLocks noGrp="1"/>
          </p:cNvSpPr>
          <p:nvPr>
            <p:ph type="body" sz="quarter" idx="16" hasCustomPrompt="1"/>
          </p:nvPr>
        </p:nvSpPr>
        <p:spPr>
          <a:xfrm>
            <a:off x="10076838" y="4678370"/>
            <a:ext cx="1962408" cy="475366"/>
          </a:xfrm>
        </p:spPr>
        <p:txBody>
          <a:bodyPr/>
          <a:lstStyle>
            <a:lvl1pPr algn="ctr">
              <a:lnSpc>
                <a:spcPct val="80000"/>
              </a:lnSpc>
              <a:defRPr sz="2000" b="1" cap="none" spc="0" baseline="0">
                <a:solidFill>
                  <a:schemeClr val="bg1"/>
                </a:solidFill>
              </a:defRPr>
            </a:lvl1pPr>
            <a:lvl2pPr marL="228600" indent="0">
              <a:buNone/>
              <a:defRPr/>
            </a:lvl2pPr>
          </a:lstStyle>
          <a:p>
            <a:pPr lvl="0"/>
            <a:r>
              <a:rPr lang="en-US"/>
              <a:t>Edit Label</a:t>
            </a:r>
          </a:p>
        </p:txBody>
      </p:sp>
      <p:sp>
        <p:nvSpPr>
          <p:cNvPr id="59" name="Text Placeholder 48">
            <a:extLst>
              <a:ext uri="{FF2B5EF4-FFF2-40B4-BE49-F238E27FC236}">
                <a16:creationId xmlns:a16="http://schemas.microsoft.com/office/drawing/2014/main" id="{A39B93B2-E5F1-479F-A380-85495D2DF140}"/>
              </a:ext>
            </a:extLst>
          </p:cNvPr>
          <p:cNvSpPr>
            <a:spLocks noGrp="1"/>
          </p:cNvSpPr>
          <p:nvPr>
            <p:ph type="body" sz="quarter" idx="17" hasCustomPrompt="1"/>
          </p:nvPr>
        </p:nvSpPr>
        <p:spPr>
          <a:xfrm>
            <a:off x="10076838" y="5421402"/>
            <a:ext cx="1962408" cy="870077"/>
          </a:xfrm>
        </p:spPr>
        <p:txBody>
          <a:bodyPr/>
          <a:lstStyle>
            <a:lvl1pPr algn="ctr">
              <a:lnSpc>
                <a:spcPct val="100000"/>
              </a:lnSpc>
              <a:defRPr sz="1800" b="0" i="0" cap="none" spc="0" baseline="0">
                <a:solidFill>
                  <a:schemeClr val="bg1"/>
                </a:solidFill>
                <a:latin typeface="+mn-lt"/>
              </a:defRPr>
            </a:lvl1pPr>
            <a:lvl2pPr marL="228600" indent="0">
              <a:buNone/>
              <a:defRPr/>
            </a:lvl2pPr>
          </a:lstStyle>
          <a:p>
            <a:pPr lvl="0"/>
            <a:r>
              <a:rPr lang="en-US"/>
              <a:t>Edit description</a:t>
            </a:r>
          </a:p>
        </p:txBody>
      </p:sp>
      <p:sp>
        <p:nvSpPr>
          <p:cNvPr id="3" name="Title 2">
            <a:extLst>
              <a:ext uri="{FF2B5EF4-FFF2-40B4-BE49-F238E27FC236}">
                <a16:creationId xmlns:a16="http://schemas.microsoft.com/office/drawing/2014/main" id="{090F8628-A8EC-4C04-A28A-605A46612A78}"/>
              </a:ext>
            </a:extLst>
          </p:cNvPr>
          <p:cNvSpPr>
            <a:spLocks noGrp="1"/>
          </p:cNvSpPr>
          <p:nvPr>
            <p:ph type="title" hasCustomPrompt="1"/>
          </p:nvPr>
        </p:nvSpPr>
        <p:spPr/>
        <p:txBody>
          <a:bodyPr/>
          <a:lstStyle>
            <a:lvl1pPr>
              <a:defRPr/>
            </a:lvl1pPr>
          </a:lstStyle>
          <a:p>
            <a:r>
              <a:rPr lang="en-US"/>
              <a:t>Click to add title</a:t>
            </a:r>
          </a:p>
        </p:txBody>
      </p:sp>
      <p:sp>
        <p:nvSpPr>
          <p:cNvPr id="24" name="TextBox 23">
            <a:extLst>
              <a:ext uri="{FF2B5EF4-FFF2-40B4-BE49-F238E27FC236}">
                <a16:creationId xmlns:a16="http://schemas.microsoft.com/office/drawing/2014/main" id="{015EEDCC-576B-4600-AD1A-8081BCA5CCB9}"/>
              </a:ext>
            </a:extLst>
          </p:cNvPr>
          <p:cNvSpPr txBox="1"/>
          <p:nvPr userDrawn="1"/>
        </p:nvSpPr>
        <p:spPr>
          <a:xfrm flipH="1">
            <a:off x="12457573" y="0"/>
            <a:ext cx="2418486" cy="3018876"/>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AGENDA (5)</a:t>
            </a:r>
          </a:p>
          <a:p>
            <a:pPr marL="285750" indent="-285750">
              <a:lnSpc>
                <a:spcPct val="90000"/>
              </a:lnSpc>
              <a:spcBef>
                <a:spcPts val="1200"/>
              </a:spcBef>
              <a:buFont typeface="Arial" panose="020B0604020202020204" pitchFamily="34" charset="0"/>
              <a:buChar char="•"/>
            </a:pPr>
            <a:r>
              <a:rPr lang="en-US">
                <a:solidFill>
                  <a:schemeClr val="tx1"/>
                </a:solidFill>
                <a:latin typeface="+mn-lt"/>
              </a:rPr>
              <a:t>Click to edit </a:t>
            </a:r>
            <a:br>
              <a:rPr lang="en-US">
                <a:solidFill>
                  <a:schemeClr val="tx1"/>
                </a:solidFill>
                <a:latin typeface="+mn-lt"/>
              </a:rPr>
            </a:br>
            <a:r>
              <a:rPr lang="en-US">
                <a:solidFill>
                  <a:schemeClr val="tx1"/>
                </a:solidFill>
                <a:latin typeface="+mn-lt"/>
              </a:rPr>
              <a:t>title, label and description text. </a:t>
            </a:r>
            <a:br>
              <a:rPr lang="en-US">
                <a:solidFill>
                  <a:schemeClr val="tx1"/>
                </a:solidFill>
                <a:latin typeface="+mn-lt"/>
              </a:rPr>
            </a:br>
            <a:r>
              <a:rPr lang="en-US">
                <a:solidFill>
                  <a:schemeClr val="tx1"/>
                </a:solidFill>
                <a:latin typeface="+mn-lt"/>
              </a:rPr>
              <a:t>Try to keep the label text to one line. </a:t>
            </a:r>
          </a:p>
          <a:p>
            <a:pPr marL="285750" indent="-285750">
              <a:lnSpc>
                <a:spcPct val="90000"/>
              </a:lnSpc>
              <a:spcBef>
                <a:spcPts val="1200"/>
              </a:spcBef>
              <a:buFont typeface="Arial" panose="020B0604020202020204" pitchFamily="34" charset="0"/>
              <a:buChar char="•"/>
            </a:pPr>
            <a:r>
              <a:rPr lang="en-US">
                <a:solidFill>
                  <a:schemeClr val="tx1"/>
                </a:solidFill>
                <a:latin typeface="+mn-lt"/>
              </a:rPr>
              <a:t>Insert an icon from the icon library in the blank space above each label. </a:t>
            </a:r>
          </a:p>
        </p:txBody>
      </p:sp>
      <p:grpSp>
        <p:nvGrpSpPr>
          <p:cNvPr id="27" name="Group 26">
            <a:extLst>
              <a:ext uri="{FF2B5EF4-FFF2-40B4-BE49-F238E27FC236}">
                <a16:creationId xmlns:a16="http://schemas.microsoft.com/office/drawing/2014/main" id="{E638020C-CD8B-490D-937A-D5C83871FE74}"/>
              </a:ext>
            </a:extLst>
          </p:cNvPr>
          <p:cNvGrpSpPr/>
          <p:nvPr userDrawn="1"/>
        </p:nvGrpSpPr>
        <p:grpSpPr>
          <a:xfrm>
            <a:off x="-457426" y="2806125"/>
            <a:ext cx="3029676" cy="4051874"/>
            <a:chOff x="5100638" y="2228850"/>
            <a:chExt cx="3043237" cy="4629150"/>
          </a:xfrm>
        </p:grpSpPr>
        <p:sp>
          <p:nvSpPr>
            <p:cNvPr id="28" name="Rectangle 27">
              <a:extLst>
                <a:ext uri="{FF2B5EF4-FFF2-40B4-BE49-F238E27FC236}">
                  <a16:creationId xmlns:a16="http://schemas.microsoft.com/office/drawing/2014/main" id="{9DA2E7AA-0BA6-4B27-9C79-BD0F6D107035}"/>
                </a:ext>
              </a:extLst>
            </p:cNvPr>
            <p:cNvSpPr/>
            <p:nvPr/>
          </p:nvSpPr>
          <p:spPr>
            <a:xfrm>
              <a:off x="5872163" y="2228850"/>
              <a:ext cx="2271712" cy="46291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b="1">
                <a:latin typeface="+mj-lt"/>
              </a:endParaRPr>
            </a:p>
          </p:txBody>
        </p:sp>
        <p:sp>
          <p:nvSpPr>
            <p:cNvPr id="29" name="Rectangle 6">
              <a:extLst>
                <a:ext uri="{FF2B5EF4-FFF2-40B4-BE49-F238E27FC236}">
                  <a16:creationId xmlns:a16="http://schemas.microsoft.com/office/drawing/2014/main" id="{321938EE-4B58-47DE-8A3A-6DAD8E5D3EA4}"/>
                </a:ext>
              </a:extLst>
            </p:cNvPr>
            <p:cNvSpPr/>
            <p:nvPr/>
          </p:nvSpPr>
          <p:spPr>
            <a:xfrm>
              <a:off x="5100638" y="2228850"/>
              <a:ext cx="771525" cy="4629150"/>
            </a:xfrm>
            <a:custGeom>
              <a:avLst/>
              <a:gdLst>
                <a:gd name="connsiteX0" fmla="*/ 0 w 771525"/>
                <a:gd name="connsiteY0" fmla="*/ 0 h 4629150"/>
                <a:gd name="connsiteX1" fmla="*/ 771525 w 771525"/>
                <a:gd name="connsiteY1" fmla="*/ 0 h 4629150"/>
                <a:gd name="connsiteX2" fmla="*/ 771525 w 771525"/>
                <a:gd name="connsiteY2" fmla="*/ 4629150 h 4629150"/>
                <a:gd name="connsiteX3" fmla="*/ 0 w 771525"/>
                <a:gd name="connsiteY3" fmla="*/ 4629150 h 4629150"/>
                <a:gd name="connsiteX4" fmla="*/ 0 w 771525"/>
                <a:gd name="connsiteY4" fmla="*/ 0 h 4629150"/>
                <a:gd name="connsiteX0" fmla="*/ 0 w 771525"/>
                <a:gd name="connsiteY0" fmla="*/ 4629150 h 4629150"/>
                <a:gd name="connsiteX1" fmla="*/ 771525 w 771525"/>
                <a:gd name="connsiteY1" fmla="*/ 0 h 4629150"/>
                <a:gd name="connsiteX2" fmla="*/ 771525 w 771525"/>
                <a:gd name="connsiteY2" fmla="*/ 4629150 h 4629150"/>
                <a:gd name="connsiteX3" fmla="*/ 0 w 771525"/>
                <a:gd name="connsiteY3" fmla="*/ 4629150 h 4629150"/>
              </a:gdLst>
              <a:ahLst/>
              <a:cxnLst>
                <a:cxn ang="0">
                  <a:pos x="connsiteX0" y="connsiteY0"/>
                </a:cxn>
                <a:cxn ang="0">
                  <a:pos x="connsiteX1" y="connsiteY1"/>
                </a:cxn>
                <a:cxn ang="0">
                  <a:pos x="connsiteX2" y="connsiteY2"/>
                </a:cxn>
                <a:cxn ang="0">
                  <a:pos x="connsiteX3" y="connsiteY3"/>
                </a:cxn>
              </a:cxnLst>
              <a:rect l="l" t="t" r="r" b="b"/>
              <a:pathLst>
                <a:path w="771525" h="4629150">
                  <a:moveTo>
                    <a:pt x="0" y="4629150"/>
                  </a:moveTo>
                  <a:lnTo>
                    <a:pt x="771525" y="0"/>
                  </a:lnTo>
                  <a:lnTo>
                    <a:pt x="771525" y="4629150"/>
                  </a:lnTo>
                  <a:lnTo>
                    <a:pt x="0" y="4629150"/>
                  </a:lnTo>
                  <a:close/>
                </a:path>
              </a:pathLst>
            </a:custGeom>
            <a:solidFill>
              <a:schemeClr val="accent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b="1">
                <a:latin typeface="+mj-lt"/>
              </a:endParaRPr>
            </a:p>
          </p:txBody>
        </p:sp>
      </p:grpSp>
      <p:sp>
        <p:nvSpPr>
          <p:cNvPr id="30" name="Text Placeholder 48">
            <a:extLst>
              <a:ext uri="{FF2B5EF4-FFF2-40B4-BE49-F238E27FC236}">
                <a16:creationId xmlns:a16="http://schemas.microsoft.com/office/drawing/2014/main" id="{99BBF83B-60F2-4A2D-8EB4-8AC913E86EF3}"/>
              </a:ext>
            </a:extLst>
          </p:cNvPr>
          <p:cNvSpPr>
            <a:spLocks noGrp="1"/>
          </p:cNvSpPr>
          <p:nvPr>
            <p:ph type="body" sz="quarter" idx="18" hasCustomPrompt="1"/>
          </p:nvPr>
        </p:nvSpPr>
        <p:spPr>
          <a:xfrm>
            <a:off x="463117" y="4678370"/>
            <a:ext cx="1962408" cy="475366"/>
          </a:xfrm>
        </p:spPr>
        <p:txBody>
          <a:bodyPr/>
          <a:lstStyle>
            <a:lvl1pPr algn="ctr">
              <a:lnSpc>
                <a:spcPct val="80000"/>
              </a:lnSpc>
              <a:defRPr sz="2000" b="1" cap="none" spc="0" baseline="0">
                <a:solidFill>
                  <a:schemeClr val="bg1"/>
                </a:solidFill>
              </a:defRPr>
            </a:lvl1pPr>
            <a:lvl2pPr marL="228600" indent="0">
              <a:buNone/>
              <a:defRPr/>
            </a:lvl2pPr>
          </a:lstStyle>
          <a:p>
            <a:pPr lvl="0"/>
            <a:r>
              <a:rPr lang="en-US"/>
              <a:t>Edit Label</a:t>
            </a:r>
          </a:p>
        </p:txBody>
      </p:sp>
      <p:sp>
        <p:nvSpPr>
          <p:cNvPr id="31" name="Text Placeholder 48">
            <a:extLst>
              <a:ext uri="{FF2B5EF4-FFF2-40B4-BE49-F238E27FC236}">
                <a16:creationId xmlns:a16="http://schemas.microsoft.com/office/drawing/2014/main" id="{235FF504-B8A8-4AE7-9B12-F45D5823D568}"/>
              </a:ext>
            </a:extLst>
          </p:cNvPr>
          <p:cNvSpPr>
            <a:spLocks noGrp="1"/>
          </p:cNvSpPr>
          <p:nvPr>
            <p:ph type="body" sz="quarter" idx="19" hasCustomPrompt="1"/>
          </p:nvPr>
        </p:nvSpPr>
        <p:spPr>
          <a:xfrm>
            <a:off x="463117" y="5421402"/>
            <a:ext cx="1962408" cy="870077"/>
          </a:xfrm>
        </p:spPr>
        <p:txBody>
          <a:bodyPr/>
          <a:lstStyle>
            <a:lvl1pPr algn="ctr">
              <a:lnSpc>
                <a:spcPct val="100000"/>
              </a:lnSpc>
              <a:defRPr sz="1800" b="0" i="0" cap="none" spc="0" baseline="0">
                <a:solidFill>
                  <a:schemeClr val="bg1"/>
                </a:solidFill>
                <a:latin typeface="+mn-lt"/>
              </a:defRPr>
            </a:lvl1pPr>
            <a:lvl2pPr marL="228600" indent="0">
              <a:buNone/>
              <a:defRPr/>
            </a:lvl2pPr>
          </a:lstStyle>
          <a:p>
            <a:pPr lvl="0"/>
            <a:r>
              <a:rPr lang="en-US"/>
              <a:t>Edit description</a:t>
            </a:r>
          </a:p>
        </p:txBody>
      </p:sp>
      <p:sp>
        <p:nvSpPr>
          <p:cNvPr id="32" name="Text Placeholder 13">
            <a:extLst>
              <a:ext uri="{FF2B5EF4-FFF2-40B4-BE49-F238E27FC236}">
                <a16:creationId xmlns:a16="http://schemas.microsoft.com/office/drawing/2014/main" id="{B0044A24-9896-4F79-869E-313774563DDA}"/>
              </a:ext>
            </a:extLst>
          </p:cNvPr>
          <p:cNvSpPr>
            <a:spLocks noGrp="1"/>
          </p:cNvSpPr>
          <p:nvPr>
            <p:ph type="body" sz="quarter" idx="20" hasCustomPrompt="1"/>
          </p:nvPr>
        </p:nvSpPr>
        <p:spPr>
          <a:xfrm>
            <a:off x="457200" y="1658559"/>
            <a:ext cx="11274426" cy="450732"/>
          </a:xfrm>
        </p:spPr>
        <p:txBody>
          <a:bodyPr anchor="t"/>
          <a:lstStyle>
            <a:lvl1pPr marL="0" indent="0" algn="ctr">
              <a:lnSpc>
                <a:spcPct val="80000"/>
              </a:lnSpc>
              <a:buNone/>
              <a:defRPr b="1" cap="all" spc="300" baseline="0">
                <a:solidFill>
                  <a:schemeClr val="accent2"/>
                </a:solidFill>
              </a:defRPr>
            </a:lvl1pPr>
          </a:lstStyle>
          <a:p>
            <a:pPr lvl="0"/>
            <a:r>
              <a:rPr lang="en-US"/>
              <a:t>Click to add subtitle</a:t>
            </a:r>
          </a:p>
        </p:txBody>
      </p:sp>
    </p:spTree>
    <p:extLst>
      <p:ext uri="{BB962C8B-B14F-4D97-AF65-F5344CB8AC3E}">
        <p14:creationId xmlns:p14="http://schemas.microsoft.com/office/powerpoint/2010/main" val="400298746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7D4AC86-422A-4E49-A691-5504F9DDEE6E}"/>
              </a:ext>
            </a:extLst>
          </p:cNvPr>
          <p:cNvSpPr/>
          <p:nvPr userDrawn="1"/>
        </p:nvSpPr>
        <p:spPr>
          <a:xfrm>
            <a:off x="2212377" y="1206500"/>
            <a:ext cx="7764070" cy="10668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Picture Placeholder 5"/>
          <p:cNvSpPr>
            <a:spLocks noGrp="1"/>
          </p:cNvSpPr>
          <p:nvPr>
            <p:ph type="pic" sz="quarter" idx="13"/>
          </p:nvPr>
        </p:nvSpPr>
        <p:spPr>
          <a:xfrm>
            <a:off x="-1" y="0"/>
            <a:ext cx="12188825" cy="6858000"/>
          </a:xfrm>
          <a:solidFill>
            <a:schemeClr val="accent1"/>
          </a:solidFill>
        </p:spPr>
        <p:txBody>
          <a:bodyPr/>
          <a:lstStyle/>
          <a:p>
            <a:endParaRPr lang="en-US"/>
          </a:p>
        </p:txBody>
      </p:sp>
      <p:sp>
        <p:nvSpPr>
          <p:cNvPr id="8" name="TextBox 7">
            <a:extLst>
              <a:ext uri="{FF2B5EF4-FFF2-40B4-BE49-F238E27FC236}">
                <a16:creationId xmlns:a16="http://schemas.microsoft.com/office/drawing/2014/main" id="{F9895DAF-20A2-49D2-9AA7-05E7FD0CB3B4}"/>
              </a:ext>
            </a:extLst>
          </p:cNvPr>
          <p:cNvSpPr txBox="1"/>
          <p:nvPr userDrawn="1"/>
        </p:nvSpPr>
        <p:spPr>
          <a:xfrm flipH="1">
            <a:off x="12457573" y="0"/>
            <a:ext cx="2418486" cy="5416456"/>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IMAGE</a:t>
            </a:r>
          </a:p>
          <a:p>
            <a:pPr marL="285750" indent="-285750">
              <a:lnSpc>
                <a:spcPct val="90000"/>
              </a:lnSpc>
              <a:spcBef>
                <a:spcPts val="1200"/>
              </a:spcBef>
              <a:buFont typeface="Arial" panose="020B0604020202020204" pitchFamily="34" charset="0"/>
              <a:buChar char="•"/>
            </a:pPr>
            <a:r>
              <a:rPr lang="en-US" b="1">
                <a:solidFill>
                  <a:schemeClr val="tx1"/>
                </a:solidFill>
                <a:latin typeface="+mn-lt"/>
              </a:rPr>
              <a:t>To replace an existing image,</a:t>
            </a:r>
            <a:r>
              <a:rPr lang="en-US">
                <a:solidFill>
                  <a:schemeClr val="tx1"/>
                </a:solidFill>
                <a:latin typeface="+mn-lt"/>
              </a:rPr>
              <a:t> delete sample image, click on </a:t>
            </a:r>
            <a:br>
              <a:rPr lang="en-US">
                <a:solidFill>
                  <a:schemeClr val="tx1"/>
                </a:solidFill>
                <a:latin typeface="+mn-lt"/>
              </a:rPr>
            </a:br>
            <a:r>
              <a:rPr lang="en-US">
                <a:solidFill>
                  <a:schemeClr val="tx1"/>
                </a:solidFill>
                <a:latin typeface="+mn-lt"/>
              </a:rPr>
              <a:t>the image icon to browse your preferred image.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b="1">
                <a:solidFill>
                  <a:schemeClr val="tx1"/>
                </a:solidFill>
                <a:latin typeface="+mn-lt"/>
              </a:rPr>
              <a:t>To insert a new image, </a:t>
            </a:r>
            <a:r>
              <a:rPr lang="en-US">
                <a:solidFill>
                  <a:schemeClr val="tx1"/>
                </a:solidFill>
                <a:latin typeface="+mn-lt"/>
              </a:rPr>
              <a:t>delete sample image, </a:t>
            </a:r>
            <a:br>
              <a:rPr lang="en-US">
                <a:solidFill>
                  <a:schemeClr val="tx1"/>
                </a:solidFill>
                <a:latin typeface="+mn-lt"/>
              </a:rPr>
            </a:br>
            <a:r>
              <a:rPr lang="en-US">
                <a:solidFill>
                  <a:schemeClr val="tx1"/>
                </a:solidFill>
                <a:latin typeface="+mn-lt"/>
              </a:rPr>
              <a:t>click on the image icon to browse your preferred image.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b="1">
                <a:solidFill>
                  <a:schemeClr val="tx1"/>
                </a:solidFill>
                <a:latin typeface="+mn-lt"/>
              </a:rPr>
              <a:t>If footer elements are not visible, </a:t>
            </a:r>
            <a:br>
              <a:rPr lang="en-US">
                <a:solidFill>
                  <a:schemeClr val="tx1"/>
                </a:solidFill>
                <a:latin typeface="+mn-lt"/>
              </a:rPr>
            </a:br>
            <a:r>
              <a:rPr lang="en-US">
                <a:solidFill>
                  <a:schemeClr val="tx1"/>
                </a:solidFill>
                <a:latin typeface="+mn-lt"/>
              </a:rPr>
              <a:t>reset layout or select image and “send to back”</a:t>
            </a:r>
          </a:p>
        </p:txBody>
      </p:sp>
      <p:sp>
        <p:nvSpPr>
          <p:cNvPr id="17" name="Date Placeholder 16">
            <a:extLst>
              <a:ext uri="{FF2B5EF4-FFF2-40B4-BE49-F238E27FC236}">
                <a16:creationId xmlns:a16="http://schemas.microsoft.com/office/drawing/2014/main" id="{146474CD-AC5B-4649-8C4D-4A084C5A1F5A}"/>
              </a:ext>
            </a:extLst>
          </p:cNvPr>
          <p:cNvSpPr>
            <a:spLocks noGrp="1"/>
          </p:cNvSpPr>
          <p:nvPr>
            <p:ph type="dt" sz="half" idx="15"/>
          </p:nvPr>
        </p:nvSpPr>
        <p:spPr/>
        <p:txBody>
          <a:bodyPr/>
          <a:lstStyle>
            <a:lvl1pPr>
              <a:defRPr>
                <a:solidFill>
                  <a:schemeClr val="bg1"/>
                </a:solidFill>
              </a:defRPr>
            </a:lvl1pPr>
          </a:lstStyle>
          <a:p>
            <a:fld id="{4ED82AB7-B35A-49D8-AAED-CD8A01A30CC1}" type="datetime1">
              <a:rPr lang="en-US" smtClean="0"/>
              <a:pPr/>
              <a:t>4/28/26</a:t>
            </a:fld>
            <a:endParaRPr lang="en-US"/>
          </a:p>
        </p:txBody>
      </p:sp>
      <p:sp>
        <p:nvSpPr>
          <p:cNvPr id="18" name="Footer Placeholder 17">
            <a:extLst>
              <a:ext uri="{FF2B5EF4-FFF2-40B4-BE49-F238E27FC236}">
                <a16:creationId xmlns:a16="http://schemas.microsoft.com/office/drawing/2014/main" id="{240A7163-EC91-4046-80EE-BDAD05E52847}"/>
              </a:ext>
            </a:extLst>
          </p:cNvPr>
          <p:cNvSpPr>
            <a:spLocks noGrp="1"/>
          </p:cNvSpPr>
          <p:nvPr>
            <p:ph type="ftr" sz="quarter" idx="16"/>
          </p:nvPr>
        </p:nvSpPr>
        <p:spPr/>
        <p:txBody>
          <a:bodyPr/>
          <a:lstStyle>
            <a:lvl1pPr>
              <a:defRPr>
                <a:solidFill>
                  <a:schemeClr val="bg1"/>
                </a:solidFill>
              </a:defRPr>
            </a:lvl1pPr>
          </a:lstStyle>
          <a:p>
            <a:endParaRPr lang="en-US"/>
          </a:p>
        </p:txBody>
      </p:sp>
      <p:sp>
        <p:nvSpPr>
          <p:cNvPr id="19" name="Slide Number Placeholder 18">
            <a:extLst>
              <a:ext uri="{FF2B5EF4-FFF2-40B4-BE49-F238E27FC236}">
                <a16:creationId xmlns:a16="http://schemas.microsoft.com/office/drawing/2014/main" id="{9EDBC164-B2A5-4F3C-BD72-1FDBD2873A08}"/>
              </a:ext>
            </a:extLst>
          </p:cNvPr>
          <p:cNvSpPr>
            <a:spLocks noGrp="1"/>
          </p:cNvSpPr>
          <p:nvPr>
            <p:ph type="sldNum" sz="quarter" idx="17"/>
          </p:nvPr>
        </p:nvSpPr>
        <p:spPr/>
        <p:txBody>
          <a:bodyPr/>
          <a:lstStyle>
            <a:lvl1pPr>
              <a:defRPr>
                <a:solidFill>
                  <a:schemeClr val="bg1"/>
                </a:solidFill>
              </a:defRPr>
            </a:lvl1pPr>
          </a:lstStyle>
          <a:p>
            <a:fld id="{3D20DFA8-C5FE-DB44-9BF9-1274EAD5637C}" type="slidenum">
              <a:rPr lang="en-US" smtClean="0"/>
              <a:pPr/>
              <a:t>‹#›</a:t>
            </a:fld>
            <a:endParaRPr lang="en-US"/>
          </a:p>
        </p:txBody>
      </p:sp>
      <p:sp>
        <p:nvSpPr>
          <p:cNvPr id="10" name="Picture Placeholder 4">
            <a:extLst>
              <a:ext uri="{FF2B5EF4-FFF2-40B4-BE49-F238E27FC236}">
                <a16:creationId xmlns:a16="http://schemas.microsoft.com/office/drawing/2014/main" id="{E30AED9B-1E84-4AD5-9DFC-1AEF9A9374E2}"/>
              </a:ext>
            </a:extLst>
          </p:cNvPr>
          <p:cNvSpPr>
            <a:spLocks noGrp="1"/>
          </p:cNvSpPr>
          <p:nvPr>
            <p:ph type="pic" sz="quarter" idx="11" hasCustomPrompt="1"/>
          </p:nvPr>
        </p:nvSpPr>
        <p:spPr>
          <a:xfrm>
            <a:off x="10552113" y="6367487"/>
            <a:ext cx="1174750" cy="274637"/>
          </a:xfrm>
          <a:blipFill>
            <a:blip r:embed="rId2"/>
            <a:stretch>
              <a:fillRect/>
            </a:stretch>
          </a:blipFill>
        </p:spPr>
        <p:txBody>
          <a:bodyPr/>
          <a:lstStyle/>
          <a:p>
            <a:r>
              <a:rPr lang="en-US"/>
              <a:t> </a:t>
            </a:r>
          </a:p>
        </p:txBody>
      </p:sp>
      <p:sp>
        <p:nvSpPr>
          <p:cNvPr id="13" name="Picture Placeholder 8">
            <a:extLst>
              <a:ext uri="{FF2B5EF4-FFF2-40B4-BE49-F238E27FC236}">
                <a16:creationId xmlns:a16="http://schemas.microsoft.com/office/drawing/2014/main" id="{338B4061-F98E-47AD-9209-819535F44A4B}"/>
              </a:ext>
            </a:extLst>
          </p:cNvPr>
          <p:cNvSpPr>
            <a:spLocks noGrp="1"/>
          </p:cNvSpPr>
          <p:nvPr>
            <p:ph type="pic" sz="quarter" idx="10" hasCustomPrompt="1"/>
          </p:nvPr>
        </p:nvSpPr>
        <p:spPr>
          <a:xfrm>
            <a:off x="457200" y="6407150"/>
            <a:ext cx="2940050" cy="234950"/>
          </a:xfrm>
          <a:blipFill>
            <a:blip r:embed="rId3"/>
            <a:stretch>
              <a:fillRect/>
            </a:stretch>
          </a:blipFill>
        </p:spPr>
        <p:txBody>
          <a:bodyPr/>
          <a:lstStyle/>
          <a:p>
            <a:r>
              <a:rPr lang="en-US"/>
              <a:t> </a:t>
            </a:r>
          </a:p>
        </p:txBody>
      </p:sp>
      <p:sp>
        <p:nvSpPr>
          <p:cNvPr id="11" name="Picture Placeholder 2">
            <a:extLst>
              <a:ext uri="{FF2B5EF4-FFF2-40B4-BE49-F238E27FC236}">
                <a16:creationId xmlns:a16="http://schemas.microsoft.com/office/drawing/2014/main" id="{1F56E291-2B3A-408A-B8C0-9D9043430F63}"/>
              </a:ext>
            </a:extLst>
          </p:cNvPr>
          <p:cNvSpPr>
            <a:spLocks noGrp="1"/>
          </p:cNvSpPr>
          <p:nvPr>
            <p:ph type="pic" sz="quarter" idx="22" hasCustomPrompt="1"/>
          </p:nvPr>
        </p:nvSpPr>
        <p:spPr>
          <a:xfrm>
            <a:off x="10073358" y="82153"/>
            <a:ext cx="356616" cy="356616"/>
          </a:xfrm>
          <a:prstGeom prst="ellipse">
            <a:avLst/>
          </a:prstGeom>
        </p:spPr>
        <p:txBody>
          <a:bodyPr anchor="ctr"/>
          <a:lstStyle>
            <a:lvl1pPr algn="ctr">
              <a:defRPr sz="600">
                <a:solidFill>
                  <a:schemeClr val="bg1"/>
                </a:solidFill>
              </a:defRPr>
            </a:lvl1pPr>
          </a:lstStyle>
          <a:p>
            <a:r>
              <a:rPr lang="en-US"/>
              <a:t>nav icon</a:t>
            </a:r>
          </a:p>
        </p:txBody>
      </p:sp>
      <p:sp>
        <p:nvSpPr>
          <p:cNvPr id="12" name="Picture Placeholder 2">
            <a:extLst>
              <a:ext uri="{FF2B5EF4-FFF2-40B4-BE49-F238E27FC236}">
                <a16:creationId xmlns:a16="http://schemas.microsoft.com/office/drawing/2014/main" id="{464B556C-0E42-4ADF-90E0-3D1460EBB4FB}"/>
              </a:ext>
            </a:extLst>
          </p:cNvPr>
          <p:cNvSpPr>
            <a:spLocks noGrp="1"/>
          </p:cNvSpPr>
          <p:nvPr>
            <p:ph type="pic" sz="quarter" idx="21" hasCustomPrompt="1"/>
          </p:nvPr>
        </p:nvSpPr>
        <p:spPr>
          <a:xfrm>
            <a:off x="10488111" y="82153"/>
            <a:ext cx="356616" cy="356616"/>
          </a:xfrm>
          <a:prstGeom prst="ellipse">
            <a:avLst/>
          </a:prstGeom>
        </p:spPr>
        <p:txBody>
          <a:bodyPr anchor="ctr"/>
          <a:lstStyle>
            <a:lvl1pPr algn="ctr">
              <a:defRPr sz="600">
                <a:solidFill>
                  <a:schemeClr val="bg1"/>
                </a:solidFill>
              </a:defRPr>
            </a:lvl1pPr>
          </a:lstStyle>
          <a:p>
            <a:r>
              <a:rPr lang="en-US"/>
              <a:t>nav icon</a:t>
            </a:r>
          </a:p>
        </p:txBody>
      </p:sp>
      <p:sp>
        <p:nvSpPr>
          <p:cNvPr id="14" name="Picture Placeholder 2">
            <a:extLst>
              <a:ext uri="{FF2B5EF4-FFF2-40B4-BE49-F238E27FC236}">
                <a16:creationId xmlns:a16="http://schemas.microsoft.com/office/drawing/2014/main" id="{ADE4C239-C0E8-4FAB-BB5E-3BF4EC6B9E6B}"/>
              </a:ext>
            </a:extLst>
          </p:cNvPr>
          <p:cNvSpPr>
            <a:spLocks noGrp="1"/>
          </p:cNvSpPr>
          <p:nvPr>
            <p:ph type="pic" sz="quarter" idx="20" hasCustomPrompt="1"/>
          </p:nvPr>
        </p:nvSpPr>
        <p:spPr>
          <a:xfrm>
            <a:off x="10907920" y="82153"/>
            <a:ext cx="356616" cy="356616"/>
          </a:xfrm>
          <a:prstGeom prst="ellipse">
            <a:avLst/>
          </a:prstGeom>
        </p:spPr>
        <p:txBody>
          <a:bodyPr anchor="ctr"/>
          <a:lstStyle>
            <a:lvl1pPr algn="ctr">
              <a:defRPr sz="600">
                <a:solidFill>
                  <a:schemeClr val="bg1"/>
                </a:solidFill>
              </a:defRPr>
            </a:lvl1pPr>
          </a:lstStyle>
          <a:p>
            <a:r>
              <a:rPr lang="en-US"/>
              <a:t>nav icon</a:t>
            </a:r>
          </a:p>
        </p:txBody>
      </p:sp>
      <p:sp>
        <p:nvSpPr>
          <p:cNvPr id="15" name="Picture Placeholder 2">
            <a:extLst>
              <a:ext uri="{FF2B5EF4-FFF2-40B4-BE49-F238E27FC236}">
                <a16:creationId xmlns:a16="http://schemas.microsoft.com/office/drawing/2014/main" id="{9C11B8E3-3370-4D24-8CA5-E2406629CE31}"/>
              </a:ext>
            </a:extLst>
          </p:cNvPr>
          <p:cNvSpPr>
            <a:spLocks noGrp="1"/>
          </p:cNvSpPr>
          <p:nvPr>
            <p:ph type="pic" sz="quarter" idx="19" hasCustomPrompt="1"/>
          </p:nvPr>
        </p:nvSpPr>
        <p:spPr>
          <a:xfrm>
            <a:off x="11325256" y="82153"/>
            <a:ext cx="356616" cy="356616"/>
          </a:xfrm>
          <a:prstGeom prst="ellipse">
            <a:avLst/>
          </a:prstGeom>
        </p:spPr>
        <p:txBody>
          <a:bodyPr anchor="ctr"/>
          <a:lstStyle>
            <a:lvl1pPr algn="ctr">
              <a:defRPr sz="600">
                <a:solidFill>
                  <a:schemeClr val="bg1"/>
                </a:solidFill>
              </a:defRPr>
            </a:lvl1pPr>
          </a:lstStyle>
          <a:p>
            <a:r>
              <a:rPr lang="en-US"/>
              <a:t>nav icon</a:t>
            </a:r>
          </a:p>
        </p:txBody>
      </p:sp>
      <p:sp>
        <p:nvSpPr>
          <p:cNvPr id="16" name="Picture Placeholder 2">
            <a:extLst>
              <a:ext uri="{FF2B5EF4-FFF2-40B4-BE49-F238E27FC236}">
                <a16:creationId xmlns:a16="http://schemas.microsoft.com/office/drawing/2014/main" id="{5129AA6A-45A7-4BC0-8C8C-05ED1E0B9846}"/>
              </a:ext>
            </a:extLst>
          </p:cNvPr>
          <p:cNvSpPr>
            <a:spLocks noGrp="1"/>
          </p:cNvSpPr>
          <p:nvPr>
            <p:ph type="pic" sz="quarter" idx="18" hasCustomPrompt="1"/>
          </p:nvPr>
        </p:nvSpPr>
        <p:spPr>
          <a:xfrm>
            <a:off x="11742509" y="82153"/>
            <a:ext cx="356616" cy="356616"/>
          </a:xfrm>
          <a:prstGeom prst="ellipse">
            <a:avLst/>
          </a:prstGeom>
        </p:spPr>
        <p:txBody>
          <a:bodyPr anchor="ctr"/>
          <a:lstStyle>
            <a:lvl1pPr algn="ctr">
              <a:defRPr sz="600">
                <a:solidFill>
                  <a:schemeClr val="bg1"/>
                </a:solidFill>
              </a:defRPr>
            </a:lvl1pPr>
          </a:lstStyle>
          <a:p>
            <a:r>
              <a:rPr lang="en-US"/>
              <a:t>nav icon</a:t>
            </a:r>
          </a:p>
        </p:txBody>
      </p:sp>
    </p:spTree>
    <p:extLst>
      <p:ext uri="{BB962C8B-B14F-4D97-AF65-F5344CB8AC3E}">
        <p14:creationId xmlns:p14="http://schemas.microsoft.com/office/powerpoint/2010/main" val="261201462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Image + Text Overlay">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7D4AC86-422A-4E49-A691-5504F9DDEE6E}"/>
              </a:ext>
            </a:extLst>
          </p:cNvPr>
          <p:cNvSpPr/>
          <p:nvPr userDrawn="1"/>
        </p:nvSpPr>
        <p:spPr>
          <a:xfrm>
            <a:off x="2212377" y="1206500"/>
            <a:ext cx="7764070" cy="10668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Picture Placeholder 5"/>
          <p:cNvSpPr>
            <a:spLocks noGrp="1"/>
          </p:cNvSpPr>
          <p:nvPr>
            <p:ph type="pic" sz="quarter" idx="13"/>
          </p:nvPr>
        </p:nvSpPr>
        <p:spPr>
          <a:xfrm>
            <a:off x="-1" y="0"/>
            <a:ext cx="12188825" cy="6858000"/>
          </a:xfrm>
        </p:spPr>
        <p:txBody>
          <a:bodyPr/>
          <a:lstStyle/>
          <a:p>
            <a:endParaRPr lang="en-US"/>
          </a:p>
        </p:txBody>
      </p:sp>
      <p:sp>
        <p:nvSpPr>
          <p:cNvPr id="8" name="TextBox 7">
            <a:extLst>
              <a:ext uri="{FF2B5EF4-FFF2-40B4-BE49-F238E27FC236}">
                <a16:creationId xmlns:a16="http://schemas.microsoft.com/office/drawing/2014/main" id="{F9895DAF-20A2-49D2-9AA7-05E7FD0CB3B4}"/>
              </a:ext>
            </a:extLst>
          </p:cNvPr>
          <p:cNvSpPr txBox="1"/>
          <p:nvPr userDrawn="1"/>
        </p:nvSpPr>
        <p:spPr>
          <a:xfrm flipH="1">
            <a:off x="12457573" y="2"/>
            <a:ext cx="2418486" cy="7315437"/>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IMAGE + TEXT OVERLAY</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sz="1800">
                <a:solidFill>
                  <a:schemeClr val="tx1"/>
                </a:solidFill>
                <a:latin typeface="+mn-lt"/>
              </a:rPr>
              <a:t>Click on title box to insert title text. Then right click on the title box and select “send to back.”</a:t>
            </a:r>
          </a:p>
          <a:p>
            <a:pPr marL="285750" indent="-285750">
              <a:lnSpc>
                <a:spcPct val="90000"/>
              </a:lnSpc>
              <a:spcBef>
                <a:spcPts val="1200"/>
              </a:spcBef>
              <a:buFont typeface="Arial" panose="020B0604020202020204" pitchFamily="34" charset="0"/>
              <a:buChar char="•"/>
            </a:pPr>
            <a:r>
              <a:rPr lang="en-US" sz="1800" b="1">
                <a:solidFill>
                  <a:schemeClr val="tx1"/>
                </a:solidFill>
                <a:latin typeface="+mn-lt"/>
              </a:rPr>
              <a:t>To replace an existing image, </a:t>
            </a:r>
            <a:r>
              <a:rPr lang="en-US" sz="1800">
                <a:solidFill>
                  <a:schemeClr val="tx1"/>
                </a:solidFill>
                <a:latin typeface="+mn-lt"/>
              </a:rPr>
              <a:t>delete sample image, click on the image icon to browse your preferred image.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sz="1800" b="1">
                <a:solidFill>
                  <a:schemeClr val="tx1"/>
                </a:solidFill>
                <a:latin typeface="+mn-lt"/>
              </a:rPr>
              <a:t>To insert a new image</a:t>
            </a:r>
            <a:r>
              <a:rPr lang="en-US" sz="1800">
                <a:solidFill>
                  <a:schemeClr val="tx1"/>
                </a:solidFill>
                <a:latin typeface="+mn-lt"/>
              </a:rPr>
              <a:t>, delete sample image, click on the image icon to browse your preferred image.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sz="1800">
                <a:solidFill>
                  <a:schemeClr val="tx1"/>
                </a:solidFill>
                <a:latin typeface="+mn-lt"/>
              </a:rPr>
              <a:t>Once you have inserted the image, right click on the image and select “send to back.”</a:t>
            </a:r>
          </a:p>
        </p:txBody>
      </p:sp>
      <p:sp>
        <p:nvSpPr>
          <p:cNvPr id="3" name="Title 2">
            <a:extLst>
              <a:ext uri="{FF2B5EF4-FFF2-40B4-BE49-F238E27FC236}">
                <a16:creationId xmlns:a16="http://schemas.microsoft.com/office/drawing/2014/main" id="{E121E909-FE79-4004-B316-EBB8AAE748D5}"/>
              </a:ext>
            </a:extLst>
          </p:cNvPr>
          <p:cNvSpPr>
            <a:spLocks noGrp="1"/>
          </p:cNvSpPr>
          <p:nvPr>
            <p:ph type="title" hasCustomPrompt="1"/>
          </p:nvPr>
        </p:nvSpPr>
        <p:spPr>
          <a:xfrm>
            <a:off x="1" y="0"/>
            <a:ext cx="12188824" cy="6858000"/>
          </a:xfrm>
          <a:blipFill>
            <a:blip r:embed="rId2"/>
            <a:stretch>
              <a:fillRect/>
            </a:stretch>
          </a:blipFill>
        </p:spPr>
        <p:txBody>
          <a:bodyPr/>
          <a:lstStyle>
            <a:lvl1pPr>
              <a:defRPr sz="6600">
                <a:solidFill>
                  <a:schemeClr val="bg1"/>
                </a:solidFill>
              </a:defRPr>
            </a:lvl1pPr>
          </a:lstStyle>
          <a:p>
            <a:r>
              <a:rPr lang="en-US"/>
              <a:t>click to edit master title style</a:t>
            </a:r>
          </a:p>
        </p:txBody>
      </p:sp>
      <p:sp>
        <p:nvSpPr>
          <p:cNvPr id="2" name="Date Placeholder 1"/>
          <p:cNvSpPr>
            <a:spLocks noGrp="1"/>
          </p:cNvSpPr>
          <p:nvPr>
            <p:ph type="dt" sz="half" idx="10"/>
          </p:nvPr>
        </p:nvSpPr>
        <p:spPr>
          <a:xfrm>
            <a:off x="8642109" y="6407176"/>
            <a:ext cx="1092449" cy="228599"/>
          </a:xfrm>
          <a:prstGeom prst="rect">
            <a:avLst/>
          </a:prstGeom>
        </p:spPr>
        <p:txBody>
          <a:bodyPr/>
          <a:lstStyle>
            <a:lvl1pPr>
              <a:defRPr>
                <a:solidFill>
                  <a:schemeClr val="bg1"/>
                </a:solidFill>
              </a:defRPr>
            </a:lvl1pPr>
          </a:lstStyle>
          <a:p>
            <a:fld id="{A5C48CDE-B5DA-4FF7-AE2B-E2DDA2173BFF}" type="datetime1">
              <a:rPr lang="en-US" smtClean="0"/>
              <a:pPr/>
              <a:t>4/28/26</a:t>
            </a:fld>
            <a:endParaRPr lang="en-US"/>
          </a:p>
        </p:txBody>
      </p:sp>
      <p:sp>
        <p:nvSpPr>
          <p:cNvPr id="4" name="Slide Number Placeholder 3"/>
          <p:cNvSpPr>
            <a:spLocks noGrp="1"/>
          </p:cNvSpPr>
          <p:nvPr>
            <p:ph type="sldNum" sz="quarter" idx="12"/>
          </p:nvPr>
        </p:nvSpPr>
        <p:spPr>
          <a:xfrm>
            <a:off x="9824480" y="6407176"/>
            <a:ext cx="390690" cy="228599"/>
          </a:xfrm>
          <a:prstGeom prst="rect">
            <a:avLst/>
          </a:prstGeom>
        </p:spPr>
        <p:txBody>
          <a:bodyPr/>
          <a:lstStyle>
            <a:lvl1pPr>
              <a:defRPr>
                <a:solidFill>
                  <a:schemeClr val="bg1"/>
                </a:solidFill>
              </a:defRPr>
            </a:lvl1pPr>
          </a:lstStyle>
          <a:p>
            <a:fld id="{3D20DFA8-C5FE-DB44-9BF9-1274EAD5637C}" type="slidenum">
              <a:rPr lang="en-US" smtClean="0"/>
              <a:pPr/>
              <a:t>‹#›</a:t>
            </a:fld>
            <a:endParaRPr lang="en-US"/>
          </a:p>
        </p:txBody>
      </p:sp>
    </p:spTree>
    <p:extLst>
      <p:ext uri="{BB962C8B-B14F-4D97-AF65-F5344CB8AC3E}">
        <p14:creationId xmlns:p14="http://schemas.microsoft.com/office/powerpoint/2010/main" val="323846483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blank" preserve="1">
  <p:cSld name="Grid">
    <p:spTree>
      <p:nvGrpSpPr>
        <p:cNvPr id="1" name=""/>
        <p:cNvGrpSpPr/>
        <p:nvPr/>
      </p:nvGrpSpPr>
      <p:grpSpPr>
        <a:xfrm>
          <a:off x="0" y="0"/>
          <a:ext cx="0" cy="0"/>
          <a:chOff x="0" y="0"/>
          <a:chExt cx="0" cy="0"/>
        </a:xfrm>
      </p:grpSpPr>
      <p:sp>
        <p:nvSpPr>
          <p:cNvPr id="27" name="TextBox 26">
            <a:extLst>
              <a:ext uri="{FF2B5EF4-FFF2-40B4-BE49-F238E27FC236}">
                <a16:creationId xmlns:a16="http://schemas.microsoft.com/office/drawing/2014/main" id="{BD48A469-2F3F-40E5-941C-DBC75C5949F2}"/>
              </a:ext>
            </a:extLst>
          </p:cNvPr>
          <p:cNvSpPr txBox="1"/>
          <p:nvPr userDrawn="1"/>
        </p:nvSpPr>
        <p:spPr>
          <a:xfrm flipH="1">
            <a:off x="12457573" y="0"/>
            <a:ext cx="2418486" cy="3366664"/>
          </a:xfrm>
          <a:prstGeom prst="rect">
            <a:avLst/>
          </a:prstGeom>
          <a:solidFill>
            <a:schemeClr val="accent5">
              <a:lumMod val="95000"/>
            </a:schemeClr>
          </a:solidFill>
        </p:spPr>
        <p:txBody>
          <a:bodyPr wrap="square" lIns="108000" tIns="108000" rIns="108000" bIns="108000" rtlCol="0">
            <a:spAutoFit/>
          </a:bodyPr>
          <a:lstStyle/>
          <a:p>
            <a:pPr>
              <a:spcBef>
                <a:spcPts val="1200"/>
              </a:spcBef>
            </a:pPr>
            <a:r>
              <a:rPr lang="en-US" b="1" i="0" u="none">
                <a:solidFill>
                  <a:schemeClr val="tx1"/>
                </a:solidFill>
                <a:latin typeface="+mn-lt"/>
              </a:rPr>
              <a:t>GRID</a:t>
            </a:r>
          </a:p>
          <a:p>
            <a:pPr marL="285750" indent="-285750">
              <a:spcBef>
                <a:spcPts val="1200"/>
              </a:spcBef>
              <a:buFont typeface="Arial" panose="020B0604020202020204" pitchFamily="34" charset="0"/>
              <a:buChar char="•"/>
            </a:pPr>
            <a:r>
              <a:rPr lang="en-US">
                <a:solidFill>
                  <a:schemeClr val="tx1"/>
                </a:solidFill>
                <a:latin typeface="+mn-lt"/>
              </a:rPr>
              <a:t>This layout is to be used as a design reference only. </a:t>
            </a:r>
          </a:p>
          <a:p>
            <a:pPr marL="285750" indent="-285750">
              <a:spcBef>
                <a:spcPts val="1200"/>
              </a:spcBef>
              <a:buFont typeface="Arial" panose="020B0604020202020204" pitchFamily="34" charset="0"/>
              <a:buChar char="•"/>
            </a:pPr>
            <a:r>
              <a:rPr lang="en-US">
                <a:solidFill>
                  <a:schemeClr val="tx1"/>
                </a:solidFill>
                <a:latin typeface="+mn-lt"/>
              </a:rPr>
              <a:t>Guides in this presentation should align with this grid.  </a:t>
            </a:r>
          </a:p>
          <a:p>
            <a:pPr marL="285750" indent="-285750">
              <a:lnSpc>
                <a:spcPct val="90000"/>
              </a:lnSpc>
              <a:spcBef>
                <a:spcPts val="1200"/>
              </a:spcBef>
              <a:buFont typeface="Arial" panose="020B0604020202020204" pitchFamily="34" charset="0"/>
              <a:buChar char="•"/>
            </a:pPr>
            <a:r>
              <a:rPr lang="en-US" b="0" i="0">
                <a:solidFill>
                  <a:schemeClr val="tx1"/>
                </a:solidFill>
                <a:latin typeface="+mn-lt"/>
              </a:rPr>
              <a:t>See the SlideRabbit template tutorial for additional details.</a:t>
            </a:r>
          </a:p>
        </p:txBody>
      </p:sp>
      <p:grpSp>
        <p:nvGrpSpPr>
          <p:cNvPr id="28" name="Group 27">
            <a:extLst>
              <a:ext uri="{FF2B5EF4-FFF2-40B4-BE49-F238E27FC236}">
                <a16:creationId xmlns:a16="http://schemas.microsoft.com/office/drawing/2014/main" id="{47E5748D-5B70-4F9D-8024-8BFAEE8B1AE9}"/>
              </a:ext>
            </a:extLst>
          </p:cNvPr>
          <p:cNvGrpSpPr/>
          <p:nvPr userDrawn="1"/>
        </p:nvGrpSpPr>
        <p:grpSpPr>
          <a:xfrm>
            <a:off x="-1" y="0"/>
            <a:ext cx="12188825" cy="6858000"/>
            <a:chOff x="0" y="0"/>
            <a:chExt cx="12188825" cy="6858000"/>
          </a:xfrm>
        </p:grpSpPr>
        <p:grpSp>
          <p:nvGrpSpPr>
            <p:cNvPr id="30" name="Group 29">
              <a:extLst>
                <a:ext uri="{FF2B5EF4-FFF2-40B4-BE49-F238E27FC236}">
                  <a16:creationId xmlns:a16="http://schemas.microsoft.com/office/drawing/2014/main" id="{326DA883-F8F6-46F2-842B-3778442F5CEE}"/>
                </a:ext>
              </a:extLst>
            </p:cNvPr>
            <p:cNvGrpSpPr/>
            <p:nvPr/>
          </p:nvGrpSpPr>
          <p:grpSpPr>
            <a:xfrm>
              <a:off x="0" y="0"/>
              <a:ext cx="12188825" cy="6858000"/>
              <a:chOff x="0" y="0"/>
              <a:chExt cx="12188825" cy="6858000"/>
            </a:xfrm>
          </p:grpSpPr>
          <p:cxnSp>
            <p:nvCxnSpPr>
              <p:cNvPr id="42" name="Straight Connector 41">
                <a:extLst>
                  <a:ext uri="{FF2B5EF4-FFF2-40B4-BE49-F238E27FC236}">
                    <a16:creationId xmlns:a16="http://schemas.microsoft.com/office/drawing/2014/main" id="{57458411-2978-499D-84E8-FB78E9B4F00A}"/>
                  </a:ext>
                </a:extLst>
              </p:cNvPr>
              <p:cNvCxnSpPr/>
              <p:nvPr/>
            </p:nvCxnSpPr>
            <p:spPr>
              <a:xfrm>
                <a:off x="11731625" y="0"/>
                <a:ext cx="0" cy="6858000"/>
              </a:xfrm>
              <a:prstGeom prst="line">
                <a:avLst/>
              </a:prstGeom>
              <a:ln w="15875" cmpd="sng">
                <a:solidFill>
                  <a:srgbClr val="000000"/>
                </a:solidFill>
                <a:prstDash val="dash"/>
              </a:ln>
              <a:effectLst/>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4A26D264-EB3A-4CF4-AB56-41BA2AD6223D}"/>
                  </a:ext>
                </a:extLst>
              </p:cNvPr>
              <p:cNvCxnSpPr/>
              <p:nvPr/>
            </p:nvCxnSpPr>
            <p:spPr>
              <a:xfrm>
                <a:off x="0" y="457200"/>
                <a:ext cx="12188825" cy="0"/>
              </a:xfrm>
              <a:prstGeom prst="line">
                <a:avLst/>
              </a:prstGeom>
              <a:ln w="15875" cmpd="sng">
                <a:solidFill>
                  <a:srgbClr val="000000"/>
                </a:solidFill>
                <a:prstDash val="dash"/>
              </a:ln>
              <a:effectLst/>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3B872F2E-6E56-4B75-9890-A740156EE38A}"/>
                  </a:ext>
                </a:extLst>
              </p:cNvPr>
              <p:cNvCxnSpPr/>
              <p:nvPr/>
            </p:nvCxnSpPr>
            <p:spPr>
              <a:xfrm>
                <a:off x="457200" y="0"/>
                <a:ext cx="0" cy="6858000"/>
              </a:xfrm>
              <a:prstGeom prst="line">
                <a:avLst/>
              </a:prstGeom>
              <a:ln w="15875" cmpd="sng">
                <a:solidFill>
                  <a:srgbClr val="000000"/>
                </a:solidFill>
                <a:prstDash val="dash"/>
              </a:ln>
              <a:effectLst/>
            </p:spPr>
            <p:style>
              <a:lnRef idx="2">
                <a:schemeClr val="accent1"/>
              </a:lnRef>
              <a:fillRef idx="0">
                <a:schemeClr val="accent1"/>
              </a:fillRef>
              <a:effectRef idx="1">
                <a:schemeClr val="accent1"/>
              </a:effectRef>
              <a:fontRef idx="minor">
                <a:schemeClr val="tx1"/>
              </a:fontRef>
            </p:style>
          </p:cxnSp>
          <p:cxnSp>
            <p:nvCxnSpPr>
              <p:cNvPr id="45" name="Straight Connector 44">
                <a:extLst>
                  <a:ext uri="{FF2B5EF4-FFF2-40B4-BE49-F238E27FC236}">
                    <a16:creationId xmlns:a16="http://schemas.microsoft.com/office/drawing/2014/main" id="{40E3BF6E-947F-4848-9A1B-FAAAFEDE1807}"/>
                  </a:ext>
                </a:extLst>
              </p:cNvPr>
              <p:cNvCxnSpPr/>
              <p:nvPr/>
            </p:nvCxnSpPr>
            <p:spPr>
              <a:xfrm>
                <a:off x="0" y="6400800"/>
                <a:ext cx="12188825" cy="0"/>
              </a:xfrm>
              <a:prstGeom prst="line">
                <a:avLst/>
              </a:prstGeom>
              <a:ln w="15875" cmpd="sng">
                <a:solidFill>
                  <a:srgbClr val="000000"/>
                </a:solidFill>
                <a:prstDash val="dash"/>
              </a:ln>
              <a:effectLst/>
            </p:spPr>
            <p:style>
              <a:lnRef idx="2">
                <a:schemeClr val="accent1"/>
              </a:lnRef>
              <a:fillRef idx="0">
                <a:schemeClr val="accent1"/>
              </a:fillRef>
              <a:effectRef idx="1">
                <a:schemeClr val="accent1"/>
              </a:effectRef>
              <a:fontRef idx="minor">
                <a:schemeClr val="tx1"/>
              </a:fontRef>
            </p:style>
          </p:cxnSp>
        </p:grpSp>
        <p:grpSp>
          <p:nvGrpSpPr>
            <p:cNvPr id="31" name="Group 30">
              <a:extLst>
                <a:ext uri="{FF2B5EF4-FFF2-40B4-BE49-F238E27FC236}">
                  <a16:creationId xmlns:a16="http://schemas.microsoft.com/office/drawing/2014/main" id="{39951E4C-18E7-488A-BA43-AA5195F40FFD}"/>
                </a:ext>
              </a:extLst>
            </p:cNvPr>
            <p:cNvGrpSpPr/>
            <p:nvPr/>
          </p:nvGrpSpPr>
          <p:grpSpPr>
            <a:xfrm>
              <a:off x="0" y="0"/>
              <a:ext cx="12188825" cy="6858000"/>
              <a:chOff x="0" y="0"/>
              <a:chExt cx="12188825" cy="6858000"/>
            </a:xfrm>
          </p:grpSpPr>
          <p:cxnSp>
            <p:nvCxnSpPr>
              <p:cNvPr id="32" name="Straight Connector 31">
                <a:extLst>
                  <a:ext uri="{FF2B5EF4-FFF2-40B4-BE49-F238E27FC236}">
                    <a16:creationId xmlns:a16="http://schemas.microsoft.com/office/drawing/2014/main" id="{8272848A-1831-43CE-A7FA-87D69849305F}"/>
                  </a:ext>
                </a:extLst>
              </p:cNvPr>
              <p:cNvCxnSpPr/>
              <p:nvPr/>
            </p:nvCxnSpPr>
            <p:spPr>
              <a:xfrm>
                <a:off x="0" y="0"/>
                <a:ext cx="0" cy="6858000"/>
              </a:xfrm>
              <a:prstGeom prst="line">
                <a:avLst/>
              </a:prstGeom>
              <a:ln w="28575" cmpd="sng">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AE2F9A45-3EDE-487E-B494-277F75B11DC9}"/>
                  </a:ext>
                </a:extLst>
              </p:cNvPr>
              <p:cNvCxnSpPr/>
              <p:nvPr/>
            </p:nvCxnSpPr>
            <p:spPr>
              <a:xfrm>
                <a:off x="12188825" y="0"/>
                <a:ext cx="0" cy="6858000"/>
              </a:xfrm>
              <a:prstGeom prst="line">
                <a:avLst/>
              </a:prstGeom>
              <a:ln w="28575" cmpd="sng">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74918FA8-01A2-4FA6-914B-449977B3D6EA}"/>
                  </a:ext>
                </a:extLst>
              </p:cNvPr>
              <p:cNvCxnSpPr/>
              <p:nvPr/>
            </p:nvCxnSpPr>
            <p:spPr>
              <a:xfrm>
                <a:off x="4062942" y="0"/>
                <a:ext cx="0" cy="6858000"/>
              </a:xfrm>
              <a:prstGeom prst="line">
                <a:avLst/>
              </a:prstGeom>
              <a:ln w="28575" cmpd="sng">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9B6F0083-99A5-4A7E-8A8A-167815C434F6}"/>
                  </a:ext>
                </a:extLst>
              </p:cNvPr>
              <p:cNvCxnSpPr/>
              <p:nvPr/>
            </p:nvCxnSpPr>
            <p:spPr>
              <a:xfrm>
                <a:off x="8125884" y="0"/>
                <a:ext cx="0" cy="6858000"/>
              </a:xfrm>
              <a:prstGeom prst="line">
                <a:avLst/>
              </a:prstGeom>
              <a:ln w="28575" cmpd="sng">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0363707E-6CDA-4C45-98E6-F30C835EB583}"/>
                  </a:ext>
                </a:extLst>
              </p:cNvPr>
              <p:cNvCxnSpPr/>
              <p:nvPr/>
            </p:nvCxnSpPr>
            <p:spPr>
              <a:xfrm>
                <a:off x="0" y="0"/>
                <a:ext cx="12188825" cy="0"/>
              </a:xfrm>
              <a:prstGeom prst="line">
                <a:avLst/>
              </a:prstGeom>
              <a:ln w="28575" cmpd="sng">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A53513BB-0223-4090-9B47-D4294B05E2E5}"/>
                  </a:ext>
                </a:extLst>
              </p:cNvPr>
              <p:cNvCxnSpPr/>
              <p:nvPr/>
            </p:nvCxnSpPr>
            <p:spPr>
              <a:xfrm>
                <a:off x="0" y="2286000"/>
                <a:ext cx="12188825" cy="0"/>
              </a:xfrm>
              <a:prstGeom prst="line">
                <a:avLst/>
              </a:prstGeom>
              <a:ln w="28575" cmpd="sng">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38EF4851-0B5A-473A-BE85-ACBDC65DE2F3}"/>
                  </a:ext>
                </a:extLst>
              </p:cNvPr>
              <p:cNvCxnSpPr/>
              <p:nvPr/>
            </p:nvCxnSpPr>
            <p:spPr>
              <a:xfrm>
                <a:off x="0" y="4572000"/>
                <a:ext cx="12188825" cy="0"/>
              </a:xfrm>
              <a:prstGeom prst="line">
                <a:avLst/>
              </a:prstGeom>
              <a:ln w="28575" cmpd="sng">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4C1A1A8E-3F09-4C2B-B92E-7E73111C5210}"/>
                  </a:ext>
                </a:extLst>
              </p:cNvPr>
              <p:cNvCxnSpPr/>
              <p:nvPr/>
            </p:nvCxnSpPr>
            <p:spPr>
              <a:xfrm>
                <a:off x="0" y="6858000"/>
                <a:ext cx="12188825" cy="0"/>
              </a:xfrm>
              <a:prstGeom prst="line">
                <a:avLst/>
              </a:prstGeom>
              <a:ln w="28575" cmpd="sng">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7DD52A30-0235-4C8C-B851-72F2C77CB1B5}"/>
                  </a:ext>
                </a:extLst>
              </p:cNvPr>
              <p:cNvCxnSpPr/>
              <p:nvPr/>
            </p:nvCxnSpPr>
            <p:spPr>
              <a:xfrm>
                <a:off x="6094412" y="0"/>
                <a:ext cx="0" cy="6858000"/>
              </a:xfrm>
              <a:prstGeom prst="line">
                <a:avLst/>
              </a:prstGeom>
              <a:ln w="15875" cmpd="sng">
                <a:solidFill>
                  <a:srgbClr val="000000"/>
                </a:solidFill>
                <a:prstDash val="dash"/>
              </a:ln>
              <a:effectLst/>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37FB212A-72A6-4F55-80BE-613C969E1AD7}"/>
                  </a:ext>
                </a:extLst>
              </p:cNvPr>
              <p:cNvCxnSpPr/>
              <p:nvPr/>
            </p:nvCxnSpPr>
            <p:spPr>
              <a:xfrm>
                <a:off x="0" y="3429000"/>
                <a:ext cx="12188825" cy="0"/>
              </a:xfrm>
              <a:prstGeom prst="line">
                <a:avLst/>
              </a:prstGeom>
              <a:ln w="15875" cmpd="sng">
                <a:solidFill>
                  <a:srgbClr val="000000"/>
                </a:solidFill>
                <a:prstDash val="dash"/>
              </a:ln>
              <a:effectLst/>
            </p:spPr>
            <p:style>
              <a:lnRef idx="2">
                <a:schemeClr val="accent1"/>
              </a:lnRef>
              <a:fillRef idx="0">
                <a:schemeClr val="accent1"/>
              </a:fillRef>
              <a:effectRef idx="1">
                <a:schemeClr val="accent1"/>
              </a:effectRef>
              <a:fontRef idx="minor">
                <a:schemeClr val="tx1"/>
              </a:fontRef>
            </p:style>
          </p:cxnSp>
        </p:grpSp>
      </p:grpSp>
    </p:spTree>
    <p:extLst>
      <p:ext uri="{BB962C8B-B14F-4D97-AF65-F5344CB8AC3E}">
        <p14:creationId xmlns:p14="http://schemas.microsoft.com/office/powerpoint/2010/main" val="44728550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End of Layou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8642109" y="6407176"/>
            <a:ext cx="1092449" cy="228599"/>
          </a:xfrm>
          <a:prstGeom prst="rect">
            <a:avLst/>
          </a:prstGeom>
        </p:spPr>
        <p:txBody>
          <a:bodyPr/>
          <a:lstStyle/>
          <a:p>
            <a:fld id="{BF1F7EDF-ECB0-480C-A28A-BDDF491B9B41}" type="datetime1">
              <a:rPr lang="en-US" smtClean="0"/>
              <a:t>4/29/26</a:t>
            </a:fld>
            <a:endParaRPr lang="en-US"/>
          </a:p>
        </p:txBody>
      </p:sp>
      <p:sp>
        <p:nvSpPr>
          <p:cNvPr id="4" name="Footer Placeholder 3"/>
          <p:cNvSpPr>
            <a:spLocks noGrp="1"/>
          </p:cNvSpPr>
          <p:nvPr>
            <p:ph type="ftr" sz="quarter" idx="11"/>
          </p:nvPr>
        </p:nvSpPr>
        <p:spPr>
          <a:xfrm>
            <a:off x="457200" y="6397907"/>
            <a:ext cx="8532421" cy="237844"/>
          </a:xfrm>
          <a:prstGeom prst="rect">
            <a:avLst/>
          </a:prstGeom>
        </p:spPr>
        <p:txBody>
          <a:bodyPr/>
          <a:lstStyle/>
          <a:p>
            <a:endParaRPr lang="en-US"/>
          </a:p>
        </p:txBody>
      </p:sp>
      <p:sp>
        <p:nvSpPr>
          <p:cNvPr id="5" name="Slide Number Placeholder 4"/>
          <p:cNvSpPr>
            <a:spLocks noGrp="1"/>
          </p:cNvSpPr>
          <p:nvPr>
            <p:ph type="sldNum" sz="quarter" idx="12"/>
          </p:nvPr>
        </p:nvSpPr>
        <p:spPr>
          <a:xfrm>
            <a:off x="9824480" y="6407176"/>
            <a:ext cx="390690" cy="228599"/>
          </a:xfrm>
          <a:prstGeom prst="rect">
            <a:avLst/>
          </a:prstGeom>
        </p:spPr>
        <p:txBody>
          <a:bodyPr/>
          <a:lstStyle/>
          <a:p>
            <a:fld id="{3D20DFA8-C5FE-DB44-9BF9-1274EAD5637C}" type="slidenum">
              <a:rPr lang="en-US" smtClean="0"/>
              <a:t>‹#›</a:t>
            </a:fld>
            <a:endParaRPr lang="en-US"/>
          </a:p>
        </p:txBody>
      </p:sp>
      <p:sp>
        <p:nvSpPr>
          <p:cNvPr id="6" name="Rectangle 5"/>
          <p:cNvSpPr/>
          <p:nvPr userDrawn="1"/>
        </p:nvSpPr>
        <p:spPr>
          <a:xfrm>
            <a:off x="12" y="0"/>
            <a:ext cx="12188825" cy="6858000"/>
          </a:xfrm>
          <a:prstGeom prst="rect">
            <a:avLst/>
          </a:prstGeom>
          <a:solidFill>
            <a:schemeClr val="tx1">
              <a:lumMod val="5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lnSpc>
                <a:spcPct val="80000"/>
              </a:lnSpc>
            </a:pPr>
            <a:r>
              <a:rPr lang="en-US" sz="9600"/>
              <a:t>DO NOT USE </a:t>
            </a:r>
            <a:br>
              <a:rPr lang="en-US" sz="9600"/>
            </a:br>
            <a:r>
              <a:rPr lang="en-US" sz="9600"/>
              <a:t>ANY</a:t>
            </a:r>
            <a:r>
              <a:rPr lang="en-US" sz="9600" baseline="0"/>
              <a:t> LAYOUTS </a:t>
            </a:r>
            <a:br>
              <a:rPr lang="en-US" sz="9600" baseline="0"/>
            </a:br>
            <a:r>
              <a:rPr lang="en-US" sz="9600" baseline="0"/>
              <a:t>PAST THIS POINT</a:t>
            </a:r>
            <a:endParaRPr lang="en-US" sz="9600"/>
          </a:p>
        </p:txBody>
      </p:sp>
      <p:sp>
        <p:nvSpPr>
          <p:cNvPr id="8" name="TextBox 7">
            <a:extLst>
              <a:ext uri="{FF2B5EF4-FFF2-40B4-BE49-F238E27FC236}">
                <a16:creationId xmlns:a16="http://schemas.microsoft.com/office/drawing/2014/main" id="{4AB87BDE-0132-417D-93BB-4B2CA0BA9E4B}"/>
              </a:ext>
            </a:extLst>
          </p:cNvPr>
          <p:cNvSpPr txBox="1"/>
          <p:nvPr userDrawn="1"/>
        </p:nvSpPr>
        <p:spPr>
          <a:xfrm flipH="1">
            <a:off x="12457573" y="24"/>
            <a:ext cx="2418486" cy="2270979"/>
          </a:xfrm>
          <a:prstGeom prst="rect">
            <a:avLst/>
          </a:prstGeom>
          <a:solidFill>
            <a:schemeClr val="accent5">
              <a:lumMod val="95000"/>
            </a:schemeClr>
          </a:solidFill>
        </p:spPr>
        <p:txBody>
          <a:bodyPr wrap="square" lIns="108000" tIns="108000" rIns="108000" bIns="108000" rtlCol="0">
            <a:spAutoFit/>
          </a:bodyPr>
          <a:lstStyle/>
          <a:p>
            <a:pPr>
              <a:lnSpc>
                <a:spcPct val="90000"/>
              </a:lnSpc>
              <a:spcBef>
                <a:spcPts val="1200"/>
              </a:spcBef>
            </a:pPr>
            <a:r>
              <a:rPr lang="en-US" b="1" i="0" u="none">
                <a:solidFill>
                  <a:schemeClr val="tx1"/>
                </a:solidFill>
                <a:latin typeface="+mn-lt"/>
              </a:rPr>
              <a:t>END OF LAYOUTS</a:t>
            </a:r>
          </a:p>
          <a:p>
            <a:pPr marL="285750" indent="-285750">
              <a:lnSpc>
                <a:spcPct val="90000"/>
              </a:lnSpc>
              <a:spcBef>
                <a:spcPts val="1200"/>
              </a:spcBef>
              <a:buFont typeface="Arial" panose="020B0604020202020204" pitchFamily="34" charset="0"/>
              <a:buChar char="•"/>
            </a:pPr>
            <a:r>
              <a:rPr lang="en-US">
                <a:solidFill>
                  <a:schemeClr val="tx1"/>
                </a:solidFill>
                <a:latin typeface="+mn-lt"/>
              </a:rPr>
              <a:t>This layout is to be used as a reference only. </a:t>
            </a:r>
          </a:p>
          <a:p>
            <a:pPr marL="285750" marR="0" lvl="0" indent="-285750" algn="l" defTabSz="457200" rtl="0" eaLnBrk="1" fontAlgn="auto" latinLnBrk="0" hangingPunct="1">
              <a:lnSpc>
                <a:spcPct val="90000"/>
              </a:lnSpc>
              <a:spcBef>
                <a:spcPts val="1200"/>
              </a:spcBef>
              <a:spcAft>
                <a:spcPts val="0"/>
              </a:spcAft>
              <a:buClrTx/>
              <a:buSzTx/>
              <a:buFont typeface="Arial" panose="020B0604020202020204" pitchFamily="34" charset="0"/>
              <a:buChar char="•"/>
              <a:tabLst/>
              <a:defRPr/>
            </a:pPr>
            <a:r>
              <a:rPr lang="en-US" b="0" i="0">
                <a:solidFill>
                  <a:schemeClr val="tx1"/>
                </a:solidFill>
                <a:latin typeface="+mn-lt"/>
              </a:rPr>
              <a:t>See the SlideRabbit template tutorial for additional details.</a:t>
            </a:r>
          </a:p>
        </p:txBody>
      </p:sp>
    </p:spTree>
    <p:extLst>
      <p:ext uri="{BB962C8B-B14F-4D97-AF65-F5344CB8AC3E}">
        <p14:creationId xmlns:p14="http://schemas.microsoft.com/office/powerpoint/2010/main" val="205607408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sz="3200" b="1">
                <a:solidFill>
                  <a:schemeClr val="accent1"/>
                </a:solidFill>
              </a:defRPr>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C291B6F-AB26-9D4E-B77D-FFFEB64A2199}" type="datetimeFigureOut">
              <a:rPr lang="en-US" smtClean="0"/>
              <a:pPr/>
              <a:t>4/28/26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D20DFA8-C5FE-DB44-9BF9-1274EAD5637C}" type="slidenum">
              <a:rPr lang="en-US" smtClean="0"/>
              <a:pPr/>
              <a:t>‹#›</a:t>
            </a:fld>
            <a:endParaRPr lang="en-US"/>
          </a:p>
        </p:txBody>
      </p:sp>
    </p:spTree>
    <p:extLst>
      <p:ext uri="{BB962C8B-B14F-4D97-AF65-F5344CB8AC3E}">
        <p14:creationId xmlns:p14="http://schemas.microsoft.com/office/powerpoint/2010/main" val="1580868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General">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7127167"/>
      </p:ext>
    </p:extLst>
  </p:cSld>
  <p:clrMapOvr>
    <a:masterClrMapping/>
  </p:clrMapOvr>
  <p:transition spd="med"/>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B9959D9-A5CB-1840-8A21-BCA990E3953F}"/>
              </a:ext>
            </a:extLst>
          </p:cNvPr>
          <p:cNvSpPr/>
          <p:nvPr userDrawn="1"/>
        </p:nvSpPr>
        <p:spPr>
          <a:xfrm rot="10800000">
            <a:off x="0" y="3375139"/>
            <a:ext cx="12188825" cy="107722"/>
          </a:xfrm>
          <a:prstGeom prst="rect">
            <a:avLst/>
          </a:prstGeom>
          <a:gradFill flip="none" rotWithShape="1">
            <a:gsLst>
              <a:gs pos="0">
                <a:srgbClr val="131C48"/>
              </a:gs>
              <a:gs pos="74000">
                <a:srgbClr val="2896BA">
                  <a:alpha val="78000"/>
                </a:srgbClr>
              </a:gs>
              <a:gs pos="83000">
                <a:srgbClr val="2896BA">
                  <a:alpha val="77832"/>
                </a:srgbClr>
              </a:gs>
              <a:gs pos="100000">
                <a:srgbClr val="2896BA">
                  <a:alpha val="78203"/>
                </a:srgbClr>
              </a:gs>
            </a:gsLst>
            <a:lin ang="0" scaled="1"/>
            <a:tileRect/>
          </a:gradFill>
          <a:ln w="9525"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l" defTabSz="412667" rtl="0" fontAlgn="auto" latinLnBrk="0" hangingPunct="0">
              <a:lnSpc>
                <a:spcPct val="100000"/>
              </a:lnSpc>
              <a:spcBef>
                <a:spcPts val="0"/>
              </a:spcBef>
              <a:spcAft>
                <a:spcPts val="0"/>
              </a:spcAft>
              <a:buClrTx/>
              <a:buSzTx/>
              <a:buFontTx/>
              <a:buNone/>
              <a:tabLst/>
            </a:pPr>
            <a:endParaRPr kumimoji="0" lang="en-US" sz="700" b="0" i="0" u="none" strike="noStrike" cap="all" spc="63" normalizeH="0" baseline="0">
              <a:ln>
                <a:noFill/>
              </a:ln>
              <a:solidFill>
                <a:srgbClr val="000000"/>
              </a:solidFill>
              <a:effectLst/>
              <a:uFillTx/>
              <a:latin typeface="+mj-lt"/>
              <a:ea typeface="+mj-ea"/>
              <a:cs typeface="+mj-cs"/>
              <a:sym typeface="Helvetica"/>
            </a:endParaRPr>
          </a:p>
        </p:txBody>
      </p:sp>
      <p:sp>
        <p:nvSpPr>
          <p:cNvPr id="4" name="Picture Placeholder 3">
            <a:extLst>
              <a:ext uri="{FF2B5EF4-FFF2-40B4-BE49-F238E27FC236}">
                <a16:creationId xmlns:a16="http://schemas.microsoft.com/office/drawing/2014/main" id="{281B36A1-7BEF-0F46-A633-6DA94CC68BA1}"/>
              </a:ext>
            </a:extLst>
          </p:cNvPr>
          <p:cNvSpPr>
            <a:spLocks noGrp="1"/>
          </p:cNvSpPr>
          <p:nvPr>
            <p:ph type="pic" sz="quarter" idx="15"/>
          </p:nvPr>
        </p:nvSpPr>
        <p:spPr>
          <a:xfrm>
            <a:off x="0" y="0"/>
            <a:ext cx="12188825" cy="6858000"/>
          </a:xfrm>
          <a:prstGeom prst="rect">
            <a:avLst/>
          </a:prstGeom>
          <a:blipFill dpi="0" rotWithShape="1">
            <a:blip r:embed="rId2">
              <a:alphaModFix amt="20000"/>
            </a:blip>
            <a:srcRect/>
            <a:stretch>
              <a:fillRect l="-1" t="-14444" r="-13332" b="-14444"/>
            </a:stretch>
          </a:blipFill>
        </p:spPr>
        <p:txBody>
          <a:bodyPr/>
          <a:lstStyle/>
          <a:p>
            <a:endParaRPr lang="en-US"/>
          </a:p>
        </p:txBody>
      </p:sp>
      <p:sp>
        <p:nvSpPr>
          <p:cNvPr id="7" name="Text Placeholder 6">
            <a:extLst>
              <a:ext uri="{FF2B5EF4-FFF2-40B4-BE49-F238E27FC236}">
                <a16:creationId xmlns:a16="http://schemas.microsoft.com/office/drawing/2014/main" id="{58477741-23B4-3649-89A2-E70F5C78DEF7}"/>
              </a:ext>
            </a:extLst>
          </p:cNvPr>
          <p:cNvSpPr>
            <a:spLocks noGrp="1"/>
          </p:cNvSpPr>
          <p:nvPr>
            <p:ph type="body" sz="quarter" idx="10" hasCustomPrompt="1"/>
          </p:nvPr>
        </p:nvSpPr>
        <p:spPr>
          <a:xfrm>
            <a:off x="667550" y="4454359"/>
            <a:ext cx="3390017" cy="495300"/>
          </a:xfrm>
          <a:prstGeom prst="rect">
            <a:avLst/>
          </a:prstGeom>
        </p:spPr>
        <p:txBody>
          <a:bodyPr/>
          <a:lstStyle>
            <a:lvl1pPr>
              <a:defRPr sz="1800">
                <a:solidFill>
                  <a:schemeClr val="bg1"/>
                </a:solidFill>
                <a:latin typeface="Arial" panose="020B0604020202020204" pitchFamily="34" charset="0"/>
                <a:cs typeface="Arial" panose="020B0604020202020204" pitchFamily="34" charset="0"/>
              </a:defRPr>
            </a:lvl1pPr>
          </a:lstStyle>
          <a:p>
            <a:pPr lvl="0"/>
            <a:r>
              <a:rPr lang="en-US"/>
              <a:t>Subtitle</a:t>
            </a:r>
          </a:p>
        </p:txBody>
      </p:sp>
      <p:sp>
        <p:nvSpPr>
          <p:cNvPr id="10" name="Text Placeholder 6">
            <a:extLst>
              <a:ext uri="{FF2B5EF4-FFF2-40B4-BE49-F238E27FC236}">
                <a16:creationId xmlns:a16="http://schemas.microsoft.com/office/drawing/2014/main" id="{02C080D4-2AC2-2647-8C1E-7738A98D7A40}"/>
              </a:ext>
            </a:extLst>
          </p:cNvPr>
          <p:cNvSpPr>
            <a:spLocks noGrp="1"/>
          </p:cNvSpPr>
          <p:nvPr>
            <p:ph type="body" sz="quarter" idx="12" hasCustomPrompt="1"/>
          </p:nvPr>
        </p:nvSpPr>
        <p:spPr>
          <a:xfrm>
            <a:off x="663197" y="5867400"/>
            <a:ext cx="3390017" cy="495300"/>
          </a:xfrm>
          <a:prstGeom prst="rect">
            <a:avLst/>
          </a:prstGeom>
        </p:spPr>
        <p:txBody>
          <a:bodyPr/>
          <a:lstStyle>
            <a:lvl1pPr>
              <a:defRPr sz="1800">
                <a:solidFill>
                  <a:schemeClr val="bg1"/>
                </a:solidFill>
                <a:latin typeface="Arial" panose="020B0604020202020204" pitchFamily="34" charset="0"/>
                <a:cs typeface="Arial" panose="020B0604020202020204" pitchFamily="34" charset="0"/>
              </a:defRPr>
            </a:lvl1pPr>
          </a:lstStyle>
          <a:p>
            <a:pPr lvl="0"/>
            <a:r>
              <a:rPr lang="en-US"/>
              <a:t>Program Name</a:t>
            </a:r>
          </a:p>
        </p:txBody>
      </p:sp>
      <p:pic>
        <p:nvPicPr>
          <p:cNvPr id="8" name="_logolockupwhite.png" descr="_logolockupwhite.png">
            <a:extLst>
              <a:ext uri="{FF2B5EF4-FFF2-40B4-BE49-F238E27FC236}">
                <a16:creationId xmlns:a16="http://schemas.microsoft.com/office/drawing/2014/main" id="{9F7EA1CD-64EC-1B41-B9AE-EEE8EC3F0513}"/>
              </a:ext>
            </a:extLst>
          </p:cNvPr>
          <p:cNvPicPr>
            <a:picLocks noChangeAspect="1"/>
          </p:cNvPicPr>
          <p:nvPr userDrawn="1"/>
        </p:nvPicPr>
        <p:blipFill>
          <a:blip r:embed="rId3"/>
          <a:srcRect l="6381" t="19040" r="6381" b="19040"/>
          <a:stretch>
            <a:fillRect/>
          </a:stretch>
        </p:blipFill>
        <p:spPr>
          <a:xfrm>
            <a:off x="331442" y="357906"/>
            <a:ext cx="2435122" cy="549679"/>
          </a:xfrm>
          <a:prstGeom prst="rect">
            <a:avLst/>
          </a:prstGeom>
          <a:ln w="12700">
            <a:miter lim="400000"/>
          </a:ln>
        </p:spPr>
      </p:pic>
      <p:sp>
        <p:nvSpPr>
          <p:cNvPr id="11" name="Text Placeholder 6">
            <a:extLst>
              <a:ext uri="{FF2B5EF4-FFF2-40B4-BE49-F238E27FC236}">
                <a16:creationId xmlns:a16="http://schemas.microsoft.com/office/drawing/2014/main" id="{2133BC40-9A87-734B-A40B-4021FE6C73D9}"/>
              </a:ext>
            </a:extLst>
          </p:cNvPr>
          <p:cNvSpPr>
            <a:spLocks noGrp="1"/>
          </p:cNvSpPr>
          <p:nvPr>
            <p:ph type="body" sz="quarter" idx="13" hasCustomPrompt="1"/>
          </p:nvPr>
        </p:nvSpPr>
        <p:spPr>
          <a:xfrm>
            <a:off x="8467366" y="354564"/>
            <a:ext cx="3390017" cy="495300"/>
          </a:xfrm>
          <a:prstGeom prst="rect">
            <a:avLst/>
          </a:prstGeom>
        </p:spPr>
        <p:txBody>
          <a:bodyPr/>
          <a:lstStyle>
            <a:lvl1pPr algn="r">
              <a:defRPr sz="1800">
                <a:solidFill>
                  <a:schemeClr val="bg1"/>
                </a:solidFill>
                <a:latin typeface="Arial" panose="020B0604020202020204" pitchFamily="34" charset="0"/>
                <a:cs typeface="Arial" panose="020B0604020202020204" pitchFamily="34" charset="0"/>
              </a:defRPr>
            </a:lvl1pPr>
          </a:lstStyle>
          <a:p>
            <a:pPr lvl="0"/>
            <a:r>
              <a:rPr lang="en-US"/>
              <a:t>co-branding if needed</a:t>
            </a:r>
          </a:p>
        </p:txBody>
      </p:sp>
      <p:sp>
        <p:nvSpPr>
          <p:cNvPr id="12" name="Text Placeholder 6">
            <a:extLst>
              <a:ext uri="{FF2B5EF4-FFF2-40B4-BE49-F238E27FC236}">
                <a16:creationId xmlns:a16="http://schemas.microsoft.com/office/drawing/2014/main" id="{F373A4F1-1BB7-EB43-A836-B22C27382673}"/>
              </a:ext>
            </a:extLst>
          </p:cNvPr>
          <p:cNvSpPr>
            <a:spLocks noGrp="1"/>
          </p:cNvSpPr>
          <p:nvPr>
            <p:ph type="body" sz="quarter" idx="14" hasCustomPrompt="1"/>
          </p:nvPr>
        </p:nvSpPr>
        <p:spPr>
          <a:xfrm>
            <a:off x="667550" y="4949659"/>
            <a:ext cx="11189833" cy="917742"/>
          </a:xfrm>
          <a:prstGeom prst="rect">
            <a:avLst/>
          </a:prstGeom>
        </p:spPr>
        <p:txBody>
          <a:bodyPr/>
          <a:lstStyle>
            <a:lvl1pPr>
              <a:defRPr sz="5499" b="1">
                <a:solidFill>
                  <a:schemeClr val="bg1"/>
                </a:solidFill>
                <a:latin typeface="Georgia" panose="02040502050405020303" pitchFamily="18" charset="0"/>
              </a:defRPr>
            </a:lvl1pPr>
          </a:lstStyle>
          <a:p>
            <a:pPr lvl="0"/>
            <a:r>
              <a:rPr lang="en-US"/>
              <a:t>Title</a:t>
            </a:r>
          </a:p>
        </p:txBody>
      </p:sp>
    </p:spTree>
    <p:extLst>
      <p:ext uri="{BB962C8B-B14F-4D97-AF65-F5344CB8AC3E}">
        <p14:creationId xmlns:p14="http://schemas.microsoft.com/office/powerpoint/2010/main" val="1224570110"/>
      </p:ext>
    </p:extLst>
  </p:cSld>
  <p:clrMapOvr>
    <a:masterClrMapping/>
  </p:clrMapOvr>
  <p:transition spd="med"/>
  <p:extLst>
    <p:ext uri="{DCECCB84-F9BA-43D5-87BE-67443E8EF086}">
      <p15:sldGuideLst xmlns:p15="http://schemas.microsoft.com/office/powerpoint/2012/main">
        <p15:guide id="1" orient="horz" pos="6912">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heck in slide">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EF586C2-3246-9C4B-B80A-A684A0DAD2A9}"/>
              </a:ext>
            </a:extLst>
          </p:cNvPr>
          <p:cNvSpPr>
            <a:spLocks noGrp="1"/>
          </p:cNvSpPr>
          <p:nvPr>
            <p:ph type="body" sz="quarter" idx="10" hasCustomPrompt="1"/>
          </p:nvPr>
        </p:nvSpPr>
        <p:spPr>
          <a:xfrm>
            <a:off x="837982" y="2095500"/>
            <a:ext cx="5370701" cy="876300"/>
          </a:xfrm>
          <a:prstGeom prst="rect">
            <a:avLst/>
          </a:prstGeom>
        </p:spPr>
        <p:txBody>
          <a:bodyPr/>
          <a:lstStyle>
            <a:lvl1pPr>
              <a:defRPr sz="3999" b="1">
                <a:latin typeface="Georgia" panose="02040502050405020303" pitchFamily="18" charset="0"/>
              </a:defRPr>
            </a:lvl1pPr>
          </a:lstStyle>
          <a:p>
            <a:pPr lvl="0"/>
            <a:r>
              <a:rPr lang="en-US"/>
              <a:t>Check-in: Title</a:t>
            </a:r>
          </a:p>
        </p:txBody>
      </p:sp>
      <p:sp>
        <p:nvSpPr>
          <p:cNvPr id="5" name="Text Placeholder 4">
            <a:extLst>
              <a:ext uri="{FF2B5EF4-FFF2-40B4-BE49-F238E27FC236}">
                <a16:creationId xmlns:a16="http://schemas.microsoft.com/office/drawing/2014/main" id="{962BB59C-61DE-E04A-9632-246422252D4E}"/>
              </a:ext>
            </a:extLst>
          </p:cNvPr>
          <p:cNvSpPr>
            <a:spLocks noGrp="1"/>
          </p:cNvSpPr>
          <p:nvPr>
            <p:ph type="body" sz="quarter" idx="11" hasCustomPrompt="1"/>
          </p:nvPr>
        </p:nvSpPr>
        <p:spPr>
          <a:xfrm>
            <a:off x="837982" y="3429000"/>
            <a:ext cx="5561151" cy="1714500"/>
          </a:xfrm>
          <a:prstGeom prst="rect">
            <a:avLst/>
          </a:prstGeom>
        </p:spPr>
        <p:txBody>
          <a:bodyPr/>
          <a:lstStyle>
            <a:lvl1pPr>
              <a:defRPr sz="1800">
                <a:latin typeface="DM Sans" pitchFamily="2" charset="77"/>
              </a:defRPr>
            </a:lvl1pPr>
          </a:lstStyle>
          <a:p>
            <a:pPr lvl="0"/>
            <a:r>
              <a:rPr lang="en-US"/>
              <a:t>Description of exercise</a:t>
            </a:r>
          </a:p>
        </p:txBody>
      </p:sp>
      <p:pic>
        <p:nvPicPr>
          <p:cNvPr id="6" name="_logomarkblack.png" descr="_logomarkblack.png">
            <a:extLst>
              <a:ext uri="{FF2B5EF4-FFF2-40B4-BE49-F238E27FC236}">
                <a16:creationId xmlns:a16="http://schemas.microsoft.com/office/drawing/2014/main" id="{5CFC6496-70CE-D34F-AB00-2C64A058A9E3}"/>
              </a:ext>
            </a:extLst>
          </p:cNvPr>
          <p:cNvPicPr>
            <a:picLocks noChangeAspect="1"/>
          </p:cNvPicPr>
          <p:nvPr userDrawn="1"/>
        </p:nvPicPr>
        <p:blipFill>
          <a:blip r:embed="rId2"/>
          <a:srcRect l="18908" t="19583" r="18908" b="19583"/>
          <a:stretch>
            <a:fillRect/>
          </a:stretch>
        </p:blipFill>
        <p:spPr>
          <a:xfrm>
            <a:off x="326740" y="6323425"/>
            <a:ext cx="207574" cy="203125"/>
          </a:xfrm>
          <a:prstGeom prst="rect">
            <a:avLst/>
          </a:prstGeom>
          <a:ln w="12700">
            <a:miter lim="400000"/>
          </a:ln>
        </p:spPr>
      </p:pic>
      <p:grpSp>
        <p:nvGrpSpPr>
          <p:cNvPr id="7" name="Group">
            <a:extLst>
              <a:ext uri="{FF2B5EF4-FFF2-40B4-BE49-F238E27FC236}">
                <a16:creationId xmlns:a16="http://schemas.microsoft.com/office/drawing/2014/main" id="{244B1C24-9E04-184F-817E-66CDA4D86B29}"/>
              </a:ext>
            </a:extLst>
          </p:cNvPr>
          <p:cNvGrpSpPr/>
          <p:nvPr userDrawn="1"/>
        </p:nvGrpSpPr>
        <p:grpSpPr>
          <a:xfrm>
            <a:off x="7276880" y="2874327"/>
            <a:ext cx="4649950" cy="2329107"/>
            <a:chOff x="9005277" y="-269146"/>
            <a:chExt cx="9302322" cy="4658212"/>
          </a:xfrm>
        </p:grpSpPr>
        <p:sp>
          <p:nvSpPr>
            <p:cNvPr id="8" name="Oval">
              <a:extLst>
                <a:ext uri="{FF2B5EF4-FFF2-40B4-BE49-F238E27FC236}">
                  <a16:creationId xmlns:a16="http://schemas.microsoft.com/office/drawing/2014/main" id="{3A95D9AA-ECC4-284C-B7BE-E058F03255DF}"/>
                </a:ext>
              </a:extLst>
            </p:cNvPr>
            <p:cNvSpPr/>
            <p:nvPr/>
          </p:nvSpPr>
          <p:spPr>
            <a:xfrm>
              <a:off x="9005277" y="592905"/>
              <a:ext cx="3842361" cy="3796161"/>
            </a:xfrm>
            <a:prstGeom prst="ellipse">
              <a:avLst/>
            </a:prstGeom>
            <a:solidFill>
              <a:srgbClr val="A8D3E2"/>
            </a:solidFill>
            <a:ln w="12700" cap="flat">
              <a:noFill/>
              <a:miter lim="400000"/>
            </a:ln>
            <a:effectLst/>
          </p:spPr>
          <p:txBody>
            <a:bodyPr wrap="square" lIns="0" tIns="0" rIns="0" bIns="0" numCol="1" anchor="ctr">
              <a:noAutofit/>
            </a:bodyP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9" name="Oval">
              <a:extLst>
                <a:ext uri="{FF2B5EF4-FFF2-40B4-BE49-F238E27FC236}">
                  <a16:creationId xmlns:a16="http://schemas.microsoft.com/office/drawing/2014/main" id="{FD628424-B611-CF4F-8785-0020816B2F25}"/>
                </a:ext>
              </a:extLst>
            </p:cNvPr>
            <p:cNvSpPr/>
            <p:nvPr/>
          </p:nvSpPr>
          <p:spPr>
            <a:xfrm>
              <a:off x="14465237" y="-269146"/>
              <a:ext cx="3842362" cy="3796161"/>
            </a:xfrm>
            <a:prstGeom prst="ellipse">
              <a:avLst/>
            </a:prstGeom>
            <a:solidFill>
              <a:srgbClr val="F5F5F5"/>
            </a:solidFill>
            <a:ln w="12700" cap="flat">
              <a:noFill/>
              <a:miter lim="400000"/>
            </a:ln>
            <a:effectLst/>
          </p:spPr>
          <p:txBody>
            <a:bodyPr wrap="square" lIns="0" tIns="0" rIns="0" bIns="0" numCol="1" anchor="ctr">
              <a:noAutofit/>
            </a:bodyP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grpSp>
      <p:sp>
        <p:nvSpPr>
          <p:cNvPr id="17" name="Picture Placeholder 16">
            <a:extLst>
              <a:ext uri="{FF2B5EF4-FFF2-40B4-BE49-F238E27FC236}">
                <a16:creationId xmlns:a16="http://schemas.microsoft.com/office/drawing/2014/main" id="{45507A1D-031F-544B-961F-2A60DC4E9D7A}"/>
              </a:ext>
            </a:extLst>
          </p:cNvPr>
          <p:cNvSpPr>
            <a:spLocks noGrp="1"/>
          </p:cNvSpPr>
          <p:nvPr>
            <p:ph type="pic" sz="quarter" idx="12"/>
          </p:nvPr>
        </p:nvSpPr>
        <p:spPr>
          <a:xfrm>
            <a:off x="8131160" y="1935546"/>
            <a:ext cx="2835330" cy="2836863"/>
          </a:xfrm>
          <a:prstGeom prst="ellipse">
            <a:avLst/>
          </a:prstGeom>
          <a:blipFill>
            <a:blip r:embed="rId3">
              <a:extLst>
                <a:ext uri="{28A0092B-C50C-407E-A947-70E740481C1C}">
                  <a14:useLocalDpi xmlns:a14="http://schemas.microsoft.com/office/drawing/2010/main" val="0"/>
                </a:ext>
              </a:extLst>
            </a:blip>
            <a:stretch>
              <a:fillRect l="-3352" r="-35205"/>
            </a:stretch>
          </a:blipFill>
        </p:spPr>
        <p:txBody>
          <a:bodyPr/>
          <a:lstStyle/>
          <a:p>
            <a:endParaRPr lang="en-US"/>
          </a:p>
        </p:txBody>
      </p:sp>
    </p:spTree>
    <p:extLst>
      <p:ext uri="{BB962C8B-B14F-4D97-AF65-F5344CB8AC3E}">
        <p14:creationId xmlns:p14="http://schemas.microsoft.com/office/powerpoint/2010/main" val="2274491954"/>
      </p:ext>
    </p:extLst>
  </p:cSld>
  <p:clrMapOvr>
    <a:masterClrMapping/>
  </p:clrMapOvr>
  <p:transition spd="med"/>
  <p:extLst>
    <p:ext uri="{DCECCB84-F9BA-43D5-87BE-67443E8EF086}">
      <p15:sldGuideLst xmlns:p15="http://schemas.microsoft.com/office/powerpoint/2012/main">
        <p15:guide id="1" orient="horz" pos="6912">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Agenda Session">
    <p:spTree>
      <p:nvGrpSpPr>
        <p:cNvPr id="1" name=""/>
        <p:cNvGrpSpPr/>
        <p:nvPr/>
      </p:nvGrpSpPr>
      <p:grpSpPr>
        <a:xfrm>
          <a:off x="0" y="0"/>
          <a:ext cx="0" cy="0"/>
          <a:chOff x="0" y="0"/>
          <a:chExt cx="0" cy="0"/>
        </a:xfrm>
      </p:grpSpPr>
      <p:sp>
        <p:nvSpPr>
          <p:cNvPr id="6" name="Rectangle">
            <a:extLst>
              <a:ext uri="{FF2B5EF4-FFF2-40B4-BE49-F238E27FC236}">
                <a16:creationId xmlns:a16="http://schemas.microsoft.com/office/drawing/2014/main" id="{5120C6BC-6877-B842-92E3-F4329299D504}"/>
              </a:ext>
            </a:extLst>
          </p:cNvPr>
          <p:cNvSpPr/>
          <p:nvPr userDrawn="1"/>
        </p:nvSpPr>
        <p:spPr>
          <a:xfrm>
            <a:off x="0" y="-1"/>
            <a:ext cx="4113728" cy="6858001"/>
          </a:xfrm>
          <a:prstGeom prst="rect">
            <a:avLst/>
          </a:prstGeom>
          <a:solidFill>
            <a:schemeClr val="accent5"/>
          </a:solidFill>
          <a:ln w="12700">
            <a:miter lim="400000"/>
          </a:ln>
        </p:spPr>
        <p:txBody>
          <a:bodyPr lIns="0" tIns="0" rIns="0" bIns="0" anchor="ctr"/>
          <a:lstStyle/>
          <a:p>
            <a:endParaRPr sz="900"/>
          </a:p>
        </p:txBody>
      </p:sp>
      <p:sp>
        <p:nvSpPr>
          <p:cNvPr id="7" name="Day One">
            <a:extLst>
              <a:ext uri="{FF2B5EF4-FFF2-40B4-BE49-F238E27FC236}">
                <a16:creationId xmlns:a16="http://schemas.microsoft.com/office/drawing/2014/main" id="{251E5E16-3ED7-6942-AEE8-FA2EEB3B7AE2}"/>
              </a:ext>
            </a:extLst>
          </p:cNvPr>
          <p:cNvSpPr txBox="1"/>
          <p:nvPr userDrawn="1"/>
        </p:nvSpPr>
        <p:spPr>
          <a:xfrm>
            <a:off x="430527" y="4953000"/>
            <a:ext cx="3037730" cy="376545"/>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defRPr sz="2800" cap="none" spc="28">
                <a:latin typeface="DM Sans Regular"/>
                <a:ea typeface="DM Sans Regular"/>
                <a:cs typeface="DM Sans Regular"/>
                <a:sym typeface="DM Sans Regular"/>
              </a:defRPr>
            </a:lvl1pPr>
          </a:lstStyle>
          <a:p>
            <a:r>
              <a:rPr lang="en-US" sz="1800">
                <a:latin typeface="Arial" panose="020B0604020202020204" pitchFamily="34" charset="0"/>
                <a:cs typeface="Arial" panose="020B0604020202020204" pitchFamily="34" charset="0"/>
              </a:rPr>
              <a:t>Session</a:t>
            </a:r>
            <a:endParaRPr sz="1800">
              <a:latin typeface="Arial" panose="020B0604020202020204" pitchFamily="34" charset="0"/>
              <a:cs typeface="Arial" panose="020B0604020202020204" pitchFamily="34" charset="0"/>
            </a:endParaRPr>
          </a:p>
        </p:txBody>
      </p:sp>
      <p:pic>
        <p:nvPicPr>
          <p:cNvPr id="8" name="_logomarkblack.png" descr="_logomarkblack.png">
            <a:extLst>
              <a:ext uri="{FF2B5EF4-FFF2-40B4-BE49-F238E27FC236}">
                <a16:creationId xmlns:a16="http://schemas.microsoft.com/office/drawing/2014/main" id="{77B8D7C3-D63B-9444-9BC6-FE43671705BF}"/>
              </a:ext>
            </a:extLst>
          </p:cNvPr>
          <p:cNvPicPr>
            <a:picLocks noChangeAspect="1"/>
          </p:cNvPicPr>
          <p:nvPr userDrawn="1"/>
        </p:nvPicPr>
        <p:blipFill>
          <a:blip r:embed="rId2"/>
          <a:srcRect l="18908" t="19583" r="18908" b="19583"/>
          <a:stretch>
            <a:fillRect/>
          </a:stretch>
        </p:blipFill>
        <p:spPr>
          <a:xfrm>
            <a:off x="326740" y="6323425"/>
            <a:ext cx="207574" cy="203125"/>
          </a:xfrm>
          <a:prstGeom prst="rect">
            <a:avLst/>
          </a:prstGeom>
          <a:ln w="12700">
            <a:miter lim="400000"/>
          </a:ln>
        </p:spPr>
      </p:pic>
      <p:sp>
        <p:nvSpPr>
          <p:cNvPr id="9" name="Agenda">
            <a:extLst>
              <a:ext uri="{FF2B5EF4-FFF2-40B4-BE49-F238E27FC236}">
                <a16:creationId xmlns:a16="http://schemas.microsoft.com/office/drawing/2014/main" id="{92396E6E-A937-044B-8F32-E41CCD5CF51F}"/>
              </a:ext>
            </a:extLst>
          </p:cNvPr>
          <p:cNvSpPr txBox="1"/>
          <p:nvPr userDrawn="1"/>
        </p:nvSpPr>
        <p:spPr>
          <a:xfrm>
            <a:off x="302157" y="5278954"/>
            <a:ext cx="3925841" cy="934931"/>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defRPr sz="11000" cap="none" spc="0">
                <a:latin typeface="DM Serif Display Regular"/>
                <a:ea typeface="DM Serif Display Regular"/>
                <a:cs typeface="DM Serif Display Regular"/>
                <a:sym typeface="DM Serif Display Regular"/>
              </a:defRPr>
            </a:lvl1pPr>
          </a:lstStyle>
          <a:p>
            <a:r>
              <a:rPr sz="5249" b="1">
                <a:latin typeface="Georgia" panose="02040502050405020303" pitchFamily="18" charset="0"/>
              </a:rPr>
              <a:t>Agenda</a:t>
            </a:r>
          </a:p>
        </p:txBody>
      </p:sp>
      <p:sp>
        <p:nvSpPr>
          <p:cNvPr id="11" name="Intro to Relational Leadership">
            <a:extLst>
              <a:ext uri="{FF2B5EF4-FFF2-40B4-BE49-F238E27FC236}">
                <a16:creationId xmlns:a16="http://schemas.microsoft.com/office/drawing/2014/main" id="{8AF597C9-7B76-AE47-ADFB-E870DBD8FD56}"/>
              </a:ext>
            </a:extLst>
          </p:cNvPr>
          <p:cNvSpPr txBox="1"/>
          <p:nvPr/>
        </p:nvSpPr>
        <p:spPr>
          <a:xfrm>
            <a:off x="4958994" y="1017283"/>
            <a:ext cx="6429940" cy="397291"/>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25393" tIns="25393" rIns="25393" bIns="25393" numCol="1" anchor="t">
            <a:noAutofit/>
          </a:bodyPr>
          <a:lstStyle>
            <a:lvl1pPr>
              <a:lnSpc>
                <a:spcPct val="90000"/>
              </a:lnSpc>
              <a:defRPr sz="5000" cap="none" spc="0">
                <a:latin typeface="DM Serif Display Regular"/>
                <a:ea typeface="DM Serif Display Regular"/>
                <a:cs typeface="DM Serif Display Regular"/>
                <a:sym typeface="DM Serif Display Regular"/>
              </a:defRPr>
            </a:lvl1pPr>
          </a:lstStyle>
          <a:p>
            <a:endParaRPr sz="2500"/>
          </a:p>
        </p:txBody>
      </p:sp>
      <p:sp>
        <p:nvSpPr>
          <p:cNvPr id="26" name="Line">
            <a:extLst>
              <a:ext uri="{FF2B5EF4-FFF2-40B4-BE49-F238E27FC236}">
                <a16:creationId xmlns:a16="http://schemas.microsoft.com/office/drawing/2014/main" id="{5EF7C5FF-455E-484C-A792-5103DF8367DB}"/>
              </a:ext>
            </a:extLst>
          </p:cNvPr>
          <p:cNvSpPr/>
          <p:nvPr userDrawn="1"/>
        </p:nvSpPr>
        <p:spPr>
          <a:xfrm flipV="1">
            <a:off x="4958996" y="1667123"/>
            <a:ext cx="6874937" cy="3219"/>
          </a:xfrm>
          <a:prstGeom prst="line">
            <a:avLst/>
          </a:prstGeom>
          <a:ln>
            <a:solidFill>
              <a:srgbClr val="000000"/>
            </a:solidFill>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27" name="Line">
            <a:extLst>
              <a:ext uri="{FF2B5EF4-FFF2-40B4-BE49-F238E27FC236}">
                <a16:creationId xmlns:a16="http://schemas.microsoft.com/office/drawing/2014/main" id="{DA916CE8-3506-0945-A4CF-87126E9D67B9}"/>
              </a:ext>
            </a:extLst>
          </p:cNvPr>
          <p:cNvSpPr/>
          <p:nvPr userDrawn="1"/>
        </p:nvSpPr>
        <p:spPr>
          <a:xfrm flipV="1">
            <a:off x="4958996" y="3143806"/>
            <a:ext cx="6874937" cy="3219"/>
          </a:xfrm>
          <a:prstGeom prst="line">
            <a:avLst/>
          </a:prstGeom>
          <a:ln>
            <a:solidFill>
              <a:srgbClr val="000000"/>
            </a:solidFill>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28" name="Line">
            <a:extLst>
              <a:ext uri="{FF2B5EF4-FFF2-40B4-BE49-F238E27FC236}">
                <a16:creationId xmlns:a16="http://schemas.microsoft.com/office/drawing/2014/main" id="{6E86F0BE-F940-E44D-992E-2FCC59D44E1D}"/>
              </a:ext>
            </a:extLst>
          </p:cNvPr>
          <p:cNvSpPr/>
          <p:nvPr userDrawn="1"/>
        </p:nvSpPr>
        <p:spPr>
          <a:xfrm flipV="1">
            <a:off x="4958996" y="4760719"/>
            <a:ext cx="6874937" cy="3219"/>
          </a:xfrm>
          <a:prstGeom prst="line">
            <a:avLst/>
          </a:prstGeom>
          <a:ln>
            <a:solidFill>
              <a:srgbClr val="000000"/>
            </a:solidFill>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3" name="Text Placeholder 2">
            <a:extLst>
              <a:ext uri="{FF2B5EF4-FFF2-40B4-BE49-F238E27FC236}">
                <a16:creationId xmlns:a16="http://schemas.microsoft.com/office/drawing/2014/main" id="{4F1B15B7-6837-4345-98DA-AEF84D49CE7C}"/>
              </a:ext>
            </a:extLst>
          </p:cNvPr>
          <p:cNvSpPr>
            <a:spLocks noGrp="1"/>
          </p:cNvSpPr>
          <p:nvPr>
            <p:ph type="body" sz="quarter" idx="10" hasCustomPrompt="1"/>
          </p:nvPr>
        </p:nvSpPr>
        <p:spPr>
          <a:xfrm>
            <a:off x="4993398" y="801171"/>
            <a:ext cx="1028432" cy="186531"/>
          </a:xfrm>
          <a:prstGeom prst="rect">
            <a:avLst/>
          </a:prstGeom>
        </p:spPr>
        <p:txBody>
          <a:bodyPr/>
          <a:lstStyle>
            <a:lvl1pPr>
              <a:defRPr sz="1100">
                <a:latin typeface="Arial" panose="020B0604020202020204" pitchFamily="34" charset="0"/>
                <a:cs typeface="Arial" panose="020B0604020202020204" pitchFamily="34" charset="0"/>
              </a:defRPr>
            </a:lvl1pPr>
          </a:lstStyle>
          <a:p>
            <a:pPr lvl="0"/>
            <a:r>
              <a:rPr lang="en-US"/>
              <a:t>8:30 AM</a:t>
            </a:r>
          </a:p>
        </p:txBody>
      </p:sp>
      <p:sp>
        <p:nvSpPr>
          <p:cNvPr id="5" name="Text Placeholder 4">
            <a:extLst>
              <a:ext uri="{FF2B5EF4-FFF2-40B4-BE49-F238E27FC236}">
                <a16:creationId xmlns:a16="http://schemas.microsoft.com/office/drawing/2014/main" id="{704F9CD5-30EA-9547-A1B4-24401E434C26}"/>
              </a:ext>
            </a:extLst>
          </p:cNvPr>
          <p:cNvSpPr>
            <a:spLocks noGrp="1"/>
          </p:cNvSpPr>
          <p:nvPr>
            <p:ph type="body" sz="quarter" idx="11" hasCustomPrompt="1"/>
          </p:nvPr>
        </p:nvSpPr>
        <p:spPr>
          <a:xfrm>
            <a:off x="4993398" y="995463"/>
            <a:ext cx="7008574" cy="577850"/>
          </a:xfrm>
          <a:prstGeom prst="rect">
            <a:avLst/>
          </a:prstGeom>
        </p:spPr>
        <p:txBody>
          <a:bodyPr/>
          <a:lstStyle>
            <a:lvl1pPr>
              <a:defRPr sz="2500" b="1">
                <a:latin typeface="Georgia" panose="02040502050405020303" pitchFamily="18" charset="0"/>
              </a:defRPr>
            </a:lvl1pPr>
          </a:lstStyle>
          <a:p>
            <a:r>
              <a:rPr lang="en-US"/>
              <a:t>Welcome + Check-ins</a:t>
            </a:r>
          </a:p>
        </p:txBody>
      </p:sp>
      <p:sp>
        <p:nvSpPr>
          <p:cNvPr id="29" name="Text Placeholder 2">
            <a:extLst>
              <a:ext uri="{FF2B5EF4-FFF2-40B4-BE49-F238E27FC236}">
                <a16:creationId xmlns:a16="http://schemas.microsoft.com/office/drawing/2014/main" id="{1CB6746F-4776-6842-8FF6-A19A66143A0D}"/>
              </a:ext>
            </a:extLst>
          </p:cNvPr>
          <p:cNvSpPr>
            <a:spLocks noGrp="1"/>
          </p:cNvSpPr>
          <p:nvPr>
            <p:ph type="body" sz="quarter" idx="12" hasCustomPrompt="1"/>
          </p:nvPr>
        </p:nvSpPr>
        <p:spPr>
          <a:xfrm>
            <a:off x="4993398" y="2051858"/>
            <a:ext cx="1028432" cy="186531"/>
          </a:xfrm>
          <a:prstGeom prst="rect">
            <a:avLst/>
          </a:prstGeom>
        </p:spPr>
        <p:txBody>
          <a:bodyPr/>
          <a:lstStyle>
            <a:lvl1pPr>
              <a:defRPr sz="1100">
                <a:latin typeface="Arial" panose="020B0604020202020204" pitchFamily="34" charset="0"/>
                <a:cs typeface="Arial" panose="020B0604020202020204" pitchFamily="34" charset="0"/>
              </a:defRPr>
            </a:lvl1pPr>
          </a:lstStyle>
          <a:p>
            <a:pPr lvl="0"/>
            <a:r>
              <a:rPr lang="en-US"/>
              <a:t>8:30 AM</a:t>
            </a:r>
          </a:p>
        </p:txBody>
      </p:sp>
      <p:sp>
        <p:nvSpPr>
          <p:cNvPr id="30" name="Text Placeholder 4">
            <a:extLst>
              <a:ext uri="{FF2B5EF4-FFF2-40B4-BE49-F238E27FC236}">
                <a16:creationId xmlns:a16="http://schemas.microsoft.com/office/drawing/2014/main" id="{2DEDB345-4B79-5842-BDD6-5AA5ECFA16DB}"/>
              </a:ext>
            </a:extLst>
          </p:cNvPr>
          <p:cNvSpPr>
            <a:spLocks noGrp="1"/>
          </p:cNvSpPr>
          <p:nvPr>
            <p:ph type="body" sz="quarter" idx="13" hasCustomPrompt="1"/>
          </p:nvPr>
        </p:nvSpPr>
        <p:spPr>
          <a:xfrm>
            <a:off x="4993398" y="2246150"/>
            <a:ext cx="7008574" cy="577850"/>
          </a:xfrm>
          <a:prstGeom prst="rect">
            <a:avLst/>
          </a:prstGeom>
        </p:spPr>
        <p:txBody>
          <a:bodyPr/>
          <a:lstStyle>
            <a:lvl1pPr>
              <a:defRPr sz="2500" b="1">
                <a:latin typeface="Georgia" panose="02040502050405020303" pitchFamily="18" charset="0"/>
              </a:defRPr>
            </a:lvl1pPr>
          </a:lstStyle>
          <a:p>
            <a:r>
              <a:rPr lang="en-US"/>
              <a:t>Intro to Subject</a:t>
            </a:r>
          </a:p>
        </p:txBody>
      </p:sp>
      <p:sp>
        <p:nvSpPr>
          <p:cNvPr id="31" name="Text Placeholder 2">
            <a:extLst>
              <a:ext uri="{FF2B5EF4-FFF2-40B4-BE49-F238E27FC236}">
                <a16:creationId xmlns:a16="http://schemas.microsoft.com/office/drawing/2014/main" id="{A3F61BC7-CD57-CC45-B958-88280F702EB2}"/>
              </a:ext>
            </a:extLst>
          </p:cNvPr>
          <p:cNvSpPr>
            <a:spLocks noGrp="1"/>
          </p:cNvSpPr>
          <p:nvPr>
            <p:ph type="body" sz="quarter" idx="14" hasCustomPrompt="1"/>
          </p:nvPr>
        </p:nvSpPr>
        <p:spPr>
          <a:xfrm>
            <a:off x="4994627" y="3567800"/>
            <a:ext cx="1028432" cy="186531"/>
          </a:xfrm>
          <a:prstGeom prst="rect">
            <a:avLst/>
          </a:prstGeom>
        </p:spPr>
        <p:txBody>
          <a:bodyPr/>
          <a:lstStyle>
            <a:lvl1pPr>
              <a:defRPr sz="1100">
                <a:latin typeface="Arial" panose="020B0604020202020204" pitchFamily="34" charset="0"/>
                <a:cs typeface="Arial" panose="020B0604020202020204" pitchFamily="34" charset="0"/>
              </a:defRPr>
            </a:lvl1pPr>
          </a:lstStyle>
          <a:p>
            <a:pPr lvl="0"/>
            <a:r>
              <a:rPr lang="en-US"/>
              <a:t>8:30 AM</a:t>
            </a:r>
          </a:p>
        </p:txBody>
      </p:sp>
      <p:sp>
        <p:nvSpPr>
          <p:cNvPr id="32" name="Text Placeholder 4">
            <a:extLst>
              <a:ext uri="{FF2B5EF4-FFF2-40B4-BE49-F238E27FC236}">
                <a16:creationId xmlns:a16="http://schemas.microsoft.com/office/drawing/2014/main" id="{2DA545C0-A523-2A4F-8020-B03C017BF850}"/>
              </a:ext>
            </a:extLst>
          </p:cNvPr>
          <p:cNvSpPr>
            <a:spLocks noGrp="1"/>
          </p:cNvSpPr>
          <p:nvPr>
            <p:ph type="body" sz="quarter" idx="15" hasCustomPrompt="1"/>
          </p:nvPr>
        </p:nvSpPr>
        <p:spPr>
          <a:xfrm>
            <a:off x="4994627" y="3762093"/>
            <a:ext cx="7008574" cy="577850"/>
          </a:xfrm>
          <a:prstGeom prst="rect">
            <a:avLst/>
          </a:prstGeom>
        </p:spPr>
        <p:txBody>
          <a:bodyPr/>
          <a:lstStyle>
            <a:lvl1pPr>
              <a:defRPr sz="2500" b="1">
                <a:latin typeface="Georgia" panose="02040502050405020303" pitchFamily="18" charset="0"/>
              </a:defRPr>
            </a:lvl1pPr>
          </a:lstStyle>
          <a:p>
            <a:r>
              <a:rPr lang="en-US"/>
              <a:t>Practice</a:t>
            </a:r>
          </a:p>
        </p:txBody>
      </p:sp>
      <p:sp>
        <p:nvSpPr>
          <p:cNvPr id="35" name="Text Placeholder 2">
            <a:extLst>
              <a:ext uri="{FF2B5EF4-FFF2-40B4-BE49-F238E27FC236}">
                <a16:creationId xmlns:a16="http://schemas.microsoft.com/office/drawing/2014/main" id="{E86990D0-53FA-0844-B742-0E98EBDA7093}"/>
              </a:ext>
            </a:extLst>
          </p:cNvPr>
          <p:cNvSpPr>
            <a:spLocks noGrp="1"/>
          </p:cNvSpPr>
          <p:nvPr>
            <p:ph type="body" sz="quarter" idx="16" hasCustomPrompt="1"/>
          </p:nvPr>
        </p:nvSpPr>
        <p:spPr>
          <a:xfrm>
            <a:off x="4993398" y="5078080"/>
            <a:ext cx="1028432" cy="186531"/>
          </a:xfrm>
          <a:prstGeom prst="rect">
            <a:avLst/>
          </a:prstGeom>
        </p:spPr>
        <p:txBody>
          <a:bodyPr/>
          <a:lstStyle>
            <a:lvl1pPr>
              <a:defRPr sz="1100">
                <a:latin typeface="Arial" panose="020B0604020202020204" pitchFamily="34" charset="0"/>
                <a:cs typeface="Arial" panose="020B0604020202020204" pitchFamily="34" charset="0"/>
              </a:defRPr>
            </a:lvl1pPr>
          </a:lstStyle>
          <a:p>
            <a:pPr lvl="0"/>
            <a:r>
              <a:rPr lang="en-US"/>
              <a:t>8:30 AM</a:t>
            </a:r>
          </a:p>
        </p:txBody>
      </p:sp>
      <p:sp>
        <p:nvSpPr>
          <p:cNvPr id="36" name="Text Placeholder 4">
            <a:extLst>
              <a:ext uri="{FF2B5EF4-FFF2-40B4-BE49-F238E27FC236}">
                <a16:creationId xmlns:a16="http://schemas.microsoft.com/office/drawing/2014/main" id="{2511F4A4-F417-1C4A-9326-49F0FE53C361}"/>
              </a:ext>
            </a:extLst>
          </p:cNvPr>
          <p:cNvSpPr>
            <a:spLocks noGrp="1"/>
          </p:cNvSpPr>
          <p:nvPr>
            <p:ph type="body" sz="quarter" idx="17" hasCustomPrompt="1"/>
          </p:nvPr>
        </p:nvSpPr>
        <p:spPr>
          <a:xfrm>
            <a:off x="4993398" y="5272373"/>
            <a:ext cx="7008574" cy="577850"/>
          </a:xfrm>
          <a:prstGeom prst="rect">
            <a:avLst/>
          </a:prstGeom>
        </p:spPr>
        <p:txBody>
          <a:bodyPr/>
          <a:lstStyle>
            <a:lvl1pPr>
              <a:defRPr sz="2500" b="1">
                <a:latin typeface="Georgia" panose="02040502050405020303" pitchFamily="18" charset="0"/>
              </a:defRPr>
            </a:lvl1pPr>
          </a:lstStyle>
          <a:p>
            <a:r>
              <a:rPr lang="en-US"/>
              <a:t>Takeaways + Next Steps</a:t>
            </a:r>
          </a:p>
        </p:txBody>
      </p:sp>
    </p:spTree>
    <p:extLst>
      <p:ext uri="{BB962C8B-B14F-4D97-AF65-F5344CB8AC3E}">
        <p14:creationId xmlns:p14="http://schemas.microsoft.com/office/powerpoint/2010/main" val="1207439873"/>
      </p:ext>
    </p:extLst>
  </p:cSld>
  <p:clrMapOvr>
    <a:masterClrMapping/>
  </p:clrMapOvr>
  <p:transition spd="med"/>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Agenda Day">
    <p:spTree>
      <p:nvGrpSpPr>
        <p:cNvPr id="1" name=""/>
        <p:cNvGrpSpPr/>
        <p:nvPr/>
      </p:nvGrpSpPr>
      <p:grpSpPr>
        <a:xfrm>
          <a:off x="0" y="0"/>
          <a:ext cx="0" cy="0"/>
          <a:chOff x="0" y="0"/>
          <a:chExt cx="0" cy="0"/>
        </a:xfrm>
      </p:grpSpPr>
      <p:sp>
        <p:nvSpPr>
          <p:cNvPr id="25" name="Text Placeholder 4">
            <a:extLst>
              <a:ext uri="{FF2B5EF4-FFF2-40B4-BE49-F238E27FC236}">
                <a16:creationId xmlns:a16="http://schemas.microsoft.com/office/drawing/2014/main" id="{241C1E68-7F56-A64A-9E70-6BEFE0FCB0CD}"/>
              </a:ext>
            </a:extLst>
          </p:cNvPr>
          <p:cNvSpPr>
            <a:spLocks noGrp="1"/>
          </p:cNvSpPr>
          <p:nvPr>
            <p:ph type="body" sz="quarter" idx="22" hasCustomPrompt="1"/>
          </p:nvPr>
        </p:nvSpPr>
        <p:spPr>
          <a:xfrm>
            <a:off x="4993398" y="4927553"/>
            <a:ext cx="7008574" cy="577850"/>
          </a:xfrm>
          <a:prstGeom prst="rect">
            <a:avLst/>
          </a:prstGeom>
        </p:spPr>
        <p:txBody>
          <a:bodyPr/>
          <a:lstStyle>
            <a:lvl1pPr>
              <a:defRPr sz="2250" b="1">
                <a:latin typeface="Georgia" panose="02040502050405020303" pitchFamily="18" charset="0"/>
              </a:defRPr>
            </a:lvl1pPr>
          </a:lstStyle>
          <a:p>
            <a:r>
              <a:rPr lang="en-US"/>
              <a:t>Practice</a:t>
            </a:r>
          </a:p>
        </p:txBody>
      </p:sp>
      <p:sp>
        <p:nvSpPr>
          <p:cNvPr id="6" name="Rectangle">
            <a:extLst>
              <a:ext uri="{FF2B5EF4-FFF2-40B4-BE49-F238E27FC236}">
                <a16:creationId xmlns:a16="http://schemas.microsoft.com/office/drawing/2014/main" id="{5120C6BC-6877-B842-92E3-F4329299D504}"/>
              </a:ext>
            </a:extLst>
          </p:cNvPr>
          <p:cNvSpPr/>
          <p:nvPr userDrawn="1"/>
        </p:nvSpPr>
        <p:spPr>
          <a:xfrm>
            <a:off x="0" y="-1"/>
            <a:ext cx="4113728" cy="6858001"/>
          </a:xfrm>
          <a:prstGeom prst="rect">
            <a:avLst/>
          </a:prstGeom>
          <a:solidFill>
            <a:schemeClr val="accent5"/>
          </a:solidFill>
          <a:ln w="12700">
            <a:miter lim="400000"/>
          </a:ln>
        </p:spPr>
        <p:txBody>
          <a:bodyPr lIns="0" tIns="0" rIns="0" bIns="0" anchor="ctr"/>
          <a:lstStyle/>
          <a:p>
            <a:endParaRPr sz="900"/>
          </a:p>
        </p:txBody>
      </p:sp>
      <p:pic>
        <p:nvPicPr>
          <p:cNvPr id="8" name="_logomarkblack.png" descr="_logomarkblack.png">
            <a:extLst>
              <a:ext uri="{FF2B5EF4-FFF2-40B4-BE49-F238E27FC236}">
                <a16:creationId xmlns:a16="http://schemas.microsoft.com/office/drawing/2014/main" id="{77B8D7C3-D63B-9444-9BC6-FE43671705BF}"/>
              </a:ext>
            </a:extLst>
          </p:cNvPr>
          <p:cNvPicPr>
            <a:picLocks noChangeAspect="1"/>
          </p:cNvPicPr>
          <p:nvPr userDrawn="1"/>
        </p:nvPicPr>
        <p:blipFill>
          <a:blip r:embed="rId2"/>
          <a:srcRect l="18908" t="19583" r="18908" b="19583"/>
          <a:stretch>
            <a:fillRect/>
          </a:stretch>
        </p:blipFill>
        <p:spPr>
          <a:xfrm>
            <a:off x="326740" y="6323425"/>
            <a:ext cx="207574" cy="203125"/>
          </a:xfrm>
          <a:prstGeom prst="rect">
            <a:avLst/>
          </a:prstGeom>
          <a:ln w="12700">
            <a:miter lim="400000"/>
          </a:ln>
        </p:spPr>
      </p:pic>
      <p:sp>
        <p:nvSpPr>
          <p:cNvPr id="9" name="Agenda">
            <a:extLst>
              <a:ext uri="{FF2B5EF4-FFF2-40B4-BE49-F238E27FC236}">
                <a16:creationId xmlns:a16="http://schemas.microsoft.com/office/drawing/2014/main" id="{92396E6E-A937-044B-8F32-E41CCD5CF51F}"/>
              </a:ext>
            </a:extLst>
          </p:cNvPr>
          <p:cNvSpPr txBox="1"/>
          <p:nvPr userDrawn="1"/>
        </p:nvSpPr>
        <p:spPr>
          <a:xfrm>
            <a:off x="302157" y="5278954"/>
            <a:ext cx="3925841" cy="934931"/>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defRPr sz="11000" cap="none" spc="0">
                <a:latin typeface="DM Serif Display Regular"/>
                <a:ea typeface="DM Serif Display Regular"/>
                <a:cs typeface="DM Serif Display Regular"/>
                <a:sym typeface="DM Serif Display Regular"/>
              </a:defRPr>
            </a:lvl1pPr>
          </a:lstStyle>
          <a:p>
            <a:r>
              <a:rPr sz="5249" b="1">
                <a:latin typeface="Georgia" panose="02040502050405020303" pitchFamily="18" charset="0"/>
              </a:rPr>
              <a:t>Agenda</a:t>
            </a:r>
          </a:p>
        </p:txBody>
      </p:sp>
      <p:sp>
        <p:nvSpPr>
          <p:cNvPr id="3" name="Text Placeholder 2">
            <a:extLst>
              <a:ext uri="{FF2B5EF4-FFF2-40B4-BE49-F238E27FC236}">
                <a16:creationId xmlns:a16="http://schemas.microsoft.com/office/drawing/2014/main" id="{4F1B15B7-6837-4345-98DA-AEF84D49CE7C}"/>
              </a:ext>
            </a:extLst>
          </p:cNvPr>
          <p:cNvSpPr>
            <a:spLocks noGrp="1"/>
          </p:cNvSpPr>
          <p:nvPr>
            <p:ph type="body" sz="quarter" idx="10" hasCustomPrompt="1"/>
          </p:nvPr>
        </p:nvSpPr>
        <p:spPr>
          <a:xfrm>
            <a:off x="4993398" y="356210"/>
            <a:ext cx="1028432" cy="186531"/>
          </a:xfrm>
          <a:prstGeom prst="rect">
            <a:avLst/>
          </a:prstGeom>
        </p:spPr>
        <p:txBody>
          <a:bodyPr/>
          <a:lstStyle>
            <a:lvl1pPr>
              <a:defRPr sz="1100">
                <a:latin typeface="Arial" panose="020B0604020202020204" pitchFamily="34" charset="0"/>
                <a:cs typeface="Arial" panose="020B0604020202020204" pitchFamily="34" charset="0"/>
              </a:defRPr>
            </a:lvl1pPr>
          </a:lstStyle>
          <a:p>
            <a:pPr lvl="0"/>
            <a:r>
              <a:rPr lang="en-US"/>
              <a:t>8:30 AM</a:t>
            </a:r>
          </a:p>
        </p:txBody>
      </p:sp>
      <p:sp>
        <p:nvSpPr>
          <p:cNvPr id="5" name="Text Placeholder 4">
            <a:extLst>
              <a:ext uri="{FF2B5EF4-FFF2-40B4-BE49-F238E27FC236}">
                <a16:creationId xmlns:a16="http://schemas.microsoft.com/office/drawing/2014/main" id="{704F9CD5-30EA-9547-A1B4-24401E434C26}"/>
              </a:ext>
            </a:extLst>
          </p:cNvPr>
          <p:cNvSpPr>
            <a:spLocks noGrp="1"/>
          </p:cNvSpPr>
          <p:nvPr>
            <p:ph type="body" sz="quarter" idx="11" hasCustomPrompt="1"/>
          </p:nvPr>
        </p:nvSpPr>
        <p:spPr>
          <a:xfrm>
            <a:off x="4993398" y="550503"/>
            <a:ext cx="7008574" cy="577850"/>
          </a:xfrm>
          <a:prstGeom prst="rect">
            <a:avLst/>
          </a:prstGeom>
        </p:spPr>
        <p:txBody>
          <a:bodyPr/>
          <a:lstStyle>
            <a:lvl1pPr>
              <a:defRPr sz="2250" b="1">
                <a:latin typeface="Georgia" panose="02040502050405020303" pitchFamily="18" charset="0"/>
              </a:defRPr>
            </a:lvl1pPr>
          </a:lstStyle>
          <a:p>
            <a:r>
              <a:rPr lang="en-US"/>
              <a:t>Welcome + Check-ins</a:t>
            </a:r>
          </a:p>
        </p:txBody>
      </p:sp>
      <p:sp>
        <p:nvSpPr>
          <p:cNvPr id="29" name="Text Placeholder 2">
            <a:extLst>
              <a:ext uri="{FF2B5EF4-FFF2-40B4-BE49-F238E27FC236}">
                <a16:creationId xmlns:a16="http://schemas.microsoft.com/office/drawing/2014/main" id="{1CB6746F-4776-6842-8FF6-A19A66143A0D}"/>
              </a:ext>
            </a:extLst>
          </p:cNvPr>
          <p:cNvSpPr>
            <a:spLocks noGrp="1"/>
          </p:cNvSpPr>
          <p:nvPr>
            <p:ph type="body" sz="quarter" idx="12" hasCustomPrompt="1"/>
          </p:nvPr>
        </p:nvSpPr>
        <p:spPr>
          <a:xfrm>
            <a:off x="4993398" y="1327280"/>
            <a:ext cx="1028432" cy="186531"/>
          </a:xfrm>
          <a:prstGeom prst="rect">
            <a:avLst/>
          </a:prstGeom>
        </p:spPr>
        <p:txBody>
          <a:bodyPr/>
          <a:lstStyle>
            <a:lvl1pPr>
              <a:defRPr sz="1100">
                <a:latin typeface="Arial" panose="020B0604020202020204" pitchFamily="34" charset="0"/>
                <a:cs typeface="Arial" panose="020B0604020202020204" pitchFamily="34" charset="0"/>
              </a:defRPr>
            </a:lvl1pPr>
          </a:lstStyle>
          <a:p>
            <a:pPr lvl="0"/>
            <a:r>
              <a:rPr lang="en-US"/>
              <a:t>8:30 AM</a:t>
            </a:r>
          </a:p>
        </p:txBody>
      </p:sp>
      <p:sp>
        <p:nvSpPr>
          <p:cNvPr id="30" name="Text Placeholder 4">
            <a:extLst>
              <a:ext uri="{FF2B5EF4-FFF2-40B4-BE49-F238E27FC236}">
                <a16:creationId xmlns:a16="http://schemas.microsoft.com/office/drawing/2014/main" id="{2DEDB345-4B79-5842-BDD6-5AA5ECFA16DB}"/>
              </a:ext>
            </a:extLst>
          </p:cNvPr>
          <p:cNvSpPr>
            <a:spLocks noGrp="1"/>
          </p:cNvSpPr>
          <p:nvPr>
            <p:ph type="body" sz="quarter" idx="13" hasCustomPrompt="1"/>
          </p:nvPr>
        </p:nvSpPr>
        <p:spPr>
          <a:xfrm>
            <a:off x="4993398" y="1521573"/>
            <a:ext cx="7008574" cy="577850"/>
          </a:xfrm>
          <a:prstGeom prst="rect">
            <a:avLst/>
          </a:prstGeom>
        </p:spPr>
        <p:txBody>
          <a:bodyPr/>
          <a:lstStyle>
            <a:lvl1pPr>
              <a:defRPr sz="2250" b="1">
                <a:latin typeface="Georgia" panose="02040502050405020303" pitchFamily="18" charset="0"/>
              </a:defRPr>
            </a:lvl1pPr>
          </a:lstStyle>
          <a:p>
            <a:r>
              <a:rPr lang="en-US"/>
              <a:t>Intro to Subject</a:t>
            </a:r>
          </a:p>
        </p:txBody>
      </p:sp>
      <p:sp>
        <p:nvSpPr>
          <p:cNvPr id="31" name="Text Placeholder 2">
            <a:extLst>
              <a:ext uri="{FF2B5EF4-FFF2-40B4-BE49-F238E27FC236}">
                <a16:creationId xmlns:a16="http://schemas.microsoft.com/office/drawing/2014/main" id="{A3F61BC7-CD57-CC45-B958-88280F702EB2}"/>
              </a:ext>
            </a:extLst>
          </p:cNvPr>
          <p:cNvSpPr>
            <a:spLocks noGrp="1"/>
          </p:cNvSpPr>
          <p:nvPr>
            <p:ph type="body" sz="quarter" idx="14" hasCustomPrompt="1"/>
          </p:nvPr>
        </p:nvSpPr>
        <p:spPr>
          <a:xfrm>
            <a:off x="4993398" y="2167931"/>
            <a:ext cx="1028432" cy="186531"/>
          </a:xfrm>
          <a:prstGeom prst="rect">
            <a:avLst/>
          </a:prstGeom>
        </p:spPr>
        <p:txBody>
          <a:bodyPr/>
          <a:lstStyle>
            <a:lvl1pPr>
              <a:defRPr sz="1100">
                <a:latin typeface="Arial" panose="020B0604020202020204" pitchFamily="34" charset="0"/>
                <a:cs typeface="Arial" panose="020B0604020202020204" pitchFamily="34" charset="0"/>
              </a:defRPr>
            </a:lvl1pPr>
          </a:lstStyle>
          <a:p>
            <a:pPr lvl="0"/>
            <a:r>
              <a:rPr lang="en-US"/>
              <a:t>8:30 AM</a:t>
            </a:r>
          </a:p>
        </p:txBody>
      </p:sp>
      <p:sp>
        <p:nvSpPr>
          <p:cNvPr id="32" name="Text Placeholder 4">
            <a:extLst>
              <a:ext uri="{FF2B5EF4-FFF2-40B4-BE49-F238E27FC236}">
                <a16:creationId xmlns:a16="http://schemas.microsoft.com/office/drawing/2014/main" id="{2DA545C0-A523-2A4F-8020-B03C017BF850}"/>
              </a:ext>
            </a:extLst>
          </p:cNvPr>
          <p:cNvSpPr>
            <a:spLocks noGrp="1"/>
          </p:cNvSpPr>
          <p:nvPr>
            <p:ph type="body" sz="quarter" idx="15" hasCustomPrompt="1"/>
          </p:nvPr>
        </p:nvSpPr>
        <p:spPr>
          <a:xfrm>
            <a:off x="4993398" y="2362223"/>
            <a:ext cx="7008574" cy="577850"/>
          </a:xfrm>
          <a:prstGeom prst="rect">
            <a:avLst/>
          </a:prstGeom>
        </p:spPr>
        <p:txBody>
          <a:bodyPr/>
          <a:lstStyle>
            <a:lvl1pPr>
              <a:defRPr sz="2250" b="1">
                <a:latin typeface="Georgia" panose="02040502050405020303" pitchFamily="18" charset="0"/>
              </a:defRPr>
            </a:lvl1pPr>
          </a:lstStyle>
          <a:p>
            <a:r>
              <a:rPr lang="en-US"/>
              <a:t>Practice</a:t>
            </a:r>
          </a:p>
        </p:txBody>
      </p:sp>
      <p:sp>
        <p:nvSpPr>
          <p:cNvPr id="35" name="Text Placeholder 2">
            <a:extLst>
              <a:ext uri="{FF2B5EF4-FFF2-40B4-BE49-F238E27FC236}">
                <a16:creationId xmlns:a16="http://schemas.microsoft.com/office/drawing/2014/main" id="{E86990D0-53FA-0844-B742-0E98EBDA7093}"/>
              </a:ext>
            </a:extLst>
          </p:cNvPr>
          <p:cNvSpPr>
            <a:spLocks noGrp="1"/>
          </p:cNvSpPr>
          <p:nvPr>
            <p:ph type="body" sz="quarter" idx="16" hasCustomPrompt="1"/>
          </p:nvPr>
        </p:nvSpPr>
        <p:spPr>
          <a:xfrm>
            <a:off x="4993398" y="4774662"/>
            <a:ext cx="1028432" cy="186531"/>
          </a:xfrm>
          <a:prstGeom prst="rect">
            <a:avLst/>
          </a:prstGeom>
        </p:spPr>
        <p:txBody>
          <a:bodyPr/>
          <a:lstStyle>
            <a:lvl1pPr>
              <a:defRPr sz="1100">
                <a:latin typeface="Arial" panose="020B0604020202020204" pitchFamily="34" charset="0"/>
                <a:cs typeface="Arial" panose="020B0604020202020204" pitchFamily="34" charset="0"/>
              </a:defRPr>
            </a:lvl1pPr>
          </a:lstStyle>
          <a:p>
            <a:pPr lvl="0"/>
            <a:r>
              <a:rPr lang="en-US"/>
              <a:t>8:30 AM</a:t>
            </a:r>
          </a:p>
        </p:txBody>
      </p:sp>
      <p:sp>
        <p:nvSpPr>
          <p:cNvPr id="36" name="Text Placeholder 4">
            <a:extLst>
              <a:ext uri="{FF2B5EF4-FFF2-40B4-BE49-F238E27FC236}">
                <a16:creationId xmlns:a16="http://schemas.microsoft.com/office/drawing/2014/main" id="{2511F4A4-F417-1C4A-9326-49F0FE53C361}"/>
              </a:ext>
            </a:extLst>
          </p:cNvPr>
          <p:cNvSpPr>
            <a:spLocks noGrp="1"/>
          </p:cNvSpPr>
          <p:nvPr>
            <p:ph type="body" sz="quarter" idx="17" hasCustomPrompt="1"/>
          </p:nvPr>
        </p:nvSpPr>
        <p:spPr>
          <a:xfrm>
            <a:off x="4995855" y="5847137"/>
            <a:ext cx="7008574" cy="577850"/>
          </a:xfrm>
          <a:prstGeom prst="rect">
            <a:avLst/>
          </a:prstGeom>
        </p:spPr>
        <p:txBody>
          <a:bodyPr/>
          <a:lstStyle>
            <a:lvl1pPr>
              <a:defRPr sz="2250" b="1">
                <a:latin typeface="Georgia" panose="02040502050405020303" pitchFamily="18" charset="0"/>
              </a:defRPr>
            </a:lvl1pPr>
          </a:lstStyle>
          <a:p>
            <a:r>
              <a:rPr lang="en-US"/>
              <a:t>Takeaways + Next Steps</a:t>
            </a:r>
          </a:p>
        </p:txBody>
      </p:sp>
      <p:sp>
        <p:nvSpPr>
          <p:cNvPr id="4" name="Text Placeholder 3">
            <a:extLst>
              <a:ext uri="{FF2B5EF4-FFF2-40B4-BE49-F238E27FC236}">
                <a16:creationId xmlns:a16="http://schemas.microsoft.com/office/drawing/2014/main" id="{A4BE1566-FFA1-E74B-BA54-12CCE6A1BB7C}"/>
              </a:ext>
            </a:extLst>
          </p:cNvPr>
          <p:cNvSpPr>
            <a:spLocks noGrp="1"/>
          </p:cNvSpPr>
          <p:nvPr>
            <p:ph type="body" sz="quarter" idx="18" hasCustomPrompt="1"/>
          </p:nvPr>
        </p:nvSpPr>
        <p:spPr>
          <a:xfrm>
            <a:off x="398827" y="5004547"/>
            <a:ext cx="2758356" cy="423863"/>
          </a:xfrm>
          <a:prstGeom prst="rect">
            <a:avLst/>
          </a:prstGeom>
        </p:spPr>
        <p:txBody>
          <a:bodyPr/>
          <a:lstStyle>
            <a:lvl1pPr>
              <a:defRPr sz="1800">
                <a:latin typeface="Arial" panose="020B0604020202020204" pitchFamily="34" charset="0"/>
                <a:cs typeface="Arial" panose="020B0604020202020204" pitchFamily="34" charset="0"/>
              </a:defRPr>
            </a:lvl1pPr>
          </a:lstStyle>
          <a:p>
            <a:pPr lvl="0"/>
            <a:r>
              <a:rPr lang="en-US"/>
              <a:t>Day X</a:t>
            </a:r>
          </a:p>
        </p:txBody>
      </p:sp>
      <p:sp>
        <p:nvSpPr>
          <p:cNvPr id="22" name="Text Placeholder 2">
            <a:extLst>
              <a:ext uri="{FF2B5EF4-FFF2-40B4-BE49-F238E27FC236}">
                <a16:creationId xmlns:a16="http://schemas.microsoft.com/office/drawing/2014/main" id="{45F55281-233A-B840-99EC-E661D29CCB6C}"/>
              </a:ext>
            </a:extLst>
          </p:cNvPr>
          <p:cNvSpPr>
            <a:spLocks noGrp="1"/>
          </p:cNvSpPr>
          <p:nvPr>
            <p:ph type="body" sz="quarter" idx="19" hasCustomPrompt="1"/>
          </p:nvPr>
        </p:nvSpPr>
        <p:spPr>
          <a:xfrm>
            <a:off x="4993398" y="3893111"/>
            <a:ext cx="1028432" cy="186531"/>
          </a:xfrm>
          <a:prstGeom prst="rect">
            <a:avLst/>
          </a:prstGeom>
        </p:spPr>
        <p:txBody>
          <a:bodyPr/>
          <a:lstStyle>
            <a:lvl1pPr>
              <a:defRPr sz="1100">
                <a:latin typeface="Arial" panose="020B0604020202020204" pitchFamily="34" charset="0"/>
                <a:cs typeface="Arial" panose="020B0604020202020204" pitchFamily="34" charset="0"/>
              </a:defRPr>
            </a:lvl1pPr>
          </a:lstStyle>
          <a:p>
            <a:pPr lvl="0"/>
            <a:r>
              <a:rPr lang="en-US"/>
              <a:t>8:30 AM</a:t>
            </a:r>
          </a:p>
        </p:txBody>
      </p:sp>
      <p:sp>
        <p:nvSpPr>
          <p:cNvPr id="23" name="Text Placeholder 4">
            <a:extLst>
              <a:ext uri="{FF2B5EF4-FFF2-40B4-BE49-F238E27FC236}">
                <a16:creationId xmlns:a16="http://schemas.microsoft.com/office/drawing/2014/main" id="{43217B1A-E547-9547-8C70-6A287BA6ADC6}"/>
              </a:ext>
            </a:extLst>
          </p:cNvPr>
          <p:cNvSpPr>
            <a:spLocks noGrp="1"/>
          </p:cNvSpPr>
          <p:nvPr>
            <p:ph type="body" sz="quarter" idx="20" hasCustomPrompt="1"/>
          </p:nvPr>
        </p:nvSpPr>
        <p:spPr>
          <a:xfrm>
            <a:off x="4993398" y="4087404"/>
            <a:ext cx="7008574" cy="577850"/>
          </a:xfrm>
          <a:prstGeom prst="rect">
            <a:avLst/>
          </a:prstGeom>
        </p:spPr>
        <p:txBody>
          <a:bodyPr/>
          <a:lstStyle>
            <a:lvl1pPr>
              <a:defRPr sz="2250" b="1">
                <a:latin typeface="Georgia" panose="02040502050405020303" pitchFamily="18" charset="0"/>
              </a:defRPr>
            </a:lvl1pPr>
          </a:lstStyle>
          <a:p>
            <a:r>
              <a:rPr lang="en-US"/>
              <a:t>Intro to Subject</a:t>
            </a:r>
          </a:p>
        </p:txBody>
      </p:sp>
      <p:sp>
        <p:nvSpPr>
          <p:cNvPr id="24" name="Text Placeholder 2">
            <a:extLst>
              <a:ext uri="{FF2B5EF4-FFF2-40B4-BE49-F238E27FC236}">
                <a16:creationId xmlns:a16="http://schemas.microsoft.com/office/drawing/2014/main" id="{5FF6D7C8-2B2C-E34A-901B-3D87DB2EBFBB}"/>
              </a:ext>
            </a:extLst>
          </p:cNvPr>
          <p:cNvSpPr>
            <a:spLocks noGrp="1"/>
          </p:cNvSpPr>
          <p:nvPr>
            <p:ph type="body" sz="quarter" idx="21" hasCustomPrompt="1"/>
          </p:nvPr>
        </p:nvSpPr>
        <p:spPr>
          <a:xfrm>
            <a:off x="4993398" y="5636321"/>
            <a:ext cx="1028432" cy="186531"/>
          </a:xfrm>
          <a:prstGeom prst="rect">
            <a:avLst/>
          </a:prstGeom>
        </p:spPr>
        <p:txBody>
          <a:bodyPr/>
          <a:lstStyle>
            <a:lvl1pPr>
              <a:defRPr sz="1100">
                <a:latin typeface="Arial" panose="020B0604020202020204" pitchFamily="34" charset="0"/>
                <a:cs typeface="Arial" panose="020B0604020202020204" pitchFamily="34" charset="0"/>
              </a:defRPr>
            </a:lvl1pPr>
          </a:lstStyle>
          <a:p>
            <a:pPr lvl="0"/>
            <a:r>
              <a:rPr lang="en-US"/>
              <a:t>8:30 AM</a:t>
            </a:r>
          </a:p>
        </p:txBody>
      </p:sp>
      <p:sp>
        <p:nvSpPr>
          <p:cNvPr id="33" name="Line">
            <a:extLst>
              <a:ext uri="{FF2B5EF4-FFF2-40B4-BE49-F238E27FC236}">
                <a16:creationId xmlns:a16="http://schemas.microsoft.com/office/drawing/2014/main" id="{84CC1716-E638-4D4E-B9D3-8EFE8A99EAA1}"/>
              </a:ext>
            </a:extLst>
          </p:cNvPr>
          <p:cNvSpPr/>
          <p:nvPr userDrawn="1"/>
        </p:nvSpPr>
        <p:spPr>
          <a:xfrm flipV="1">
            <a:off x="4939611" y="351878"/>
            <a:ext cx="6874937" cy="3219"/>
          </a:xfrm>
          <a:prstGeom prst="line">
            <a:avLst/>
          </a:prstGeom>
          <a:ln>
            <a:solidFill>
              <a:srgbClr val="000000"/>
            </a:solidFill>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34" name="Line">
            <a:extLst>
              <a:ext uri="{FF2B5EF4-FFF2-40B4-BE49-F238E27FC236}">
                <a16:creationId xmlns:a16="http://schemas.microsoft.com/office/drawing/2014/main" id="{50BD8AD9-67F4-3F4C-909F-60578270F333}"/>
              </a:ext>
            </a:extLst>
          </p:cNvPr>
          <p:cNvSpPr/>
          <p:nvPr userDrawn="1"/>
        </p:nvSpPr>
        <p:spPr>
          <a:xfrm flipV="1">
            <a:off x="4939611" y="1213537"/>
            <a:ext cx="6874937" cy="3219"/>
          </a:xfrm>
          <a:prstGeom prst="line">
            <a:avLst/>
          </a:prstGeom>
          <a:ln>
            <a:solidFill>
              <a:srgbClr val="000000"/>
            </a:solidFill>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37" name="Line">
            <a:extLst>
              <a:ext uri="{FF2B5EF4-FFF2-40B4-BE49-F238E27FC236}">
                <a16:creationId xmlns:a16="http://schemas.microsoft.com/office/drawing/2014/main" id="{58C19CD1-E323-5A42-81AA-B855185E7A87}"/>
              </a:ext>
            </a:extLst>
          </p:cNvPr>
          <p:cNvSpPr/>
          <p:nvPr userDrawn="1"/>
        </p:nvSpPr>
        <p:spPr>
          <a:xfrm flipV="1">
            <a:off x="4939611" y="2075196"/>
            <a:ext cx="6874937" cy="3219"/>
          </a:xfrm>
          <a:prstGeom prst="line">
            <a:avLst/>
          </a:prstGeom>
          <a:ln>
            <a:solidFill>
              <a:srgbClr val="000000"/>
            </a:solidFill>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38" name="Line">
            <a:extLst>
              <a:ext uri="{FF2B5EF4-FFF2-40B4-BE49-F238E27FC236}">
                <a16:creationId xmlns:a16="http://schemas.microsoft.com/office/drawing/2014/main" id="{16FA4571-8995-B14D-B6A0-AD3F460AADE5}"/>
              </a:ext>
            </a:extLst>
          </p:cNvPr>
          <p:cNvSpPr/>
          <p:nvPr userDrawn="1"/>
        </p:nvSpPr>
        <p:spPr>
          <a:xfrm flipV="1">
            <a:off x="4939611" y="2936854"/>
            <a:ext cx="6874937" cy="3219"/>
          </a:xfrm>
          <a:prstGeom prst="line">
            <a:avLst/>
          </a:prstGeom>
          <a:ln>
            <a:solidFill>
              <a:srgbClr val="000000"/>
            </a:solidFill>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39" name="Line">
            <a:extLst>
              <a:ext uri="{FF2B5EF4-FFF2-40B4-BE49-F238E27FC236}">
                <a16:creationId xmlns:a16="http://schemas.microsoft.com/office/drawing/2014/main" id="{BC75615C-7AE6-F547-BBEA-FF6EFB4B12C2}"/>
              </a:ext>
            </a:extLst>
          </p:cNvPr>
          <p:cNvSpPr/>
          <p:nvPr userDrawn="1"/>
        </p:nvSpPr>
        <p:spPr>
          <a:xfrm flipV="1">
            <a:off x="4939611" y="3798513"/>
            <a:ext cx="6874937" cy="3219"/>
          </a:xfrm>
          <a:prstGeom prst="line">
            <a:avLst/>
          </a:prstGeom>
          <a:ln>
            <a:solidFill>
              <a:srgbClr val="000000"/>
            </a:solidFill>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40" name="Line">
            <a:extLst>
              <a:ext uri="{FF2B5EF4-FFF2-40B4-BE49-F238E27FC236}">
                <a16:creationId xmlns:a16="http://schemas.microsoft.com/office/drawing/2014/main" id="{1B12506D-CC87-1C4E-9C5E-92576D8818DE}"/>
              </a:ext>
            </a:extLst>
          </p:cNvPr>
          <p:cNvSpPr/>
          <p:nvPr userDrawn="1"/>
        </p:nvSpPr>
        <p:spPr>
          <a:xfrm flipV="1">
            <a:off x="4939611" y="4660172"/>
            <a:ext cx="6874937" cy="3219"/>
          </a:xfrm>
          <a:prstGeom prst="line">
            <a:avLst/>
          </a:prstGeom>
          <a:ln>
            <a:solidFill>
              <a:srgbClr val="000000"/>
            </a:solidFill>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41" name="Line">
            <a:extLst>
              <a:ext uri="{FF2B5EF4-FFF2-40B4-BE49-F238E27FC236}">
                <a16:creationId xmlns:a16="http://schemas.microsoft.com/office/drawing/2014/main" id="{9FD09DE3-5862-8844-93ED-D3038B82C19A}"/>
              </a:ext>
            </a:extLst>
          </p:cNvPr>
          <p:cNvSpPr/>
          <p:nvPr userDrawn="1"/>
        </p:nvSpPr>
        <p:spPr>
          <a:xfrm flipV="1">
            <a:off x="4939611" y="5521831"/>
            <a:ext cx="6874937" cy="3219"/>
          </a:xfrm>
          <a:prstGeom prst="line">
            <a:avLst/>
          </a:prstGeom>
          <a:ln>
            <a:solidFill>
              <a:srgbClr val="000000"/>
            </a:solidFill>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44" name="Text Placeholder 2">
            <a:extLst>
              <a:ext uri="{FF2B5EF4-FFF2-40B4-BE49-F238E27FC236}">
                <a16:creationId xmlns:a16="http://schemas.microsoft.com/office/drawing/2014/main" id="{BD8E4EA5-6031-6844-B848-3F7B8BF255F8}"/>
              </a:ext>
            </a:extLst>
          </p:cNvPr>
          <p:cNvSpPr>
            <a:spLocks noGrp="1"/>
          </p:cNvSpPr>
          <p:nvPr>
            <p:ph type="body" sz="quarter" idx="23" hasCustomPrompt="1"/>
          </p:nvPr>
        </p:nvSpPr>
        <p:spPr>
          <a:xfrm>
            <a:off x="4993398" y="3011017"/>
            <a:ext cx="1028432" cy="186531"/>
          </a:xfrm>
          <a:prstGeom prst="rect">
            <a:avLst/>
          </a:prstGeom>
        </p:spPr>
        <p:txBody>
          <a:bodyPr/>
          <a:lstStyle>
            <a:lvl1pPr>
              <a:defRPr sz="1100">
                <a:latin typeface="Arial" panose="020B0604020202020204" pitchFamily="34" charset="0"/>
                <a:cs typeface="Arial" panose="020B0604020202020204" pitchFamily="34" charset="0"/>
              </a:defRPr>
            </a:lvl1pPr>
          </a:lstStyle>
          <a:p>
            <a:pPr lvl="0"/>
            <a:r>
              <a:rPr lang="en-US"/>
              <a:t>8:30 AM</a:t>
            </a:r>
          </a:p>
        </p:txBody>
      </p:sp>
      <p:sp>
        <p:nvSpPr>
          <p:cNvPr id="45" name="Text Placeholder 4">
            <a:extLst>
              <a:ext uri="{FF2B5EF4-FFF2-40B4-BE49-F238E27FC236}">
                <a16:creationId xmlns:a16="http://schemas.microsoft.com/office/drawing/2014/main" id="{9EF8285E-4854-4D4C-9892-587F5BA2F7D2}"/>
              </a:ext>
            </a:extLst>
          </p:cNvPr>
          <p:cNvSpPr>
            <a:spLocks noGrp="1"/>
          </p:cNvSpPr>
          <p:nvPr>
            <p:ph type="body" sz="quarter" idx="24" hasCustomPrompt="1"/>
          </p:nvPr>
        </p:nvSpPr>
        <p:spPr>
          <a:xfrm>
            <a:off x="4993398" y="3205309"/>
            <a:ext cx="7008574" cy="577850"/>
          </a:xfrm>
          <a:prstGeom prst="rect">
            <a:avLst/>
          </a:prstGeom>
        </p:spPr>
        <p:txBody>
          <a:bodyPr/>
          <a:lstStyle>
            <a:lvl1pPr>
              <a:defRPr sz="2250" b="1">
                <a:latin typeface="Georgia" panose="02040502050405020303" pitchFamily="18" charset="0"/>
              </a:defRPr>
            </a:lvl1pPr>
          </a:lstStyle>
          <a:p>
            <a:r>
              <a:rPr lang="en-US"/>
              <a:t>Lunch</a:t>
            </a:r>
          </a:p>
        </p:txBody>
      </p:sp>
    </p:spTree>
    <p:extLst>
      <p:ext uri="{BB962C8B-B14F-4D97-AF65-F5344CB8AC3E}">
        <p14:creationId xmlns:p14="http://schemas.microsoft.com/office/powerpoint/2010/main" val="3330988903"/>
      </p:ext>
    </p:extLst>
  </p:cSld>
  <p:clrMapOvr>
    <a:masterClrMapping/>
  </p:clrMapOvr>
  <p:transition spd="med"/>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Agenda Program 1">
    <p:spTree>
      <p:nvGrpSpPr>
        <p:cNvPr id="1" name=""/>
        <p:cNvGrpSpPr/>
        <p:nvPr/>
      </p:nvGrpSpPr>
      <p:grpSpPr>
        <a:xfrm>
          <a:off x="0" y="0"/>
          <a:ext cx="0" cy="0"/>
          <a:chOff x="0" y="0"/>
          <a:chExt cx="0" cy="0"/>
        </a:xfrm>
      </p:grpSpPr>
      <p:sp>
        <p:nvSpPr>
          <p:cNvPr id="25" name="Text Placeholder 4">
            <a:extLst>
              <a:ext uri="{FF2B5EF4-FFF2-40B4-BE49-F238E27FC236}">
                <a16:creationId xmlns:a16="http://schemas.microsoft.com/office/drawing/2014/main" id="{241C1E68-7F56-A64A-9E70-6BEFE0FCB0CD}"/>
              </a:ext>
            </a:extLst>
          </p:cNvPr>
          <p:cNvSpPr>
            <a:spLocks noGrp="1"/>
          </p:cNvSpPr>
          <p:nvPr>
            <p:ph type="body" sz="quarter" idx="22" hasCustomPrompt="1"/>
          </p:nvPr>
        </p:nvSpPr>
        <p:spPr>
          <a:xfrm>
            <a:off x="10000511" y="4244716"/>
            <a:ext cx="1862816" cy="577850"/>
          </a:xfrm>
          <a:prstGeom prst="rect">
            <a:avLst/>
          </a:prstGeom>
        </p:spPr>
        <p:txBody>
          <a:bodyPr/>
          <a:lstStyle>
            <a:lvl1pPr algn="ctr">
              <a:defRPr sz="1800" b="1">
                <a:latin typeface="Georgia" panose="02040502050405020303" pitchFamily="18" charset="0"/>
              </a:defRPr>
            </a:lvl1pPr>
          </a:lstStyle>
          <a:p>
            <a:r>
              <a:rPr lang="en-US"/>
              <a:t>Difficult Dialogues + Story of Now</a:t>
            </a:r>
          </a:p>
        </p:txBody>
      </p:sp>
      <p:sp>
        <p:nvSpPr>
          <p:cNvPr id="6" name="Rectangle">
            <a:extLst>
              <a:ext uri="{FF2B5EF4-FFF2-40B4-BE49-F238E27FC236}">
                <a16:creationId xmlns:a16="http://schemas.microsoft.com/office/drawing/2014/main" id="{5120C6BC-6877-B842-92E3-F4329299D504}"/>
              </a:ext>
            </a:extLst>
          </p:cNvPr>
          <p:cNvSpPr/>
          <p:nvPr userDrawn="1"/>
        </p:nvSpPr>
        <p:spPr>
          <a:xfrm>
            <a:off x="0" y="-1"/>
            <a:ext cx="4113728" cy="6858001"/>
          </a:xfrm>
          <a:prstGeom prst="rect">
            <a:avLst/>
          </a:prstGeom>
          <a:solidFill>
            <a:schemeClr val="accent5"/>
          </a:solidFill>
          <a:ln w="12700">
            <a:miter lim="400000"/>
          </a:ln>
        </p:spPr>
        <p:txBody>
          <a:bodyPr lIns="0" tIns="0" rIns="0" bIns="0" anchor="ctr"/>
          <a:lstStyle/>
          <a:p>
            <a:endParaRPr sz="900"/>
          </a:p>
        </p:txBody>
      </p:sp>
      <p:pic>
        <p:nvPicPr>
          <p:cNvPr id="8" name="_logomarkblack.png" descr="_logomarkblack.png">
            <a:extLst>
              <a:ext uri="{FF2B5EF4-FFF2-40B4-BE49-F238E27FC236}">
                <a16:creationId xmlns:a16="http://schemas.microsoft.com/office/drawing/2014/main" id="{77B8D7C3-D63B-9444-9BC6-FE43671705BF}"/>
              </a:ext>
            </a:extLst>
          </p:cNvPr>
          <p:cNvPicPr>
            <a:picLocks noChangeAspect="1"/>
          </p:cNvPicPr>
          <p:nvPr userDrawn="1"/>
        </p:nvPicPr>
        <p:blipFill>
          <a:blip r:embed="rId2"/>
          <a:srcRect l="18908" t="19583" r="18908" b="19583"/>
          <a:stretch>
            <a:fillRect/>
          </a:stretch>
        </p:blipFill>
        <p:spPr>
          <a:xfrm>
            <a:off x="326740" y="6323425"/>
            <a:ext cx="207574" cy="203125"/>
          </a:xfrm>
          <a:prstGeom prst="rect">
            <a:avLst/>
          </a:prstGeom>
          <a:ln w="12700">
            <a:miter lim="400000"/>
          </a:ln>
        </p:spPr>
      </p:pic>
      <p:sp>
        <p:nvSpPr>
          <p:cNvPr id="9" name="Agenda">
            <a:extLst>
              <a:ext uri="{FF2B5EF4-FFF2-40B4-BE49-F238E27FC236}">
                <a16:creationId xmlns:a16="http://schemas.microsoft.com/office/drawing/2014/main" id="{92396E6E-A937-044B-8F32-E41CCD5CF51F}"/>
              </a:ext>
            </a:extLst>
          </p:cNvPr>
          <p:cNvSpPr txBox="1"/>
          <p:nvPr userDrawn="1"/>
        </p:nvSpPr>
        <p:spPr>
          <a:xfrm>
            <a:off x="302157" y="5278954"/>
            <a:ext cx="3925841" cy="934931"/>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defRPr sz="11000" cap="none" spc="0">
                <a:latin typeface="DM Serif Display Regular"/>
                <a:ea typeface="DM Serif Display Regular"/>
                <a:cs typeface="DM Serif Display Regular"/>
                <a:sym typeface="DM Serif Display Regular"/>
              </a:defRPr>
            </a:lvl1pPr>
          </a:lstStyle>
          <a:p>
            <a:r>
              <a:rPr sz="5249" b="1">
                <a:latin typeface="Georgia" panose="02040502050405020303" pitchFamily="18" charset="0"/>
              </a:rPr>
              <a:t>Agenda</a:t>
            </a:r>
          </a:p>
        </p:txBody>
      </p:sp>
      <p:sp>
        <p:nvSpPr>
          <p:cNvPr id="3" name="Text Placeholder 2">
            <a:extLst>
              <a:ext uri="{FF2B5EF4-FFF2-40B4-BE49-F238E27FC236}">
                <a16:creationId xmlns:a16="http://schemas.microsoft.com/office/drawing/2014/main" id="{4F1B15B7-6837-4345-98DA-AEF84D49CE7C}"/>
              </a:ext>
            </a:extLst>
          </p:cNvPr>
          <p:cNvSpPr>
            <a:spLocks noGrp="1"/>
          </p:cNvSpPr>
          <p:nvPr>
            <p:ph type="body" sz="quarter" idx="10" hasCustomPrompt="1"/>
          </p:nvPr>
        </p:nvSpPr>
        <p:spPr>
          <a:xfrm>
            <a:off x="4847686" y="1606041"/>
            <a:ext cx="1028432" cy="186531"/>
          </a:xfrm>
          <a:prstGeom prst="rect">
            <a:avLst/>
          </a:prstGeom>
        </p:spPr>
        <p:txBody>
          <a:bodyPr/>
          <a:lstStyle>
            <a:lvl1pPr algn="ctr">
              <a:defRPr sz="1100">
                <a:latin typeface="Arial" panose="020B0604020202020204" pitchFamily="34" charset="0"/>
                <a:cs typeface="Arial" panose="020B0604020202020204" pitchFamily="34" charset="0"/>
              </a:defRPr>
            </a:lvl1pPr>
          </a:lstStyle>
          <a:p>
            <a:pPr lvl="0"/>
            <a:r>
              <a:rPr lang="en-US"/>
              <a:t>DAY 1</a:t>
            </a:r>
          </a:p>
        </p:txBody>
      </p:sp>
      <p:sp>
        <p:nvSpPr>
          <p:cNvPr id="5" name="Text Placeholder 4">
            <a:extLst>
              <a:ext uri="{FF2B5EF4-FFF2-40B4-BE49-F238E27FC236}">
                <a16:creationId xmlns:a16="http://schemas.microsoft.com/office/drawing/2014/main" id="{704F9CD5-30EA-9547-A1B4-24401E434C26}"/>
              </a:ext>
            </a:extLst>
          </p:cNvPr>
          <p:cNvSpPr>
            <a:spLocks noGrp="1"/>
          </p:cNvSpPr>
          <p:nvPr>
            <p:ph type="body" sz="quarter" idx="11" hasCustomPrompt="1"/>
          </p:nvPr>
        </p:nvSpPr>
        <p:spPr>
          <a:xfrm>
            <a:off x="4432293" y="1815539"/>
            <a:ext cx="1862816" cy="577850"/>
          </a:xfrm>
          <a:prstGeom prst="rect">
            <a:avLst/>
          </a:prstGeom>
        </p:spPr>
        <p:txBody>
          <a:bodyPr/>
          <a:lstStyle>
            <a:lvl1pPr algn="ctr">
              <a:defRPr sz="1800" b="1">
                <a:latin typeface="Georgia" panose="02040502050405020303" pitchFamily="18" charset="0"/>
              </a:defRPr>
            </a:lvl1pPr>
          </a:lstStyle>
          <a:p>
            <a:r>
              <a:rPr lang="en-US"/>
              <a:t>Relational Leadership + Story of Self</a:t>
            </a:r>
          </a:p>
        </p:txBody>
      </p:sp>
      <p:sp>
        <p:nvSpPr>
          <p:cNvPr id="29" name="Text Placeholder 2">
            <a:extLst>
              <a:ext uri="{FF2B5EF4-FFF2-40B4-BE49-F238E27FC236}">
                <a16:creationId xmlns:a16="http://schemas.microsoft.com/office/drawing/2014/main" id="{1CB6746F-4776-6842-8FF6-A19A66143A0D}"/>
              </a:ext>
            </a:extLst>
          </p:cNvPr>
          <p:cNvSpPr>
            <a:spLocks noGrp="1"/>
          </p:cNvSpPr>
          <p:nvPr>
            <p:ph type="body" sz="quarter" idx="12" hasCustomPrompt="1"/>
          </p:nvPr>
        </p:nvSpPr>
        <p:spPr>
          <a:xfrm>
            <a:off x="4856287" y="4035219"/>
            <a:ext cx="1028432" cy="186531"/>
          </a:xfrm>
          <a:prstGeom prst="rect">
            <a:avLst/>
          </a:prstGeom>
        </p:spPr>
        <p:txBody>
          <a:bodyPr/>
          <a:lstStyle>
            <a:lvl1pPr algn="ctr">
              <a:defRPr sz="1100">
                <a:latin typeface="Arial" panose="020B0604020202020204" pitchFamily="34" charset="0"/>
                <a:cs typeface="Arial" panose="020B0604020202020204" pitchFamily="34" charset="0"/>
              </a:defRPr>
            </a:lvl1pPr>
          </a:lstStyle>
          <a:p>
            <a:pPr lvl="0"/>
            <a:r>
              <a:rPr lang="en-US"/>
              <a:t>DAY 2</a:t>
            </a:r>
          </a:p>
        </p:txBody>
      </p:sp>
      <p:sp>
        <p:nvSpPr>
          <p:cNvPr id="30" name="Text Placeholder 4">
            <a:extLst>
              <a:ext uri="{FF2B5EF4-FFF2-40B4-BE49-F238E27FC236}">
                <a16:creationId xmlns:a16="http://schemas.microsoft.com/office/drawing/2014/main" id="{2DEDB345-4B79-5842-BDD6-5AA5ECFA16DB}"/>
              </a:ext>
            </a:extLst>
          </p:cNvPr>
          <p:cNvSpPr>
            <a:spLocks noGrp="1"/>
          </p:cNvSpPr>
          <p:nvPr>
            <p:ph type="body" sz="quarter" idx="13" hasCustomPrompt="1"/>
          </p:nvPr>
        </p:nvSpPr>
        <p:spPr>
          <a:xfrm>
            <a:off x="4440894" y="4244716"/>
            <a:ext cx="1862816" cy="577850"/>
          </a:xfrm>
          <a:prstGeom prst="rect">
            <a:avLst/>
          </a:prstGeom>
        </p:spPr>
        <p:txBody>
          <a:bodyPr/>
          <a:lstStyle>
            <a:lvl1pPr algn="ctr">
              <a:spcBef>
                <a:spcPts val="0"/>
              </a:spcBef>
              <a:defRPr sz="1800" b="1">
                <a:latin typeface="Georgia" panose="02040502050405020303" pitchFamily="18" charset="0"/>
              </a:defRPr>
            </a:lvl1pPr>
          </a:lstStyle>
          <a:p>
            <a:r>
              <a:rPr lang="en-US"/>
              <a:t>Positionality + Power + </a:t>
            </a:r>
          </a:p>
          <a:p>
            <a:r>
              <a:rPr lang="en-US"/>
              <a:t>One-to-Ones</a:t>
            </a:r>
          </a:p>
        </p:txBody>
      </p:sp>
      <p:sp>
        <p:nvSpPr>
          <p:cNvPr id="31" name="Text Placeholder 2">
            <a:extLst>
              <a:ext uri="{FF2B5EF4-FFF2-40B4-BE49-F238E27FC236}">
                <a16:creationId xmlns:a16="http://schemas.microsoft.com/office/drawing/2014/main" id="{A3F61BC7-CD57-CC45-B958-88280F702EB2}"/>
              </a:ext>
            </a:extLst>
          </p:cNvPr>
          <p:cNvSpPr>
            <a:spLocks noGrp="1"/>
          </p:cNvSpPr>
          <p:nvPr>
            <p:ph type="body" sz="quarter" idx="14" hasCustomPrompt="1"/>
          </p:nvPr>
        </p:nvSpPr>
        <p:spPr>
          <a:xfrm>
            <a:off x="7581226" y="1606041"/>
            <a:ext cx="1028432" cy="186531"/>
          </a:xfrm>
          <a:prstGeom prst="rect">
            <a:avLst/>
          </a:prstGeom>
        </p:spPr>
        <p:txBody>
          <a:bodyPr/>
          <a:lstStyle>
            <a:lvl1pPr algn="ctr">
              <a:defRPr sz="1100">
                <a:latin typeface="Arial" panose="020B0604020202020204" pitchFamily="34" charset="0"/>
                <a:cs typeface="Arial" panose="020B0604020202020204" pitchFamily="34" charset="0"/>
              </a:defRPr>
            </a:lvl1pPr>
          </a:lstStyle>
          <a:p>
            <a:pPr lvl="0"/>
            <a:r>
              <a:rPr lang="en-US"/>
              <a:t>DAY 3</a:t>
            </a:r>
          </a:p>
        </p:txBody>
      </p:sp>
      <p:sp>
        <p:nvSpPr>
          <p:cNvPr id="32" name="Text Placeholder 4">
            <a:extLst>
              <a:ext uri="{FF2B5EF4-FFF2-40B4-BE49-F238E27FC236}">
                <a16:creationId xmlns:a16="http://schemas.microsoft.com/office/drawing/2014/main" id="{2DA545C0-A523-2A4F-8020-B03C017BF850}"/>
              </a:ext>
            </a:extLst>
          </p:cNvPr>
          <p:cNvSpPr>
            <a:spLocks noGrp="1"/>
          </p:cNvSpPr>
          <p:nvPr>
            <p:ph type="body" sz="quarter" idx="15" hasCustomPrompt="1"/>
          </p:nvPr>
        </p:nvSpPr>
        <p:spPr>
          <a:xfrm>
            <a:off x="7165833" y="1815539"/>
            <a:ext cx="1862816" cy="577850"/>
          </a:xfrm>
          <a:prstGeom prst="rect">
            <a:avLst/>
          </a:prstGeom>
        </p:spPr>
        <p:txBody>
          <a:bodyPr/>
          <a:lstStyle>
            <a:lvl1pPr algn="ctr">
              <a:defRPr sz="1800" b="1">
                <a:latin typeface="Georgia" panose="02040502050405020303" pitchFamily="18" charset="0"/>
              </a:defRPr>
            </a:lvl1pPr>
          </a:lstStyle>
          <a:p>
            <a:r>
              <a:rPr lang="en-US"/>
              <a:t>Dynamics of Teaming + Story of Us</a:t>
            </a:r>
          </a:p>
        </p:txBody>
      </p:sp>
      <p:sp>
        <p:nvSpPr>
          <p:cNvPr id="35" name="Text Placeholder 2">
            <a:extLst>
              <a:ext uri="{FF2B5EF4-FFF2-40B4-BE49-F238E27FC236}">
                <a16:creationId xmlns:a16="http://schemas.microsoft.com/office/drawing/2014/main" id="{E86990D0-53FA-0844-B742-0E98EBDA7093}"/>
              </a:ext>
            </a:extLst>
          </p:cNvPr>
          <p:cNvSpPr>
            <a:spLocks noGrp="1"/>
          </p:cNvSpPr>
          <p:nvPr>
            <p:ph type="body" sz="quarter" idx="16" hasCustomPrompt="1"/>
          </p:nvPr>
        </p:nvSpPr>
        <p:spPr>
          <a:xfrm>
            <a:off x="10382584" y="4020530"/>
            <a:ext cx="1028432" cy="186531"/>
          </a:xfrm>
          <a:prstGeom prst="rect">
            <a:avLst/>
          </a:prstGeom>
        </p:spPr>
        <p:txBody>
          <a:bodyPr/>
          <a:lstStyle>
            <a:lvl1pPr algn="ctr">
              <a:defRPr sz="1100">
                <a:latin typeface="Arial" panose="020B0604020202020204" pitchFamily="34" charset="0"/>
                <a:cs typeface="Arial" panose="020B0604020202020204" pitchFamily="34" charset="0"/>
              </a:defRPr>
            </a:lvl1pPr>
          </a:lstStyle>
          <a:p>
            <a:pPr lvl="0"/>
            <a:r>
              <a:rPr lang="en-US"/>
              <a:t>DAY 6</a:t>
            </a:r>
          </a:p>
        </p:txBody>
      </p:sp>
      <p:sp>
        <p:nvSpPr>
          <p:cNvPr id="4" name="Text Placeholder 3">
            <a:extLst>
              <a:ext uri="{FF2B5EF4-FFF2-40B4-BE49-F238E27FC236}">
                <a16:creationId xmlns:a16="http://schemas.microsoft.com/office/drawing/2014/main" id="{A4BE1566-FFA1-E74B-BA54-12CCE6A1BB7C}"/>
              </a:ext>
            </a:extLst>
          </p:cNvPr>
          <p:cNvSpPr>
            <a:spLocks noGrp="1"/>
          </p:cNvSpPr>
          <p:nvPr>
            <p:ph type="body" sz="quarter" idx="18" hasCustomPrompt="1"/>
          </p:nvPr>
        </p:nvSpPr>
        <p:spPr>
          <a:xfrm>
            <a:off x="398827" y="5004547"/>
            <a:ext cx="2758356" cy="423863"/>
          </a:xfrm>
          <a:prstGeom prst="rect">
            <a:avLst/>
          </a:prstGeom>
        </p:spPr>
        <p:txBody>
          <a:bodyPr/>
          <a:lstStyle>
            <a:lvl1pPr>
              <a:defRPr sz="1800">
                <a:latin typeface="Arial" panose="020B0604020202020204" pitchFamily="34" charset="0"/>
                <a:cs typeface="Arial" panose="020B0604020202020204" pitchFamily="34" charset="0"/>
              </a:defRPr>
            </a:lvl1pPr>
          </a:lstStyle>
          <a:p>
            <a:pPr lvl="0"/>
            <a:r>
              <a:rPr lang="en-US"/>
              <a:t>Program</a:t>
            </a:r>
          </a:p>
        </p:txBody>
      </p:sp>
      <p:sp>
        <p:nvSpPr>
          <p:cNvPr id="22" name="Text Placeholder 2">
            <a:extLst>
              <a:ext uri="{FF2B5EF4-FFF2-40B4-BE49-F238E27FC236}">
                <a16:creationId xmlns:a16="http://schemas.microsoft.com/office/drawing/2014/main" id="{45F55281-233A-B840-99EC-E661D29CCB6C}"/>
              </a:ext>
            </a:extLst>
          </p:cNvPr>
          <p:cNvSpPr>
            <a:spLocks noGrp="1"/>
          </p:cNvSpPr>
          <p:nvPr>
            <p:ph type="body" sz="quarter" idx="19" hasCustomPrompt="1"/>
          </p:nvPr>
        </p:nvSpPr>
        <p:spPr>
          <a:xfrm>
            <a:off x="10380585" y="1606041"/>
            <a:ext cx="1028432" cy="186531"/>
          </a:xfrm>
          <a:prstGeom prst="rect">
            <a:avLst/>
          </a:prstGeom>
        </p:spPr>
        <p:txBody>
          <a:bodyPr/>
          <a:lstStyle>
            <a:lvl1pPr algn="ctr">
              <a:defRPr sz="1100">
                <a:latin typeface="Arial" panose="020B0604020202020204" pitchFamily="34" charset="0"/>
                <a:cs typeface="Arial" panose="020B0604020202020204" pitchFamily="34" charset="0"/>
              </a:defRPr>
            </a:lvl1pPr>
          </a:lstStyle>
          <a:p>
            <a:pPr lvl="0"/>
            <a:r>
              <a:rPr lang="en-US"/>
              <a:t>DAY 5</a:t>
            </a:r>
          </a:p>
        </p:txBody>
      </p:sp>
      <p:sp>
        <p:nvSpPr>
          <p:cNvPr id="23" name="Text Placeholder 4">
            <a:extLst>
              <a:ext uri="{FF2B5EF4-FFF2-40B4-BE49-F238E27FC236}">
                <a16:creationId xmlns:a16="http://schemas.microsoft.com/office/drawing/2014/main" id="{43217B1A-E547-9547-8C70-6A287BA6ADC6}"/>
              </a:ext>
            </a:extLst>
          </p:cNvPr>
          <p:cNvSpPr>
            <a:spLocks noGrp="1"/>
          </p:cNvSpPr>
          <p:nvPr>
            <p:ph type="body" sz="quarter" idx="20" hasCustomPrompt="1"/>
          </p:nvPr>
        </p:nvSpPr>
        <p:spPr>
          <a:xfrm>
            <a:off x="9937783" y="1815539"/>
            <a:ext cx="1977121" cy="577850"/>
          </a:xfrm>
          <a:prstGeom prst="rect">
            <a:avLst/>
          </a:prstGeom>
        </p:spPr>
        <p:txBody>
          <a:bodyPr/>
          <a:lstStyle>
            <a:lvl1pPr algn="ctr">
              <a:defRPr sz="1800" b="1">
                <a:latin typeface="Georgia" panose="02040502050405020303" pitchFamily="18" charset="0"/>
              </a:defRPr>
            </a:lvl1pPr>
          </a:lstStyle>
          <a:p>
            <a:r>
              <a:rPr lang="en-US"/>
              <a:t>Transformative Action + Conflict Diagnosis</a:t>
            </a:r>
          </a:p>
        </p:txBody>
      </p:sp>
      <p:sp>
        <p:nvSpPr>
          <p:cNvPr id="44" name="Text Placeholder 2">
            <a:extLst>
              <a:ext uri="{FF2B5EF4-FFF2-40B4-BE49-F238E27FC236}">
                <a16:creationId xmlns:a16="http://schemas.microsoft.com/office/drawing/2014/main" id="{BD8E4EA5-6031-6844-B848-3F7B8BF255F8}"/>
              </a:ext>
            </a:extLst>
          </p:cNvPr>
          <p:cNvSpPr>
            <a:spLocks noGrp="1"/>
          </p:cNvSpPr>
          <p:nvPr>
            <p:ph type="body" sz="quarter" idx="23" hasCustomPrompt="1"/>
          </p:nvPr>
        </p:nvSpPr>
        <p:spPr>
          <a:xfrm>
            <a:off x="7585089" y="4020530"/>
            <a:ext cx="1028432" cy="186531"/>
          </a:xfrm>
          <a:prstGeom prst="rect">
            <a:avLst/>
          </a:prstGeom>
        </p:spPr>
        <p:txBody>
          <a:bodyPr/>
          <a:lstStyle>
            <a:lvl1pPr algn="ctr">
              <a:defRPr sz="1100">
                <a:latin typeface="Arial" panose="020B0604020202020204" pitchFamily="34" charset="0"/>
                <a:cs typeface="Arial" panose="020B0604020202020204" pitchFamily="34" charset="0"/>
              </a:defRPr>
            </a:lvl1pPr>
          </a:lstStyle>
          <a:p>
            <a:pPr lvl="0"/>
            <a:r>
              <a:rPr lang="en-US"/>
              <a:t>DAY 4</a:t>
            </a:r>
          </a:p>
        </p:txBody>
      </p:sp>
      <p:sp>
        <p:nvSpPr>
          <p:cNvPr id="45" name="Text Placeholder 4">
            <a:extLst>
              <a:ext uri="{FF2B5EF4-FFF2-40B4-BE49-F238E27FC236}">
                <a16:creationId xmlns:a16="http://schemas.microsoft.com/office/drawing/2014/main" id="{9EF8285E-4854-4D4C-9892-587F5BA2F7D2}"/>
              </a:ext>
            </a:extLst>
          </p:cNvPr>
          <p:cNvSpPr>
            <a:spLocks noGrp="1"/>
          </p:cNvSpPr>
          <p:nvPr>
            <p:ph type="body" sz="quarter" idx="24" hasCustomPrompt="1"/>
          </p:nvPr>
        </p:nvSpPr>
        <p:spPr>
          <a:xfrm>
            <a:off x="7167897" y="4244716"/>
            <a:ext cx="1862816" cy="577850"/>
          </a:xfrm>
          <a:prstGeom prst="rect">
            <a:avLst/>
          </a:prstGeom>
        </p:spPr>
        <p:txBody>
          <a:bodyPr/>
          <a:lstStyle>
            <a:lvl1pPr algn="ctr">
              <a:defRPr sz="1800" b="1">
                <a:latin typeface="Georgia" panose="02040502050405020303" pitchFamily="18" charset="0"/>
              </a:defRPr>
            </a:lvl1pPr>
          </a:lstStyle>
          <a:p>
            <a:r>
              <a:rPr lang="en-US"/>
              <a:t>Collaboration + Feedback</a:t>
            </a:r>
          </a:p>
        </p:txBody>
      </p:sp>
      <p:sp>
        <p:nvSpPr>
          <p:cNvPr id="27" name="Line">
            <a:extLst>
              <a:ext uri="{FF2B5EF4-FFF2-40B4-BE49-F238E27FC236}">
                <a16:creationId xmlns:a16="http://schemas.microsoft.com/office/drawing/2014/main" id="{7E5CAC1A-5EAD-E645-A5ED-26B8BAD2C014}"/>
              </a:ext>
            </a:extLst>
          </p:cNvPr>
          <p:cNvSpPr/>
          <p:nvPr userDrawn="1"/>
        </p:nvSpPr>
        <p:spPr>
          <a:xfrm flipH="1">
            <a:off x="6636399" y="465272"/>
            <a:ext cx="0" cy="6061277"/>
          </a:xfrm>
          <a:prstGeom prst="line">
            <a:avLst/>
          </a:prstGeom>
          <a:ln>
            <a:solidFill>
              <a:srgbClr val="28192D"/>
            </a:solidFill>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28" name="Line">
            <a:extLst>
              <a:ext uri="{FF2B5EF4-FFF2-40B4-BE49-F238E27FC236}">
                <a16:creationId xmlns:a16="http://schemas.microsoft.com/office/drawing/2014/main" id="{88EE1C66-AF22-0443-B7CA-CB7C62BAC671}"/>
              </a:ext>
            </a:extLst>
          </p:cNvPr>
          <p:cNvSpPr/>
          <p:nvPr userDrawn="1"/>
        </p:nvSpPr>
        <p:spPr>
          <a:xfrm flipH="1">
            <a:off x="9522655" y="472916"/>
            <a:ext cx="0" cy="6061277"/>
          </a:xfrm>
          <a:prstGeom prst="line">
            <a:avLst/>
          </a:prstGeom>
          <a:ln>
            <a:solidFill>
              <a:srgbClr val="28192D"/>
            </a:solidFill>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Tree>
    <p:extLst>
      <p:ext uri="{BB962C8B-B14F-4D97-AF65-F5344CB8AC3E}">
        <p14:creationId xmlns:p14="http://schemas.microsoft.com/office/powerpoint/2010/main" val="3131533204"/>
      </p:ext>
    </p:extLst>
  </p:cSld>
  <p:clrMapOvr>
    <a:masterClrMapping/>
  </p:clrMapOvr>
  <p:transition spd="med"/>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Agenda Program 2">
    <p:spTree>
      <p:nvGrpSpPr>
        <p:cNvPr id="1" name=""/>
        <p:cNvGrpSpPr/>
        <p:nvPr/>
      </p:nvGrpSpPr>
      <p:grpSpPr>
        <a:xfrm>
          <a:off x="0" y="0"/>
          <a:ext cx="0" cy="0"/>
          <a:chOff x="0" y="0"/>
          <a:chExt cx="0" cy="0"/>
        </a:xfrm>
      </p:grpSpPr>
      <p:sp>
        <p:nvSpPr>
          <p:cNvPr id="25" name="Text Placeholder 4">
            <a:extLst>
              <a:ext uri="{FF2B5EF4-FFF2-40B4-BE49-F238E27FC236}">
                <a16:creationId xmlns:a16="http://schemas.microsoft.com/office/drawing/2014/main" id="{241C1E68-7F56-A64A-9E70-6BEFE0FCB0CD}"/>
              </a:ext>
            </a:extLst>
          </p:cNvPr>
          <p:cNvSpPr>
            <a:spLocks noGrp="1"/>
          </p:cNvSpPr>
          <p:nvPr>
            <p:ph type="body" sz="quarter" idx="22" hasCustomPrompt="1"/>
          </p:nvPr>
        </p:nvSpPr>
        <p:spPr>
          <a:xfrm>
            <a:off x="9855489" y="2571698"/>
            <a:ext cx="1995142" cy="577850"/>
          </a:xfrm>
          <a:prstGeom prst="rect">
            <a:avLst/>
          </a:prstGeom>
        </p:spPr>
        <p:txBody>
          <a:bodyPr/>
          <a:lstStyle>
            <a:lvl1pPr algn="ctr">
              <a:defRPr sz="1800" b="1">
                <a:latin typeface="Georgia" panose="02040502050405020303" pitchFamily="18" charset="0"/>
              </a:defRPr>
            </a:lvl1pPr>
          </a:lstStyle>
          <a:p>
            <a:r>
              <a:rPr lang="en-US"/>
              <a:t>Collaborative Decision-Making</a:t>
            </a:r>
          </a:p>
        </p:txBody>
      </p:sp>
      <p:sp>
        <p:nvSpPr>
          <p:cNvPr id="6" name="Rectangle">
            <a:extLst>
              <a:ext uri="{FF2B5EF4-FFF2-40B4-BE49-F238E27FC236}">
                <a16:creationId xmlns:a16="http://schemas.microsoft.com/office/drawing/2014/main" id="{5120C6BC-6877-B842-92E3-F4329299D504}"/>
              </a:ext>
            </a:extLst>
          </p:cNvPr>
          <p:cNvSpPr/>
          <p:nvPr userDrawn="1"/>
        </p:nvSpPr>
        <p:spPr>
          <a:xfrm>
            <a:off x="0" y="-1"/>
            <a:ext cx="4113728" cy="6858001"/>
          </a:xfrm>
          <a:prstGeom prst="rect">
            <a:avLst/>
          </a:prstGeom>
          <a:solidFill>
            <a:schemeClr val="accent5"/>
          </a:solidFill>
          <a:ln w="12700">
            <a:miter lim="400000"/>
          </a:ln>
        </p:spPr>
        <p:txBody>
          <a:bodyPr lIns="0" tIns="0" rIns="0" bIns="0" anchor="ctr"/>
          <a:lstStyle/>
          <a:p>
            <a:endParaRPr sz="900"/>
          </a:p>
        </p:txBody>
      </p:sp>
      <p:pic>
        <p:nvPicPr>
          <p:cNvPr id="8" name="_logomarkblack.png" descr="_logomarkblack.png">
            <a:extLst>
              <a:ext uri="{FF2B5EF4-FFF2-40B4-BE49-F238E27FC236}">
                <a16:creationId xmlns:a16="http://schemas.microsoft.com/office/drawing/2014/main" id="{77B8D7C3-D63B-9444-9BC6-FE43671705BF}"/>
              </a:ext>
            </a:extLst>
          </p:cNvPr>
          <p:cNvPicPr>
            <a:picLocks noChangeAspect="1"/>
          </p:cNvPicPr>
          <p:nvPr userDrawn="1"/>
        </p:nvPicPr>
        <p:blipFill>
          <a:blip r:embed="rId2"/>
          <a:srcRect l="18908" t="19583" r="18908" b="19583"/>
          <a:stretch>
            <a:fillRect/>
          </a:stretch>
        </p:blipFill>
        <p:spPr>
          <a:xfrm>
            <a:off x="326740" y="6323425"/>
            <a:ext cx="207574" cy="203125"/>
          </a:xfrm>
          <a:prstGeom prst="rect">
            <a:avLst/>
          </a:prstGeom>
          <a:ln w="12700">
            <a:miter lim="400000"/>
          </a:ln>
        </p:spPr>
      </p:pic>
      <p:sp>
        <p:nvSpPr>
          <p:cNvPr id="9" name="Agenda">
            <a:extLst>
              <a:ext uri="{FF2B5EF4-FFF2-40B4-BE49-F238E27FC236}">
                <a16:creationId xmlns:a16="http://schemas.microsoft.com/office/drawing/2014/main" id="{92396E6E-A937-044B-8F32-E41CCD5CF51F}"/>
              </a:ext>
            </a:extLst>
          </p:cNvPr>
          <p:cNvSpPr txBox="1"/>
          <p:nvPr userDrawn="1"/>
        </p:nvSpPr>
        <p:spPr>
          <a:xfrm>
            <a:off x="302157" y="5278954"/>
            <a:ext cx="3925841" cy="934931"/>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defRPr sz="11000" cap="none" spc="0">
                <a:latin typeface="DM Serif Display Regular"/>
                <a:ea typeface="DM Serif Display Regular"/>
                <a:cs typeface="DM Serif Display Regular"/>
                <a:sym typeface="DM Serif Display Regular"/>
              </a:defRPr>
            </a:lvl1pPr>
          </a:lstStyle>
          <a:p>
            <a:r>
              <a:rPr sz="5249" b="1">
                <a:latin typeface="Georgia" panose="02040502050405020303" pitchFamily="18" charset="0"/>
              </a:rPr>
              <a:t>Agenda</a:t>
            </a:r>
          </a:p>
        </p:txBody>
      </p:sp>
      <p:sp>
        <p:nvSpPr>
          <p:cNvPr id="3" name="Text Placeholder 2">
            <a:extLst>
              <a:ext uri="{FF2B5EF4-FFF2-40B4-BE49-F238E27FC236}">
                <a16:creationId xmlns:a16="http://schemas.microsoft.com/office/drawing/2014/main" id="{4F1B15B7-6837-4345-98DA-AEF84D49CE7C}"/>
              </a:ext>
            </a:extLst>
          </p:cNvPr>
          <p:cNvSpPr>
            <a:spLocks noGrp="1"/>
          </p:cNvSpPr>
          <p:nvPr>
            <p:ph type="body" sz="quarter" idx="10" hasCustomPrompt="1"/>
          </p:nvPr>
        </p:nvSpPr>
        <p:spPr>
          <a:xfrm>
            <a:off x="4856287" y="723900"/>
            <a:ext cx="1028432" cy="186531"/>
          </a:xfrm>
          <a:prstGeom prst="rect">
            <a:avLst/>
          </a:prstGeom>
        </p:spPr>
        <p:txBody>
          <a:bodyPr/>
          <a:lstStyle>
            <a:lvl1pPr algn="ctr">
              <a:defRPr sz="1100">
                <a:latin typeface="Arial" panose="020B0604020202020204" pitchFamily="34" charset="0"/>
                <a:cs typeface="Arial" panose="020B0604020202020204" pitchFamily="34" charset="0"/>
              </a:defRPr>
            </a:lvl1pPr>
          </a:lstStyle>
          <a:p>
            <a:pPr lvl="0"/>
            <a:r>
              <a:rPr lang="en-US"/>
              <a:t>DAY 1</a:t>
            </a:r>
          </a:p>
        </p:txBody>
      </p:sp>
      <p:sp>
        <p:nvSpPr>
          <p:cNvPr id="5" name="Text Placeholder 4">
            <a:extLst>
              <a:ext uri="{FF2B5EF4-FFF2-40B4-BE49-F238E27FC236}">
                <a16:creationId xmlns:a16="http://schemas.microsoft.com/office/drawing/2014/main" id="{704F9CD5-30EA-9547-A1B4-24401E434C26}"/>
              </a:ext>
            </a:extLst>
          </p:cNvPr>
          <p:cNvSpPr>
            <a:spLocks noGrp="1"/>
          </p:cNvSpPr>
          <p:nvPr>
            <p:ph type="body" sz="quarter" idx="11" hasCustomPrompt="1"/>
          </p:nvPr>
        </p:nvSpPr>
        <p:spPr>
          <a:xfrm>
            <a:off x="4440894" y="933398"/>
            <a:ext cx="1862816" cy="577850"/>
          </a:xfrm>
          <a:prstGeom prst="rect">
            <a:avLst/>
          </a:prstGeom>
        </p:spPr>
        <p:txBody>
          <a:bodyPr/>
          <a:lstStyle>
            <a:lvl1pPr algn="ctr">
              <a:defRPr sz="1800" b="1">
                <a:latin typeface="Georgia" panose="02040502050405020303" pitchFamily="18" charset="0"/>
              </a:defRPr>
            </a:lvl1pPr>
          </a:lstStyle>
          <a:p>
            <a:r>
              <a:rPr lang="en-US"/>
              <a:t>Relational Leadership</a:t>
            </a:r>
          </a:p>
        </p:txBody>
      </p:sp>
      <p:sp>
        <p:nvSpPr>
          <p:cNvPr id="29" name="Text Placeholder 2">
            <a:extLst>
              <a:ext uri="{FF2B5EF4-FFF2-40B4-BE49-F238E27FC236}">
                <a16:creationId xmlns:a16="http://schemas.microsoft.com/office/drawing/2014/main" id="{1CB6746F-4776-6842-8FF6-A19A66143A0D}"/>
              </a:ext>
            </a:extLst>
          </p:cNvPr>
          <p:cNvSpPr>
            <a:spLocks noGrp="1"/>
          </p:cNvSpPr>
          <p:nvPr>
            <p:ph type="body" sz="quarter" idx="12" hasCustomPrompt="1"/>
          </p:nvPr>
        </p:nvSpPr>
        <p:spPr>
          <a:xfrm>
            <a:off x="4843590" y="2362200"/>
            <a:ext cx="1028432" cy="186531"/>
          </a:xfrm>
          <a:prstGeom prst="rect">
            <a:avLst/>
          </a:prstGeom>
        </p:spPr>
        <p:txBody>
          <a:bodyPr/>
          <a:lstStyle>
            <a:lvl1pPr algn="ctr">
              <a:defRPr sz="1100">
                <a:latin typeface="Arial" panose="020B0604020202020204" pitchFamily="34" charset="0"/>
                <a:cs typeface="Arial" panose="020B0604020202020204" pitchFamily="34" charset="0"/>
              </a:defRPr>
            </a:lvl1pPr>
          </a:lstStyle>
          <a:p>
            <a:pPr lvl="0"/>
            <a:r>
              <a:rPr lang="en-US"/>
              <a:t>DAY 2</a:t>
            </a:r>
          </a:p>
        </p:txBody>
      </p:sp>
      <p:sp>
        <p:nvSpPr>
          <p:cNvPr id="30" name="Text Placeholder 4">
            <a:extLst>
              <a:ext uri="{FF2B5EF4-FFF2-40B4-BE49-F238E27FC236}">
                <a16:creationId xmlns:a16="http://schemas.microsoft.com/office/drawing/2014/main" id="{2DEDB345-4B79-5842-BDD6-5AA5ECFA16DB}"/>
              </a:ext>
            </a:extLst>
          </p:cNvPr>
          <p:cNvSpPr>
            <a:spLocks noGrp="1"/>
          </p:cNvSpPr>
          <p:nvPr>
            <p:ph type="body" sz="quarter" idx="13" hasCustomPrompt="1"/>
          </p:nvPr>
        </p:nvSpPr>
        <p:spPr>
          <a:xfrm>
            <a:off x="4227999" y="2571698"/>
            <a:ext cx="2147372" cy="577850"/>
          </a:xfrm>
          <a:prstGeom prst="rect">
            <a:avLst/>
          </a:prstGeom>
        </p:spPr>
        <p:txBody>
          <a:bodyPr/>
          <a:lstStyle>
            <a:lvl1pPr algn="ctr">
              <a:spcBef>
                <a:spcPts val="0"/>
              </a:spcBef>
              <a:defRPr sz="1800" b="1">
                <a:latin typeface="Georgia" panose="02040502050405020303" pitchFamily="18" charset="0"/>
              </a:defRPr>
            </a:lvl1pPr>
          </a:lstStyle>
          <a:p>
            <a:r>
              <a:rPr lang="en-US"/>
              <a:t>Awareness, Identity + Culture</a:t>
            </a:r>
          </a:p>
        </p:txBody>
      </p:sp>
      <p:sp>
        <p:nvSpPr>
          <p:cNvPr id="31" name="Text Placeholder 2">
            <a:extLst>
              <a:ext uri="{FF2B5EF4-FFF2-40B4-BE49-F238E27FC236}">
                <a16:creationId xmlns:a16="http://schemas.microsoft.com/office/drawing/2014/main" id="{A3F61BC7-CD57-CC45-B958-88280F702EB2}"/>
              </a:ext>
            </a:extLst>
          </p:cNvPr>
          <p:cNvSpPr>
            <a:spLocks noGrp="1"/>
          </p:cNvSpPr>
          <p:nvPr>
            <p:ph type="body" sz="quarter" idx="14" hasCustomPrompt="1"/>
          </p:nvPr>
        </p:nvSpPr>
        <p:spPr>
          <a:xfrm>
            <a:off x="7589827" y="723900"/>
            <a:ext cx="1028432" cy="186531"/>
          </a:xfrm>
          <a:prstGeom prst="rect">
            <a:avLst/>
          </a:prstGeom>
        </p:spPr>
        <p:txBody>
          <a:bodyPr/>
          <a:lstStyle>
            <a:lvl1pPr algn="ctr">
              <a:defRPr sz="1100">
                <a:latin typeface="Arial" panose="020B0604020202020204" pitchFamily="34" charset="0"/>
                <a:cs typeface="Arial" panose="020B0604020202020204" pitchFamily="34" charset="0"/>
              </a:defRPr>
            </a:lvl1pPr>
          </a:lstStyle>
          <a:p>
            <a:pPr lvl="0"/>
            <a:r>
              <a:rPr lang="en-US"/>
              <a:t>DAY 3</a:t>
            </a:r>
          </a:p>
        </p:txBody>
      </p:sp>
      <p:sp>
        <p:nvSpPr>
          <p:cNvPr id="32" name="Text Placeholder 4">
            <a:extLst>
              <a:ext uri="{FF2B5EF4-FFF2-40B4-BE49-F238E27FC236}">
                <a16:creationId xmlns:a16="http://schemas.microsoft.com/office/drawing/2014/main" id="{2DA545C0-A523-2A4F-8020-B03C017BF850}"/>
              </a:ext>
            </a:extLst>
          </p:cNvPr>
          <p:cNvSpPr>
            <a:spLocks noGrp="1"/>
          </p:cNvSpPr>
          <p:nvPr>
            <p:ph type="body" sz="quarter" idx="15" hasCustomPrompt="1"/>
          </p:nvPr>
        </p:nvSpPr>
        <p:spPr>
          <a:xfrm>
            <a:off x="7174434" y="933398"/>
            <a:ext cx="1862816" cy="577850"/>
          </a:xfrm>
          <a:prstGeom prst="rect">
            <a:avLst/>
          </a:prstGeom>
        </p:spPr>
        <p:txBody>
          <a:bodyPr/>
          <a:lstStyle>
            <a:lvl1pPr algn="ctr">
              <a:defRPr sz="1800" b="1">
                <a:latin typeface="Georgia" panose="02040502050405020303" pitchFamily="18" charset="0"/>
              </a:defRPr>
            </a:lvl1pPr>
          </a:lstStyle>
          <a:p>
            <a:r>
              <a:rPr lang="en-US"/>
              <a:t>Story of Self</a:t>
            </a:r>
          </a:p>
        </p:txBody>
      </p:sp>
      <p:sp>
        <p:nvSpPr>
          <p:cNvPr id="35" name="Text Placeholder 2">
            <a:extLst>
              <a:ext uri="{FF2B5EF4-FFF2-40B4-BE49-F238E27FC236}">
                <a16:creationId xmlns:a16="http://schemas.microsoft.com/office/drawing/2014/main" id="{E86990D0-53FA-0844-B742-0E98EBDA7093}"/>
              </a:ext>
            </a:extLst>
          </p:cNvPr>
          <p:cNvSpPr>
            <a:spLocks noGrp="1"/>
          </p:cNvSpPr>
          <p:nvPr>
            <p:ph type="body" sz="quarter" idx="16" hasCustomPrompt="1"/>
          </p:nvPr>
        </p:nvSpPr>
        <p:spPr>
          <a:xfrm>
            <a:off x="10369887" y="2347511"/>
            <a:ext cx="1028432" cy="186531"/>
          </a:xfrm>
          <a:prstGeom prst="rect">
            <a:avLst/>
          </a:prstGeom>
        </p:spPr>
        <p:txBody>
          <a:bodyPr/>
          <a:lstStyle>
            <a:lvl1pPr algn="ctr">
              <a:defRPr sz="1100">
                <a:latin typeface="Arial" panose="020B0604020202020204" pitchFamily="34" charset="0"/>
                <a:cs typeface="Arial" panose="020B0604020202020204" pitchFamily="34" charset="0"/>
              </a:defRPr>
            </a:lvl1pPr>
          </a:lstStyle>
          <a:p>
            <a:pPr lvl="0"/>
            <a:r>
              <a:rPr lang="en-US"/>
              <a:t>DAY 6</a:t>
            </a:r>
          </a:p>
        </p:txBody>
      </p:sp>
      <p:sp>
        <p:nvSpPr>
          <p:cNvPr id="4" name="Text Placeholder 3">
            <a:extLst>
              <a:ext uri="{FF2B5EF4-FFF2-40B4-BE49-F238E27FC236}">
                <a16:creationId xmlns:a16="http://schemas.microsoft.com/office/drawing/2014/main" id="{A4BE1566-FFA1-E74B-BA54-12CCE6A1BB7C}"/>
              </a:ext>
            </a:extLst>
          </p:cNvPr>
          <p:cNvSpPr>
            <a:spLocks noGrp="1"/>
          </p:cNvSpPr>
          <p:nvPr>
            <p:ph type="body" sz="quarter" idx="18" hasCustomPrompt="1"/>
          </p:nvPr>
        </p:nvSpPr>
        <p:spPr>
          <a:xfrm>
            <a:off x="398827" y="5004547"/>
            <a:ext cx="2758356" cy="423863"/>
          </a:xfrm>
          <a:prstGeom prst="rect">
            <a:avLst/>
          </a:prstGeom>
        </p:spPr>
        <p:txBody>
          <a:bodyPr/>
          <a:lstStyle>
            <a:lvl1pPr>
              <a:defRPr sz="1800">
                <a:latin typeface="Arial" panose="020B0604020202020204" pitchFamily="34" charset="0"/>
                <a:cs typeface="Arial" panose="020B0604020202020204" pitchFamily="34" charset="0"/>
              </a:defRPr>
            </a:lvl1pPr>
          </a:lstStyle>
          <a:p>
            <a:pPr lvl="0"/>
            <a:r>
              <a:rPr lang="en-US"/>
              <a:t>Program</a:t>
            </a:r>
          </a:p>
        </p:txBody>
      </p:sp>
      <p:sp>
        <p:nvSpPr>
          <p:cNvPr id="22" name="Text Placeholder 2">
            <a:extLst>
              <a:ext uri="{FF2B5EF4-FFF2-40B4-BE49-F238E27FC236}">
                <a16:creationId xmlns:a16="http://schemas.microsoft.com/office/drawing/2014/main" id="{45F55281-233A-B840-99EC-E661D29CCB6C}"/>
              </a:ext>
            </a:extLst>
          </p:cNvPr>
          <p:cNvSpPr>
            <a:spLocks noGrp="1"/>
          </p:cNvSpPr>
          <p:nvPr>
            <p:ph type="body" sz="quarter" idx="19" hasCustomPrompt="1"/>
          </p:nvPr>
        </p:nvSpPr>
        <p:spPr>
          <a:xfrm>
            <a:off x="10389186" y="723900"/>
            <a:ext cx="1028432" cy="186531"/>
          </a:xfrm>
          <a:prstGeom prst="rect">
            <a:avLst/>
          </a:prstGeom>
        </p:spPr>
        <p:txBody>
          <a:bodyPr/>
          <a:lstStyle>
            <a:lvl1pPr algn="ctr">
              <a:defRPr sz="1100">
                <a:latin typeface="Arial" panose="020B0604020202020204" pitchFamily="34" charset="0"/>
                <a:cs typeface="Arial" panose="020B0604020202020204" pitchFamily="34" charset="0"/>
              </a:defRPr>
            </a:lvl1pPr>
          </a:lstStyle>
          <a:p>
            <a:pPr lvl="0"/>
            <a:r>
              <a:rPr lang="en-US"/>
              <a:t>DAY 5</a:t>
            </a:r>
          </a:p>
        </p:txBody>
      </p:sp>
      <p:sp>
        <p:nvSpPr>
          <p:cNvPr id="23" name="Text Placeholder 4">
            <a:extLst>
              <a:ext uri="{FF2B5EF4-FFF2-40B4-BE49-F238E27FC236}">
                <a16:creationId xmlns:a16="http://schemas.microsoft.com/office/drawing/2014/main" id="{43217B1A-E547-9547-8C70-6A287BA6ADC6}"/>
              </a:ext>
            </a:extLst>
          </p:cNvPr>
          <p:cNvSpPr>
            <a:spLocks noGrp="1"/>
          </p:cNvSpPr>
          <p:nvPr>
            <p:ph type="body" sz="quarter" idx="20" hasCustomPrompt="1"/>
          </p:nvPr>
        </p:nvSpPr>
        <p:spPr>
          <a:xfrm>
            <a:off x="9946384" y="933398"/>
            <a:ext cx="1977121" cy="577850"/>
          </a:xfrm>
          <a:prstGeom prst="rect">
            <a:avLst/>
          </a:prstGeom>
        </p:spPr>
        <p:txBody>
          <a:bodyPr/>
          <a:lstStyle>
            <a:lvl1pPr algn="ctr">
              <a:defRPr sz="1800">
                <a:latin typeface="Georgia" panose="02040502050405020303" pitchFamily="18" charset="0"/>
              </a:defRPr>
            </a:lvl1pPr>
          </a:lstStyle>
          <a:p>
            <a:r>
              <a:rPr lang="en-US"/>
              <a:t>Dynamics of Teaming</a:t>
            </a:r>
          </a:p>
        </p:txBody>
      </p:sp>
      <p:sp>
        <p:nvSpPr>
          <p:cNvPr id="44" name="Text Placeholder 2">
            <a:extLst>
              <a:ext uri="{FF2B5EF4-FFF2-40B4-BE49-F238E27FC236}">
                <a16:creationId xmlns:a16="http://schemas.microsoft.com/office/drawing/2014/main" id="{BD8E4EA5-6031-6844-B848-3F7B8BF255F8}"/>
              </a:ext>
            </a:extLst>
          </p:cNvPr>
          <p:cNvSpPr>
            <a:spLocks noGrp="1"/>
          </p:cNvSpPr>
          <p:nvPr>
            <p:ph type="body" sz="quarter" idx="23" hasCustomPrompt="1"/>
          </p:nvPr>
        </p:nvSpPr>
        <p:spPr>
          <a:xfrm>
            <a:off x="7572393" y="2347511"/>
            <a:ext cx="1028432" cy="186531"/>
          </a:xfrm>
          <a:prstGeom prst="rect">
            <a:avLst/>
          </a:prstGeom>
        </p:spPr>
        <p:txBody>
          <a:bodyPr/>
          <a:lstStyle>
            <a:lvl1pPr algn="ctr">
              <a:defRPr sz="1100">
                <a:latin typeface="Arial" panose="020B0604020202020204" pitchFamily="34" charset="0"/>
                <a:cs typeface="Arial" panose="020B0604020202020204" pitchFamily="34" charset="0"/>
              </a:defRPr>
            </a:lvl1pPr>
          </a:lstStyle>
          <a:p>
            <a:pPr lvl="0"/>
            <a:r>
              <a:rPr lang="en-US"/>
              <a:t>DAY 4</a:t>
            </a:r>
          </a:p>
        </p:txBody>
      </p:sp>
      <p:sp>
        <p:nvSpPr>
          <p:cNvPr id="45" name="Text Placeholder 4">
            <a:extLst>
              <a:ext uri="{FF2B5EF4-FFF2-40B4-BE49-F238E27FC236}">
                <a16:creationId xmlns:a16="http://schemas.microsoft.com/office/drawing/2014/main" id="{9EF8285E-4854-4D4C-9892-587F5BA2F7D2}"/>
              </a:ext>
            </a:extLst>
          </p:cNvPr>
          <p:cNvSpPr>
            <a:spLocks noGrp="1"/>
          </p:cNvSpPr>
          <p:nvPr>
            <p:ph type="body" sz="quarter" idx="24" hasCustomPrompt="1"/>
          </p:nvPr>
        </p:nvSpPr>
        <p:spPr>
          <a:xfrm>
            <a:off x="7155201" y="2571698"/>
            <a:ext cx="1862816" cy="577850"/>
          </a:xfrm>
          <a:prstGeom prst="rect">
            <a:avLst/>
          </a:prstGeom>
        </p:spPr>
        <p:txBody>
          <a:bodyPr/>
          <a:lstStyle>
            <a:lvl1pPr algn="ctr">
              <a:defRPr sz="1800" b="1">
                <a:latin typeface="Georgia" panose="02040502050405020303" pitchFamily="18" charset="0"/>
              </a:defRPr>
            </a:lvl1pPr>
          </a:lstStyle>
          <a:p>
            <a:r>
              <a:rPr lang="en-US"/>
              <a:t>One to Ones</a:t>
            </a:r>
          </a:p>
        </p:txBody>
      </p:sp>
      <p:sp>
        <p:nvSpPr>
          <p:cNvPr id="27" name="Line">
            <a:extLst>
              <a:ext uri="{FF2B5EF4-FFF2-40B4-BE49-F238E27FC236}">
                <a16:creationId xmlns:a16="http://schemas.microsoft.com/office/drawing/2014/main" id="{7E5CAC1A-5EAD-E645-A5ED-26B8BAD2C014}"/>
              </a:ext>
            </a:extLst>
          </p:cNvPr>
          <p:cNvSpPr/>
          <p:nvPr userDrawn="1"/>
        </p:nvSpPr>
        <p:spPr>
          <a:xfrm flipH="1">
            <a:off x="6636399" y="465272"/>
            <a:ext cx="0" cy="6061277"/>
          </a:xfrm>
          <a:prstGeom prst="line">
            <a:avLst/>
          </a:prstGeom>
          <a:ln>
            <a:solidFill>
              <a:srgbClr val="28192D"/>
            </a:solidFill>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28" name="Line">
            <a:extLst>
              <a:ext uri="{FF2B5EF4-FFF2-40B4-BE49-F238E27FC236}">
                <a16:creationId xmlns:a16="http://schemas.microsoft.com/office/drawing/2014/main" id="{88EE1C66-AF22-0443-B7CA-CB7C62BAC671}"/>
              </a:ext>
            </a:extLst>
          </p:cNvPr>
          <p:cNvSpPr/>
          <p:nvPr userDrawn="1"/>
        </p:nvSpPr>
        <p:spPr>
          <a:xfrm flipH="1">
            <a:off x="9522655" y="472916"/>
            <a:ext cx="0" cy="6061277"/>
          </a:xfrm>
          <a:prstGeom prst="line">
            <a:avLst/>
          </a:prstGeom>
          <a:ln>
            <a:solidFill>
              <a:srgbClr val="28192D"/>
            </a:solidFill>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20" name="Text Placeholder 4">
            <a:extLst>
              <a:ext uri="{FF2B5EF4-FFF2-40B4-BE49-F238E27FC236}">
                <a16:creationId xmlns:a16="http://schemas.microsoft.com/office/drawing/2014/main" id="{690902DC-5448-7841-BAC7-B3F73180AEBC}"/>
              </a:ext>
            </a:extLst>
          </p:cNvPr>
          <p:cNvSpPr>
            <a:spLocks noGrp="1"/>
          </p:cNvSpPr>
          <p:nvPr>
            <p:ph type="body" sz="quarter" idx="25" hasCustomPrompt="1"/>
          </p:nvPr>
        </p:nvSpPr>
        <p:spPr>
          <a:xfrm>
            <a:off x="9987815" y="4095698"/>
            <a:ext cx="1862816" cy="577850"/>
          </a:xfrm>
          <a:prstGeom prst="rect">
            <a:avLst/>
          </a:prstGeom>
        </p:spPr>
        <p:txBody>
          <a:bodyPr/>
          <a:lstStyle>
            <a:lvl1pPr algn="ctr">
              <a:defRPr sz="1800" b="1">
                <a:latin typeface="Georgia" panose="02040502050405020303" pitchFamily="18" charset="0"/>
              </a:defRPr>
            </a:lvl1pPr>
          </a:lstStyle>
          <a:p>
            <a:r>
              <a:rPr lang="en-US"/>
              <a:t>Application</a:t>
            </a:r>
          </a:p>
        </p:txBody>
      </p:sp>
      <p:sp>
        <p:nvSpPr>
          <p:cNvPr id="21" name="Text Placeholder 2">
            <a:extLst>
              <a:ext uri="{FF2B5EF4-FFF2-40B4-BE49-F238E27FC236}">
                <a16:creationId xmlns:a16="http://schemas.microsoft.com/office/drawing/2014/main" id="{922ED1E6-B606-3943-8BA9-330A4231045A}"/>
              </a:ext>
            </a:extLst>
          </p:cNvPr>
          <p:cNvSpPr>
            <a:spLocks noGrp="1"/>
          </p:cNvSpPr>
          <p:nvPr>
            <p:ph type="body" sz="quarter" idx="26" hasCustomPrompt="1"/>
          </p:nvPr>
        </p:nvSpPr>
        <p:spPr>
          <a:xfrm>
            <a:off x="4843590" y="3886200"/>
            <a:ext cx="1028432" cy="186531"/>
          </a:xfrm>
          <a:prstGeom prst="rect">
            <a:avLst/>
          </a:prstGeom>
        </p:spPr>
        <p:txBody>
          <a:bodyPr/>
          <a:lstStyle>
            <a:lvl1pPr algn="ctr">
              <a:defRPr sz="1100">
                <a:latin typeface="Arial" panose="020B0604020202020204" pitchFamily="34" charset="0"/>
                <a:cs typeface="Arial" panose="020B0604020202020204" pitchFamily="34" charset="0"/>
              </a:defRPr>
            </a:lvl1pPr>
          </a:lstStyle>
          <a:p>
            <a:pPr lvl="0"/>
            <a:r>
              <a:rPr lang="en-US"/>
              <a:t>DAY 3</a:t>
            </a:r>
          </a:p>
        </p:txBody>
      </p:sp>
      <p:sp>
        <p:nvSpPr>
          <p:cNvPr id="24" name="Text Placeholder 4">
            <a:extLst>
              <a:ext uri="{FF2B5EF4-FFF2-40B4-BE49-F238E27FC236}">
                <a16:creationId xmlns:a16="http://schemas.microsoft.com/office/drawing/2014/main" id="{558D66C8-922C-AD4C-AEE0-687B61B50B38}"/>
              </a:ext>
            </a:extLst>
          </p:cNvPr>
          <p:cNvSpPr>
            <a:spLocks noGrp="1"/>
          </p:cNvSpPr>
          <p:nvPr>
            <p:ph type="body" sz="quarter" idx="27" hasCustomPrompt="1"/>
          </p:nvPr>
        </p:nvSpPr>
        <p:spPr>
          <a:xfrm>
            <a:off x="4428197" y="4095698"/>
            <a:ext cx="1862816" cy="577850"/>
          </a:xfrm>
          <a:prstGeom prst="rect">
            <a:avLst/>
          </a:prstGeom>
        </p:spPr>
        <p:txBody>
          <a:bodyPr/>
          <a:lstStyle>
            <a:lvl1pPr algn="ctr">
              <a:spcBef>
                <a:spcPts val="0"/>
              </a:spcBef>
              <a:defRPr sz="1800" b="1">
                <a:latin typeface="Georgia" panose="02040502050405020303" pitchFamily="18" charset="0"/>
              </a:defRPr>
            </a:lvl1pPr>
          </a:lstStyle>
          <a:p>
            <a:r>
              <a:rPr lang="en-US"/>
              <a:t>Nature of Power</a:t>
            </a:r>
          </a:p>
        </p:txBody>
      </p:sp>
      <p:sp>
        <p:nvSpPr>
          <p:cNvPr id="26" name="Text Placeholder 2">
            <a:extLst>
              <a:ext uri="{FF2B5EF4-FFF2-40B4-BE49-F238E27FC236}">
                <a16:creationId xmlns:a16="http://schemas.microsoft.com/office/drawing/2014/main" id="{79A16E49-AC0E-5142-9680-C53F32B8EDA8}"/>
              </a:ext>
            </a:extLst>
          </p:cNvPr>
          <p:cNvSpPr>
            <a:spLocks noGrp="1"/>
          </p:cNvSpPr>
          <p:nvPr>
            <p:ph type="body" sz="quarter" idx="28" hasCustomPrompt="1"/>
          </p:nvPr>
        </p:nvSpPr>
        <p:spPr>
          <a:xfrm>
            <a:off x="10369887" y="3871511"/>
            <a:ext cx="1028432" cy="186531"/>
          </a:xfrm>
          <a:prstGeom prst="rect">
            <a:avLst/>
          </a:prstGeom>
        </p:spPr>
        <p:txBody>
          <a:bodyPr/>
          <a:lstStyle>
            <a:lvl1pPr algn="ctr">
              <a:defRPr sz="1100">
                <a:latin typeface="Arial" panose="020B0604020202020204" pitchFamily="34" charset="0"/>
                <a:cs typeface="Arial" panose="020B0604020202020204" pitchFamily="34" charset="0"/>
              </a:defRPr>
            </a:lvl1pPr>
          </a:lstStyle>
          <a:p>
            <a:pPr lvl="0"/>
            <a:r>
              <a:rPr lang="en-US"/>
              <a:t>DAY 6</a:t>
            </a:r>
          </a:p>
        </p:txBody>
      </p:sp>
      <p:sp>
        <p:nvSpPr>
          <p:cNvPr id="33" name="Text Placeholder 2">
            <a:extLst>
              <a:ext uri="{FF2B5EF4-FFF2-40B4-BE49-F238E27FC236}">
                <a16:creationId xmlns:a16="http://schemas.microsoft.com/office/drawing/2014/main" id="{5F6C2537-3162-8047-A2B1-0AB6CF3D6ADB}"/>
              </a:ext>
            </a:extLst>
          </p:cNvPr>
          <p:cNvSpPr>
            <a:spLocks noGrp="1"/>
          </p:cNvSpPr>
          <p:nvPr>
            <p:ph type="body" sz="quarter" idx="29" hasCustomPrompt="1"/>
          </p:nvPr>
        </p:nvSpPr>
        <p:spPr>
          <a:xfrm>
            <a:off x="7572393" y="3871511"/>
            <a:ext cx="1028432" cy="186531"/>
          </a:xfrm>
          <a:prstGeom prst="rect">
            <a:avLst/>
          </a:prstGeom>
        </p:spPr>
        <p:txBody>
          <a:bodyPr/>
          <a:lstStyle>
            <a:lvl1pPr algn="ctr">
              <a:defRPr sz="1100">
                <a:latin typeface="Arial" panose="020B0604020202020204" pitchFamily="34" charset="0"/>
                <a:cs typeface="Arial" panose="020B0604020202020204" pitchFamily="34" charset="0"/>
              </a:defRPr>
            </a:lvl1pPr>
          </a:lstStyle>
          <a:p>
            <a:pPr lvl="0"/>
            <a:r>
              <a:rPr lang="en-US"/>
              <a:t>DAY 4</a:t>
            </a:r>
          </a:p>
        </p:txBody>
      </p:sp>
      <p:sp>
        <p:nvSpPr>
          <p:cNvPr id="34" name="Text Placeholder 4">
            <a:extLst>
              <a:ext uri="{FF2B5EF4-FFF2-40B4-BE49-F238E27FC236}">
                <a16:creationId xmlns:a16="http://schemas.microsoft.com/office/drawing/2014/main" id="{8C6E59C6-6A53-1146-9224-48D7BB9FE083}"/>
              </a:ext>
            </a:extLst>
          </p:cNvPr>
          <p:cNvSpPr>
            <a:spLocks noGrp="1"/>
          </p:cNvSpPr>
          <p:nvPr>
            <p:ph type="body" sz="quarter" idx="30" hasCustomPrompt="1"/>
          </p:nvPr>
        </p:nvSpPr>
        <p:spPr>
          <a:xfrm>
            <a:off x="7155201" y="4095698"/>
            <a:ext cx="1862816" cy="577850"/>
          </a:xfrm>
          <a:prstGeom prst="rect">
            <a:avLst/>
          </a:prstGeom>
        </p:spPr>
        <p:txBody>
          <a:bodyPr/>
          <a:lstStyle>
            <a:lvl1pPr algn="ctr">
              <a:defRPr sz="1800" b="1">
                <a:latin typeface="Georgia" panose="02040502050405020303" pitchFamily="18" charset="0"/>
              </a:defRPr>
            </a:lvl1pPr>
          </a:lstStyle>
          <a:p>
            <a:r>
              <a:rPr lang="en-US"/>
              <a:t>Culture of Feedback</a:t>
            </a:r>
          </a:p>
        </p:txBody>
      </p:sp>
      <p:sp>
        <p:nvSpPr>
          <p:cNvPr id="36" name="Text Placeholder 4">
            <a:extLst>
              <a:ext uri="{FF2B5EF4-FFF2-40B4-BE49-F238E27FC236}">
                <a16:creationId xmlns:a16="http://schemas.microsoft.com/office/drawing/2014/main" id="{0018DABE-CD7E-E848-A726-91676D8F7E63}"/>
              </a:ext>
            </a:extLst>
          </p:cNvPr>
          <p:cNvSpPr>
            <a:spLocks noGrp="1"/>
          </p:cNvSpPr>
          <p:nvPr>
            <p:ph type="body" sz="quarter" idx="31" hasCustomPrompt="1"/>
          </p:nvPr>
        </p:nvSpPr>
        <p:spPr>
          <a:xfrm>
            <a:off x="10072173" y="5488452"/>
            <a:ext cx="1862816" cy="577850"/>
          </a:xfrm>
          <a:prstGeom prst="rect">
            <a:avLst/>
          </a:prstGeom>
        </p:spPr>
        <p:txBody>
          <a:bodyPr/>
          <a:lstStyle>
            <a:lvl1pPr algn="ctr">
              <a:defRPr sz="1800" b="1">
                <a:latin typeface="Georgia" panose="02040502050405020303" pitchFamily="18" charset="0"/>
              </a:defRPr>
            </a:lvl1pPr>
          </a:lstStyle>
          <a:p>
            <a:r>
              <a:rPr lang="en-US"/>
              <a:t>Closure</a:t>
            </a:r>
          </a:p>
        </p:txBody>
      </p:sp>
      <p:sp>
        <p:nvSpPr>
          <p:cNvPr id="37" name="Text Placeholder 2">
            <a:extLst>
              <a:ext uri="{FF2B5EF4-FFF2-40B4-BE49-F238E27FC236}">
                <a16:creationId xmlns:a16="http://schemas.microsoft.com/office/drawing/2014/main" id="{890A51E6-22ED-1B4D-8AE8-8CCC7402AEC8}"/>
              </a:ext>
            </a:extLst>
          </p:cNvPr>
          <p:cNvSpPr>
            <a:spLocks noGrp="1"/>
          </p:cNvSpPr>
          <p:nvPr>
            <p:ph type="body" sz="quarter" idx="32" hasCustomPrompt="1"/>
          </p:nvPr>
        </p:nvSpPr>
        <p:spPr>
          <a:xfrm>
            <a:off x="4927948" y="5278954"/>
            <a:ext cx="1028432" cy="186531"/>
          </a:xfrm>
          <a:prstGeom prst="rect">
            <a:avLst/>
          </a:prstGeom>
        </p:spPr>
        <p:txBody>
          <a:bodyPr/>
          <a:lstStyle>
            <a:lvl1pPr algn="ctr">
              <a:defRPr sz="1100">
                <a:latin typeface="Arial" panose="020B0604020202020204" pitchFamily="34" charset="0"/>
                <a:cs typeface="Arial" panose="020B0604020202020204" pitchFamily="34" charset="0"/>
              </a:defRPr>
            </a:lvl1pPr>
          </a:lstStyle>
          <a:p>
            <a:pPr lvl="0"/>
            <a:r>
              <a:rPr lang="en-US"/>
              <a:t>DAY 2</a:t>
            </a:r>
          </a:p>
        </p:txBody>
      </p:sp>
      <p:sp>
        <p:nvSpPr>
          <p:cNvPr id="38" name="Text Placeholder 4">
            <a:extLst>
              <a:ext uri="{FF2B5EF4-FFF2-40B4-BE49-F238E27FC236}">
                <a16:creationId xmlns:a16="http://schemas.microsoft.com/office/drawing/2014/main" id="{20C7D930-5D0F-9249-8940-0F7527352992}"/>
              </a:ext>
            </a:extLst>
          </p:cNvPr>
          <p:cNvSpPr>
            <a:spLocks noGrp="1"/>
          </p:cNvSpPr>
          <p:nvPr>
            <p:ph type="body" sz="quarter" idx="33" hasCustomPrompt="1"/>
          </p:nvPr>
        </p:nvSpPr>
        <p:spPr>
          <a:xfrm>
            <a:off x="4512555" y="5488452"/>
            <a:ext cx="1862816" cy="577850"/>
          </a:xfrm>
          <a:prstGeom prst="rect">
            <a:avLst/>
          </a:prstGeom>
        </p:spPr>
        <p:txBody>
          <a:bodyPr/>
          <a:lstStyle>
            <a:lvl1pPr algn="ctr">
              <a:spcBef>
                <a:spcPts val="0"/>
              </a:spcBef>
              <a:defRPr sz="1800" b="1">
                <a:latin typeface="Georgia" panose="02040502050405020303" pitchFamily="18" charset="0"/>
              </a:defRPr>
            </a:lvl1pPr>
          </a:lstStyle>
          <a:p>
            <a:r>
              <a:rPr lang="en-US"/>
              <a:t>Application</a:t>
            </a:r>
          </a:p>
        </p:txBody>
      </p:sp>
      <p:sp>
        <p:nvSpPr>
          <p:cNvPr id="39" name="Text Placeholder 2">
            <a:extLst>
              <a:ext uri="{FF2B5EF4-FFF2-40B4-BE49-F238E27FC236}">
                <a16:creationId xmlns:a16="http://schemas.microsoft.com/office/drawing/2014/main" id="{92C33823-179C-8940-ABB7-951E8C38BF74}"/>
              </a:ext>
            </a:extLst>
          </p:cNvPr>
          <p:cNvSpPr>
            <a:spLocks noGrp="1"/>
          </p:cNvSpPr>
          <p:nvPr>
            <p:ph type="body" sz="quarter" idx="34" hasCustomPrompt="1"/>
          </p:nvPr>
        </p:nvSpPr>
        <p:spPr>
          <a:xfrm>
            <a:off x="10454246" y="5264265"/>
            <a:ext cx="1028432" cy="186531"/>
          </a:xfrm>
          <a:prstGeom prst="rect">
            <a:avLst/>
          </a:prstGeom>
        </p:spPr>
        <p:txBody>
          <a:bodyPr/>
          <a:lstStyle>
            <a:lvl1pPr algn="ctr">
              <a:defRPr sz="1100">
                <a:latin typeface="Arial" panose="020B0604020202020204" pitchFamily="34" charset="0"/>
                <a:cs typeface="Arial" panose="020B0604020202020204" pitchFamily="34" charset="0"/>
              </a:defRPr>
            </a:lvl1pPr>
          </a:lstStyle>
          <a:p>
            <a:pPr lvl="0"/>
            <a:r>
              <a:rPr lang="en-US"/>
              <a:t>DAY 6</a:t>
            </a:r>
          </a:p>
        </p:txBody>
      </p:sp>
      <p:sp>
        <p:nvSpPr>
          <p:cNvPr id="40" name="Text Placeholder 2">
            <a:extLst>
              <a:ext uri="{FF2B5EF4-FFF2-40B4-BE49-F238E27FC236}">
                <a16:creationId xmlns:a16="http://schemas.microsoft.com/office/drawing/2014/main" id="{4583CFAD-FB0A-FB45-BFD1-3CB669EFED95}"/>
              </a:ext>
            </a:extLst>
          </p:cNvPr>
          <p:cNvSpPr>
            <a:spLocks noGrp="1"/>
          </p:cNvSpPr>
          <p:nvPr>
            <p:ph type="body" sz="quarter" idx="35" hasCustomPrompt="1"/>
          </p:nvPr>
        </p:nvSpPr>
        <p:spPr>
          <a:xfrm>
            <a:off x="7656751" y="5264265"/>
            <a:ext cx="1028432" cy="186531"/>
          </a:xfrm>
          <a:prstGeom prst="rect">
            <a:avLst/>
          </a:prstGeom>
        </p:spPr>
        <p:txBody>
          <a:bodyPr/>
          <a:lstStyle>
            <a:lvl1pPr algn="ctr">
              <a:defRPr sz="1100">
                <a:latin typeface="Arial" panose="020B0604020202020204" pitchFamily="34" charset="0"/>
                <a:cs typeface="Arial" panose="020B0604020202020204" pitchFamily="34" charset="0"/>
              </a:defRPr>
            </a:lvl1pPr>
          </a:lstStyle>
          <a:p>
            <a:pPr lvl="0"/>
            <a:r>
              <a:rPr lang="en-US"/>
              <a:t>DAY 4</a:t>
            </a:r>
          </a:p>
        </p:txBody>
      </p:sp>
      <p:sp>
        <p:nvSpPr>
          <p:cNvPr id="41" name="Text Placeholder 4">
            <a:extLst>
              <a:ext uri="{FF2B5EF4-FFF2-40B4-BE49-F238E27FC236}">
                <a16:creationId xmlns:a16="http://schemas.microsoft.com/office/drawing/2014/main" id="{ECBF66E7-7DEE-EC4D-9F45-C84CF34507A4}"/>
              </a:ext>
            </a:extLst>
          </p:cNvPr>
          <p:cNvSpPr>
            <a:spLocks noGrp="1"/>
          </p:cNvSpPr>
          <p:nvPr>
            <p:ph type="body" sz="quarter" idx="36" hasCustomPrompt="1"/>
          </p:nvPr>
        </p:nvSpPr>
        <p:spPr>
          <a:xfrm>
            <a:off x="7239559" y="5488452"/>
            <a:ext cx="1862816" cy="577850"/>
          </a:xfrm>
          <a:prstGeom prst="rect">
            <a:avLst/>
          </a:prstGeom>
        </p:spPr>
        <p:txBody>
          <a:bodyPr/>
          <a:lstStyle>
            <a:lvl1pPr algn="ctr">
              <a:defRPr sz="1800" b="1">
                <a:latin typeface="Georgia" panose="02040502050405020303" pitchFamily="18" charset="0"/>
              </a:defRPr>
            </a:lvl1pPr>
          </a:lstStyle>
          <a:p>
            <a:r>
              <a:rPr lang="en-US"/>
              <a:t>Application</a:t>
            </a:r>
          </a:p>
        </p:txBody>
      </p:sp>
    </p:spTree>
    <p:extLst>
      <p:ext uri="{BB962C8B-B14F-4D97-AF65-F5344CB8AC3E}">
        <p14:creationId xmlns:p14="http://schemas.microsoft.com/office/powerpoint/2010/main" val="3056103635"/>
      </p:ext>
    </p:extLst>
  </p:cSld>
  <p:clrMapOvr>
    <a:masterClrMapping/>
  </p:clrMapOvr>
  <p:transition spd="med"/>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Agenda Program 3">
    <p:spTree>
      <p:nvGrpSpPr>
        <p:cNvPr id="1" name=""/>
        <p:cNvGrpSpPr/>
        <p:nvPr/>
      </p:nvGrpSpPr>
      <p:grpSpPr>
        <a:xfrm>
          <a:off x="0" y="0"/>
          <a:ext cx="0" cy="0"/>
          <a:chOff x="0" y="0"/>
          <a:chExt cx="0" cy="0"/>
        </a:xfrm>
      </p:grpSpPr>
      <p:sp>
        <p:nvSpPr>
          <p:cNvPr id="6" name="Rectangle">
            <a:extLst>
              <a:ext uri="{FF2B5EF4-FFF2-40B4-BE49-F238E27FC236}">
                <a16:creationId xmlns:a16="http://schemas.microsoft.com/office/drawing/2014/main" id="{5120C6BC-6877-B842-92E3-F4329299D504}"/>
              </a:ext>
            </a:extLst>
          </p:cNvPr>
          <p:cNvSpPr/>
          <p:nvPr userDrawn="1"/>
        </p:nvSpPr>
        <p:spPr>
          <a:xfrm>
            <a:off x="0" y="-1"/>
            <a:ext cx="4113728" cy="6858001"/>
          </a:xfrm>
          <a:prstGeom prst="rect">
            <a:avLst/>
          </a:prstGeom>
          <a:solidFill>
            <a:schemeClr val="accent5"/>
          </a:solidFill>
          <a:ln w="12700">
            <a:miter lim="400000"/>
          </a:ln>
        </p:spPr>
        <p:txBody>
          <a:bodyPr lIns="0" tIns="0" rIns="0" bIns="0" anchor="ctr"/>
          <a:lstStyle/>
          <a:p>
            <a:endParaRPr sz="900"/>
          </a:p>
        </p:txBody>
      </p:sp>
      <p:pic>
        <p:nvPicPr>
          <p:cNvPr id="8" name="_logomarkblack.png" descr="_logomarkblack.png">
            <a:extLst>
              <a:ext uri="{FF2B5EF4-FFF2-40B4-BE49-F238E27FC236}">
                <a16:creationId xmlns:a16="http://schemas.microsoft.com/office/drawing/2014/main" id="{77B8D7C3-D63B-9444-9BC6-FE43671705BF}"/>
              </a:ext>
            </a:extLst>
          </p:cNvPr>
          <p:cNvPicPr>
            <a:picLocks noChangeAspect="1"/>
          </p:cNvPicPr>
          <p:nvPr userDrawn="1"/>
        </p:nvPicPr>
        <p:blipFill>
          <a:blip r:embed="rId2"/>
          <a:srcRect l="18908" t="19583" r="18908" b="19583"/>
          <a:stretch>
            <a:fillRect/>
          </a:stretch>
        </p:blipFill>
        <p:spPr>
          <a:xfrm>
            <a:off x="326740" y="6323425"/>
            <a:ext cx="207574" cy="203125"/>
          </a:xfrm>
          <a:prstGeom prst="rect">
            <a:avLst/>
          </a:prstGeom>
          <a:ln w="12700">
            <a:miter lim="400000"/>
          </a:ln>
        </p:spPr>
      </p:pic>
      <p:sp>
        <p:nvSpPr>
          <p:cNvPr id="9" name="Agenda">
            <a:extLst>
              <a:ext uri="{FF2B5EF4-FFF2-40B4-BE49-F238E27FC236}">
                <a16:creationId xmlns:a16="http://schemas.microsoft.com/office/drawing/2014/main" id="{92396E6E-A937-044B-8F32-E41CCD5CF51F}"/>
              </a:ext>
            </a:extLst>
          </p:cNvPr>
          <p:cNvSpPr txBox="1"/>
          <p:nvPr userDrawn="1"/>
        </p:nvSpPr>
        <p:spPr>
          <a:xfrm>
            <a:off x="302157" y="5278954"/>
            <a:ext cx="3925841" cy="934931"/>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defRPr sz="11000" cap="none" spc="0">
                <a:latin typeface="DM Serif Display Regular"/>
                <a:ea typeface="DM Serif Display Regular"/>
                <a:cs typeface="DM Serif Display Regular"/>
                <a:sym typeface="DM Serif Display Regular"/>
              </a:defRPr>
            </a:lvl1pPr>
          </a:lstStyle>
          <a:p>
            <a:r>
              <a:rPr sz="5249" b="1">
                <a:latin typeface="Georgia" panose="02040502050405020303" pitchFamily="18" charset="0"/>
              </a:rPr>
              <a:t>Agenda</a:t>
            </a:r>
          </a:p>
        </p:txBody>
      </p:sp>
      <p:sp>
        <p:nvSpPr>
          <p:cNvPr id="3" name="Text Placeholder 2">
            <a:extLst>
              <a:ext uri="{FF2B5EF4-FFF2-40B4-BE49-F238E27FC236}">
                <a16:creationId xmlns:a16="http://schemas.microsoft.com/office/drawing/2014/main" id="{4F1B15B7-6837-4345-98DA-AEF84D49CE7C}"/>
              </a:ext>
            </a:extLst>
          </p:cNvPr>
          <p:cNvSpPr>
            <a:spLocks noGrp="1"/>
          </p:cNvSpPr>
          <p:nvPr>
            <p:ph type="body" sz="quarter" idx="10" hasCustomPrompt="1"/>
          </p:nvPr>
        </p:nvSpPr>
        <p:spPr>
          <a:xfrm>
            <a:off x="5488495" y="1606041"/>
            <a:ext cx="1028432" cy="186531"/>
          </a:xfrm>
          <a:prstGeom prst="rect">
            <a:avLst/>
          </a:prstGeom>
        </p:spPr>
        <p:txBody>
          <a:bodyPr/>
          <a:lstStyle>
            <a:lvl1pPr algn="ctr">
              <a:defRPr sz="1100">
                <a:latin typeface="Arial" panose="020B0604020202020204" pitchFamily="34" charset="0"/>
                <a:cs typeface="Arial" panose="020B0604020202020204" pitchFamily="34" charset="0"/>
              </a:defRPr>
            </a:lvl1pPr>
          </a:lstStyle>
          <a:p>
            <a:pPr lvl="0"/>
            <a:r>
              <a:rPr lang="en-US"/>
              <a:t>DAY 1</a:t>
            </a:r>
          </a:p>
        </p:txBody>
      </p:sp>
      <p:sp>
        <p:nvSpPr>
          <p:cNvPr id="5" name="Text Placeholder 4">
            <a:extLst>
              <a:ext uri="{FF2B5EF4-FFF2-40B4-BE49-F238E27FC236}">
                <a16:creationId xmlns:a16="http://schemas.microsoft.com/office/drawing/2014/main" id="{704F9CD5-30EA-9547-A1B4-24401E434C26}"/>
              </a:ext>
            </a:extLst>
          </p:cNvPr>
          <p:cNvSpPr>
            <a:spLocks noGrp="1"/>
          </p:cNvSpPr>
          <p:nvPr>
            <p:ph type="body" sz="quarter" idx="11" hasCustomPrompt="1"/>
          </p:nvPr>
        </p:nvSpPr>
        <p:spPr>
          <a:xfrm>
            <a:off x="5073102" y="1815539"/>
            <a:ext cx="1862816" cy="577850"/>
          </a:xfrm>
          <a:prstGeom prst="rect">
            <a:avLst/>
          </a:prstGeom>
        </p:spPr>
        <p:txBody>
          <a:bodyPr/>
          <a:lstStyle>
            <a:lvl1pPr algn="ctr">
              <a:defRPr sz="2000" b="1">
                <a:latin typeface="Georgia" panose="02040502050405020303" pitchFamily="18" charset="0"/>
              </a:defRPr>
            </a:lvl1pPr>
          </a:lstStyle>
          <a:p>
            <a:r>
              <a:rPr lang="en-US"/>
              <a:t>Relational Leadership + Story of Self</a:t>
            </a:r>
          </a:p>
        </p:txBody>
      </p:sp>
      <p:sp>
        <p:nvSpPr>
          <p:cNvPr id="29" name="Text Placeholder 2">
            <a:extLst>
              <a:ext uri="{FF2B5EF4-FFF2-40B4-BE49-F238E27FC236}">
                <a16:creationId xmlns:a16="http://schemas.microsoft.com/office/drawing/2014/main" id="{1CB6746F-4776-6842-8FF6-A19A66143A0D}"/>
              </a:ext>
            </a:extLst>
          </p:cNvPr>
          <p:cNvSpPr>
            <a:spLocks noGrp="1"/>
          </p:cNvSpPr>
          <p:nvPr>
            <p:ph type="body" sz="quarter" idx="12" hasCustomPrompt="1"/>
          </p:nvPr>
        </p:nvSpPr>
        <p:spPr>
          <a:xfrm>
            <a:off x="5497096" y="4035219"/>
            <a:ext cx="1028432" cy="186531"/>
          </a:xfrm>
          <a:prstGeom prst="rect">
            <a:avLst/>
          </a:prstGeom>
        </p:spPr>
        <p:txBody>
          <a:bodyPr/>
          <a:lstStyle>
            <a:lvl1pPr algn="ctr">
              <a:defRPr sz="1100">
                <a:latin typeface="Arial" panose="020B0604020202020204" pitchFamily="34" charset="0"/>
                <a:cs typeface="Arial" panose="020B0604020202020204" pitchFamily="34" charset="0"/>
              </a:defRPr>
            </a:lvl1pPr>
          </a:lstStyle>
          <a:p>
            <a:pPr lvl="0"/>
            <a:r>
              <a:rPr lang="en-US"/>
              <a:t>DAY 2</a:t>
            </a:r>
          </a:p>
        </p:txBody>
      </p:sp>
      <p:sp>
        <p:nvSpPr>
          <p:cNvPr id="30" name="Text Placeholder 4">
            <a:extLst>
              <a:ext uri="{FF2B5EF4-FFF2-40B4-BE49-F238E27FC236}">
                <a16:creationId xmlns:a16="http://schemas.microsoft.com/office/drawing/2014/main" id="{2DEDB345-4B79-5842-BDD6-5AA5ECFA16DB}"/>
              </a:ext>
            </a:extLst>
          </p:cNvPr>
          <p:cNvSpPr>
            <a:spLocks noGrp="1"/>
          </p:cNvSpPr>
          <p:nvPr>
            <p:ph type="body" sz="quarter" idx="13" hasCustomPrompt="1"/>
          </p:nvPr>
        </p:nvSpPr>
        <p:spPr>
          <a:xfrm>
            <a:off x="5081703" y="4244716"/>
            <a:ext cx="1862816" cy="577850"/>
          </a:xfrm>
          <a:prstGeom prst="rect">
            <a:avLst/>
          </a:prstGeom>
        </p:spPr>
        <p:txBody>
          <a:bodyPr/>
          <a:lstStyle>
            <a:lvl1pPr algn="ctr">
              <a:spcBef>
                <a:spcPts val="0"/>
              </a:spcBef>
              <a:defRPr sz="2000" b="1">
                <a:latin typeface="Georgia" panose="02040502050405020303" pitchFamily="18" charset="0"/>
              </a:defRPr>
            </a:lvl1pPr>
          </a:lstStyle>
          <a:p>
            <a:r>
              <a:rPr lang="en-US"/>
              <a:t>Positionality + Power + </a:t>
            </a:r>
          </a:p>
          <a:p>
            <a:r>
              <a:rPr lang="en-US"/>
              <a:t>One-to-Ones</a:t>
            </a:r>
          </a:p>
        </p:txBody>
      </p:sp>
      <p:sp>
        <p:nvSpPr>
          <p:cNvPr id="31" name="Text Placeholder 2">
            <a:extLst>
              <a:ext uri="{FF2B5EF4-FFF2-40B4-BE49-F238E27FC236}">
                <a16:creationId xmlns:a16="http://schemas.microsoft.com/office/drawing/2014/main" id="{A3F61BC7-CD57-CC45-B958-88280F702EB2}"/>
              </a:ext>
            </a:extLst>
          </p:cNvPr>
          <p:cNvSpPr>
            <a:spLocks noGrp="1"/>
          </p:cNvSpPr>
          <p:nvPr>
            <p:ph type="body" sz="quarter" idx="14" hasCustomPrompt="1"/>
          </p:nvPr>
        </p:nvSpPr>
        <p:spPr>
          <a:xfrm>
            <a:off x="9450338" y="1606041"/>
            <a:ext cx="1028432" cy="186531"/>
          </a:xfrm>
          <a:prstGeom prst="rect">
            <a:avLst/>
          </a:prstGeom>
        </p:spPr>
        <p:txBody>
          <a:bodyPr/>
          <a:lstStyle>
            <a:lvl1pPr algn="ctr">
              <a:defRPr sz="1100">
                <a:latin typeface="Arial" panose="020B0604020202020204" pitchFamily="34" charset="0"/>
                <a:cs typeface="Arial" panose="020B0604020202020204" pitchFamily="34" charset="0"/>
              </a:defRPr>
            </a:lvl1pPr>
          </a:lstStyle>
          <a:p>
            <a:pPr lvl="0"/>
            <a:r>
              <a:rPr lang="en-US"/>
              <a:t>DAY 3</a:t>
            </a:r>
          </a:p>
        </p:txBody>
      </p:sp>
      <p:sp>
        <p:nvSpPr>
          <p:cNvPr id="32" name="Text Placeholder 4">
            <a:extLst>
              <a:ext uri="{FF2B5EF4-FFF2-40B4-BE49-F238E27FC236}">
                <a16:creationId xmlns:a16="http://schemas.microsoft.com/office/drawing/2014/main" id="{2DA545C0-A523-2A4F-8020-B03C017BF850}"/>
              </a:ext>
            </a:extLst>
          </p:cNvPr>
          <p:cNvSpPr>
            <a:spLocks noGrp="1"/>
          </p:cNvSpPr>
          <p:nvPr>
            <p:ph type="body" sz="quarter" idx="15" hasCustomPrompt="1"/>
          </p:nvPr>
        </p:nvSpPr>
        <p:spPr>
          <a:xfrm>
            <a:off x="9034945" y="1815539"/>
            <a:ext cx="1862816" cy="577850"/>
          </a:xfrm>
          <a:prstGeom prst="rect">
            <a:avLst/>
          </a:prstGeom>
        </p:spPr>
        <p:txBody>
          <a:bodyPr/>
          <a:lstStyle>
            <a:lvl1pPr algn="ctr">
              <a:defRPr sz="2000" b="1">
                <a:latin typeface="Georgia" panose="02040502050405020303" pitchFamily="18" charset="0"/>
              </a:defRPr>
            </a:lvl1pPr>
          </a:lstStyle>
          <a:p>
            <a:r>
              <a:rPr lang="en-US"/>
              <a:t>Dynamics of Teaming + Story of Us</a:t>
            </a:r>
          </a:p>
        </p:txBody>
      </p:sp>
      <p:sp>
        <p:nvSpPr>
          <p:cNvPr id="4" name="Text Placeholder 3">
            <a:extLst>
              <a:ext uri="{FF2B5EF4-FFF2-40B4-BE49-F238E27FC236}">
                <a16:creationId xmlns:a16="http://schemas.microsoft.com/office/drawing/2014/main" id="{A4BE1566-FFA1-E74B-BA54-12CCE6A1BB7C}"/>
              </a:ext>
            </a:extLst>
          </p:cNvPr>
          <p:cNvSpPr>
            <a:spLocks noGrp="1"/>
          </p:cNvSpPr>
          <p:nvPr>
            <p:ph type="body" sz="quarter" idx="18" hasCustomPrompt="1"/>
          </p:nvPr>
        </p:nvSpPr>
        <p:spPr>
          <a:xfrm>
            <a:off x="398827" y="5004547"/>
            <a:ext cx="2758356" cy="423863"/>
          </a:xfrm>
          <a:prstGeom prst="rect">
            <a:avLst/>
          </a:prstGeom>
        </p:spPr>
        <p:txBody>
          <a:bodyPr/>
          <a:lstStyle>
            <a:lvl1pPr>
              <a:defRPr sz="1800">
                <a:latin typeface="Arial" panose="020B0604020202020204" pitchFamily="34" charset="0"/>
                <a:cs typeface="Arial" panose="020B0604020202020204" pitchFamily="34" charset="0"/>
              </a:defRPr>
            </a:lvl1pPr>
          </a:lstStyle>
          <a:p>
            <a:pPr lvl="0"/>
            <a:r>
              <a:rPr lang="en-US"/>
              <a:t>Program</a:t>
            </a:r>
          </a:p>
        </p:txBody>
      </p:sp>
      <p:sp>
        <p:nvSpPr>
          <p:cNvPr id="44" name="Text Placeholder 2">
            <a:extLst>
              <a:ext uri="{FF2B5EF4-FFF2-40B4-BE49-F238E27FC236}">
                <a16:creationId xmlns:a16="http://schemas.microsoft.com/office/drawing/2014/main" id="{BD8E4EA5-6031-6844-B848-3F7B8BF255F8}"/>
              </a:ext>
            </a:extLst>
          </p:cNvPr>
          <p:cNvSpPr>
            <a:spLocks noGrp="1"/>
          </p:cNvSpPr>
          <p:nvPr>
            <p:ph type="body" sz="quarter" idx="23" hasCustomPrompt="1"/>
          </p:nvPr>
        </p:nvSpPr>
        <p:spPr>
          <a:xfrm>
            <a:off x="9454202" y="4020530"/>
            <a:ext cx="1028432" cy="186531"/>
          </a:xfrm>
          <a:prstGeom prst="rect">
            <a:avLst/>
          </a:prstGeom>
        </p:spPr>
        <p:txBody>
          <a:bodyPr/>
          <a:lstStyle>
            <a:lvl1pPr algn="ctr">
              <a:defRPr sz="1100">
                <a:latin typeface="Arial" panose="020B0604020202020204" pitchFamily="34" charset="0"/>
                <a:cs typeface="Arial" panose="020B0604020202020204" pitchFamily="34" charset="0"/>
              </a:defRPr>
            </a:lvl1pPr>
          </a:lstStyle>
          <a:p>
            <a:pPr lvl="0"/>
            <a:r>
              <a:rPr lang="en-US"/>
              <a:t>DAY 4</a:t>
            </a:r>
          </a:p>
        </p:txBody>
      </p:sp>
      <p:sp>
        <p:nvSpPr>
          <p:cNvPr id="45" name="Text Placeholder 4">
            <a:extLst>
              <a:ext uri="{FF2B5EF4-FFF2-40B4-BE49-F238E27FC236}">
                <a16:creationId xmlns:a16="http://schemas.microsoft.com/office/drawing/2014/main" id="{9EF8285E-4854-4D4C-9892-587F5BA2F7D2}"/>
              </a:ext>
            </a:extLst>
          </p:cNvPr>
          <p:cNvSpPr>
            <a:spLocks noGrp="1"/>
          </p:cNvSpPr>
          <p:nvPr>
            <p:ph type="body" sz="quarter" idx="24" hasCustomPrompt="1"/>
          </p:nvPr>
        </p:nvSpPr>
        <p:spPr>
          <a:xfrm>
            <a:off x="9037010" y="4244716"/>
            <a:ext cx="1862816" cy="577850"/>
          </a:xfrm>
          <a:prstGeom prst="rect">
            <a:avLst/>
          </a:prstGeom>
        </p:spPr>
        <p:txBody>
          <a:bodyPr/>
          <a:lstStyle>
            <a:lvl1pPr algn="ctr">
              <a:defRPr sz="2000" b="1">
                <a:latin typeface="Georgia" panose="02040502050405020303" pitchFamily="18" charset="0"/>
              </a:defRPr>
            </a:lvl1pPr>
          </a:lstStyle>
          <a:p>
            <a:r>
              <a:rPr lang="en-US"/>
              <a:t>Collaboration + Feedback</a:t>
            </a:r>
          </a:p>
        </p:txBody>
      </p:sp>
      <p:sp>
        <p:nvSpPr>
          <p:cNvPr id="27" name="Line">
            <a:extLst>
              <a:ext uri="{FF2B5EF4-FFF2-40B4-BE49-F238E27FC236}">
                <a16:creationId xmlns:a16="http://schemas.microsoft.com/office/drawing/2014/main" id="{7E5CAC1A-5EAD-E645-A5ED-26B8BAD2C014}"/>
              </a:ext>
            </a:extLst>
          </p:cNvPr>
          <p:cNvSpPr/>
          <p:nvPr userDrawn="1"/>
        </p:nvSpPr>
        <p:spPr>
          <a:xfrm flipH="1">
            <a:off x="8067030" y="465272"/>
            <a:ext cx="0" cy="6061277"/>
          </a:xfrm>
          <a:prstGeom prst="line">
            <a:avLst/>
          </a:prstGeom>
          <a:ln>
            <a:solidFill>
              <a:srgbClr val="28192D"/>
            </a:solidFill>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Tree>
    <p:extLst>
      <p:ext uri="{BB962C8B-B14F-4D97-AF65-F5344CB8AC3E}">
        <p14:creationId xmlns:p14="http://schemas.microsoft.com/office/powerpoint/2010/main" val="4013395589"/>
      </p:ext>
    </p:extLst>
  </p:cSld>
  <p:clrMapOvr>
    <a:masterClrMapping/>
  </p:clrMapOvr>
  <p:transition spd="med"/>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Participation">
    <p:bg>
      <p:bgPr>
        <a:solidFill>
          <a:schemeClr val="bg2"/>
        </a:solidFill>
        <a:effectLst/>
      </p:bgPr>
    </p:bg>
    <p:spTree>
      <p:nvGrpSpPr>
        <p:cNvPr id="1" name=""/>
        <p:cNvGrpSpPr/>
        <p:nvPr/>
      </p:nvGrpSpPr>
      <p:grpSpPr>
        <a:xfrm>
          <a:off x="0" y="0"/>
          <a:ext cx="0" cy="0"/>
          <a:chOff x="0" y="0"/>
          <a:chExt cx="0" cy="0"/>
        </a:xfrm>
      </p:grpSpPr>
      <p:sp>
        <p:nvSpPr>
          <p:cNvPr id="3" name="Picture Placeholder 11">
            <a:extLst>
              <a:ext uri="{FF2B5EF4-FFF2-40B4-BE49-F238E27FC236}">
                <a16:creationId xmlns:a16="http://schemas.microsoft.com/office/drawing/2014/main" id="{2580E36B-853A-C640-BEFA-DFDA4D3AC004}"/>
              </a:ext>
            </a:extLst>
          </p:cNvPr>
          <p:cNvSpPr>
            <a:spLocks noGrp="1"/>
          </p:cNvSpPr>
          <p:nvPr>
            <p:ph type="pic" sz="quarter" idx="4294967295"/>
          </p:nvPr>
        </p:nvSpPr>
        <p:spPr>
          <a:xfrm>
            <a:off x="4575917" y="-4965"/>
            <a:ext cx="7612908" cy="6862965"/>
          </a:xfrm>
          <a:prstGeom prst="rect">
            <a:avLst/>
          </a:prstGeom>
          <a:solidFill>
            <a:srgbClr val="F5F5F5"/>
          </a:solidFill>
        </p:spPr>
        <p:txBody>
          <a:bodyPr/>
          <a:lstStyle>
            <a:lvl1pPr algn="ctr">
              <a:defRPr sz="1400" b="0" i="0">
                <a:latin typeface="DM Sans" pitchFamily="2" charset="77"/>
              </a:defRPr>
            </a:lvl1pPr>
          </a:lstStyle>
          <a:p>
            <a:pPr algn="ctr">
              <a:lnSpc>
                <a:spcPct val="250000"/>
              </a:lnSpc>
            </a:pPr>
            <a:endParaRPr lang="en-US" sz="1400">
              <a:latin typeface="DM Sans" pitchFamily="2" charset="77"/>
            </a:endParaRPr>
          </a:p>
        </p:txBody>
      </p:sp>
      <p:pic>
        <p:nvPicPr>
          <p:cNvPr id="6" name="_logomarkwhite.png" descr="_logomarkwhite.png">
            <a:extLst>
              <a:ext uri="{FF2B5EF4-FFF2-40B4-BE49-F238E27FC236}">
                <a16:creationId xmlns:a16="http://schemas.microsoft.com/office/drawing/2014/main" id="{5188468D-3D4A-6B41-B020-8DA4BDF5E73A}"/>
              </a:ext>
            </a:extLst>
          </p:cNvPr>
          <p:cNvPicPr>
            <a:picLocks noChangeAspect="1"/>
          </p:cNvPicPr>
          <p:nvPr userDrawn="1"/>
        </p:nvPicPr>
        <p:blipFill>
          <a:blip r:embed="rId2"/>
          <a:srcRect l="18939" t="19613" r="18939" b="19613"/>
          <a:stretch>
            <a:fillRect/>
          </a:stretch>
        </p:blipFill>
        <p:spPr>
          <a:xfrm>
            <a:off x="326740" y="6323425"/>
            <a:ext cx="207574" cy="203125"/>
          </a:xfrm>
          <a:prstGeom prst="rect">
            <a:avLst/>
          </a:prstGeom>
          <a:ln w="12700">
            <a:miter lim="400000"/>
          </a:ln>
        </p:spPr>
      </p:pic>
      <p:sp>
        <p:nvSpPr>
          <p:cNvPr id="7" name="Text Placeholder 6">
            <a:extLst>
              <a:ext uri="{FF2B5EF4-FFF2-40B4-BE49-F238E27FC236}">
                <a16:creationId xmlns:a16="http://schemas.microsoft.com/office/drawing/2014/main" id="{A3105A5A-8BDF-AE41-9CE9-B4140F4D64F0}"/>
              </a:ext>
            </a:extLst>
          </p:cNvPr>
          <p:cNvSpPr>
            <a:spLocks noGrp="1"/>
          </p:cNvSpPr>
          <p:nvPr>
            <p:ph type="body" sz="quarter" idx="10" hasCustomPrompt="1"/>
          </p:nvPr>
        </p:nvSpPr>
        <p:spPr>
          <a:xfrm>
            <a:off x="613605" y="3456998"/>
            <a:ext cx="3233689" cy="647700"/>
          </a:xfrm>
          <a:prstGeom prst="rect">
            <a:avLst/>
          </a:prstGeom>
        </p:spPr>
        <p:txBody>
          <a:bodyPr/>
          <a:lstStyle>
            <a:lvl1pPr>
              <a:defRPr sz="3999" b="1">
                <a:solidFill>
                  <a:schemeClr val="bg1"/>
                </a:solidFill>
                <a:latin typeface="Georgia" panose="02040502050405020303" pitchFamily="18" charset="0"/>
              </a:defRPr>
            </a:lvl1pPr>
          </a:lstStyle>
          <a:p>
            <a:pPr lvl="0"/>
            <a:r>
              <a:rPr lang="en-US"/>
              <a:t>Participant Exercise</a:t>
            </a:r>
          </a:p>
        </p:txBody>
      </p:sp>
      <p:sp>
        <p:nvSpPr>
          <p:cNvPr id="9" name="Text Placeholder 8">
            <a:extLst>
              <a:ext uri="{FF2B5EF4-FFF2-40B4-BE49-F238E27FC236}">
                <a16:creationId xmlns:a16="http://schemas.microsoft.com/office/drawing/2014/main" id="{25DD03A2-E00F-3B4C-B3B8-06D591D9D5E3}"/>
              </a:ext>
            </a:extLst>
          </p:cNvPr>
          <p:cNvSpPr>
            <a:spLocks noGrp="1"/>
          </p:cNvSpPr>
          <p:nvPr>
            <p:ph type="body" sz="quarter" idx="11" hasCustomPrompt="1"/>
          </p:nvPr>
        </p:nvSpPr>
        <p:spPr>
          <a:xfrm>
            <a:off x="613605" y="4990718"/>
            <a:ext cx="3085296" cy="1332707"/>
          </a:xfrm>
          <a:prstGeom prst="rect">
            <a:avLst/>
          </a:prstGeom>
        </p:spPr>
        <p:txBody>
          <a:bodyPr/>
          <a:lstStyle>
            <a:lvl1pPr>
              <a:defRPr sz="1800">
                <a:solidFill>
                  <a:schemeClr val="bg1"/>
                </a:solidFill>
                <a:latin typeface="DM Sans" pitchFamily="2" charset="77"/>
              </a:defRPr>
            </a:lvl1pPr>
          </a:lstStyle>
          <a:p>
            <a:pPr lvl="0"/>
            <a:r>
              <a:rPr lang="en-US"/>
              <a:t>Description of action</a:t>
            </a:r>
          </a:p>
        </p:txBody>
      </p:sp>
    </p:spTree>
    <p:extLst>
      <p:ext uri="{BB962C8B-B14F-4D97-AF65-F5344CB8AC3E}">
        <p14:creationId xmlns:p14="http://schemas.microsoft.com/office/powerpoint/2010/main" val="3127627895"/>
      </p:ext>
    </p:extLst>
  </p:cSld>
  <p:clrMapOvr>
    <a:masterClrMapping/>
  </p:clrMapOvr>
  <p:transition spd="med"/>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Reflection">
    <p:bg>
      <p:bgPr>
        <a:solidFill>
          <a:schemeClr val="bg2"/>
        </a:solidFill>
        <a:effectLst/>
      </p:bgPr>
    </p:bg>
    <p:spTree>
      <p:nvGrpSpPr>
        <p:cNvPr id="1" name=""/>
        <p:cNvGrpSpPr/>
        <p:nvPr/>
      </p:nvGrpSpPr>
      <p:grpSpPr>
        <a:xfrm>
          <a:off x="0" y="0"/>
          <a:ext cx="0" cy="0"/>
          <a:chOff x="0" y="0"/>
          <a:chExt cx="0" cy="0"/>
        </a:xfrm>
      </p:grpSpPr>
      <p:pic>
        <p:nvPicPr>
          <p:cNvPr id="6" name="_logomarkwhite.png" descr="_logomarkwhite.png">
            <a:extLst>
              <a:ext uri="{FF2B5EF4-FFF2-40B4-BE49-F238E27FC236}">
                <a16:creationId xmlns:a16="http://schemas.microsoft.com/office/drawing/2014/main" id="{5188468D-3D4A-6B41-B020-8DA4BDF5E73A}"/>
              </a:ext>
            </a:extLst>
          </p:cNvPr>
          <p:cNvPicPr>
            <a:picLocks noChangeAspect="1"/>
          </p:cNvPicPr>
          <p:nvPr userDrawn="1"/>
        </p:nvPicPr>
        <p:blipFill>
          <a:blip r:embed="rId2"/>
          <a:srcRect l="18939" t="19613" r="18939" b="19613"/>
          <a:stretch>
            <a:fillRect/>
          </a:stretch>
        </p:blipFill>
        <p:spPr>
          <a:xfrm>
            <a:off x="326740" y="6323425"/>
            <a:ext cx="207574" cy="203125"/>
          </a:xfrm>
          <a:prstGeom prst="rect">
            <a:avLst/>
          </a:prstGeom>
          <a:ln w="12700">
            <a:miter lim="400000"/>
          </a:ln>
        </p:spPr>
      </p:pic>
      <p:sp>
        <p:nvSpPr>
          <p:cNvPr id="9" name="Text Placeholder 8">
            <a:extLst>
              <a:ext uri="{FF2B5EF4-FFF2-40B4-BE49-F238E27FC236}">
                <a16:creationId xmlns:a16="http://schemas.microsoft.com/office/drawing/2014/main" id="{25DD03A2-E00F-3B4C-B3B8-06D591D9D5E3}"/>
              </a:ext>
            </a:extLst>
          </p:cNvPr>
          <p:cNvSpPr>
            <a:spLocks noGrp="1"/>
          </p:cNvSpPr>
          <p:nvPr>
            <p:ph type="body" sz="quarter" idx="11" hasCustomPrompt="1"/>
          </p:nvPr>
        </p:nvSpPr>
        <p:spPr>
          <a:xfrm>
            <a:off x="613605" y="4800600"/>
            <a:ext cx="3085296" cy="1332707"/>
          </a:xfrm>
          <a:prstGeom prst="rect">
            <a:avLst/>
          </a:prstGeom>
        </p:spPr>
        <p:txBody>
          <a:bodyPr/>
          <a:lstStyle>
            <a:lvl1pPr>
              <a:defRPr sz="1800">
                <a:solidFill>
                  <a:schemeClr val="bg1"/>
                </a:solidFill>
                <a:latin typeface="Arial" panose="020B0604020202020204" pitchFamily="34" charset="0"/>
                <a:cs typeface="Arial" panose="020B0604020202020204" pitchFamily="34" charset="0"/>
              </a:defRPr>
            </a:lvl1pPr>
          </a:lstStyle>
          <a:p>
            <a:r>
              <a:rPr lang="en-US" sz="1800">
                <a:solidFill>
                  <a:schemeClr val="bg1"/>
                </a:solidFill>
              </a:rPr>
              <a:t>What has come up for you since our previous session? </a:t>
            </a:r>
          </a:p>
        </p:txBody>
      </p:sp>
      <p:pic>
        <p:nvPicPr>
          <p:cNvPr id="8" name="Picture Placeholder 2" descr="A boat on the water&#10;&#10;Description automatically generated with medium confidence">
            <a:extLst>
              <a:ext uri="{FF2B5EF4-FFF2-40B4-BE49-F238E27FC236}">
                <a16:creationId xmlns:a16="http://schemas.microsoft.com/office/drawing/2014/main" id="{7A65E40B-8351-BD45-B267-96B08745930F}"/>
              </a:ext>
            </a:extLst>
          </p:cNvPr>
          <p:cNvPicPr>
            <a:picLocks noChangeAspect="1"/>
          </p:cNvPicPr>
          <p:nvPr userDrawn="1"/>
        </p:nvPicPr>
        <p:blipFill>
          <a:blip r:embed="rId3">
            <a:extLst>
              <a:ext uri="{28A0092B-C50C-407E-A947-70E740481C1C}">
                <a14:useLocalDpi xmlns:a14="http://schemas.microsoft.com/office/drawing/2010/main" val="0"/>
              </a:ext>
            </a:extLst>
          </a:blip>
          <a:srcRect l="18761" r="18761"/>
          <a:stretch>
            <a:fillRect/>
          </a:stretch>
        </p:blipFill>
        <p:spPr>
          <a:xfrm>
            <a:off x="4617035" y="-4763"/>
            <a:ext cx="7613254" cy="6862763"/>
          </a:xfrm>
          <a:prstGeom prst="rect">
            <a:avLst/>
          </a:prstGeom>
          <a:solidFill>
            <a:srgbClr val="F5F5F5"/>
          </a:solidFill>
        </p:spPr>
      </p:pic>
      <p:sp>
        <p:nvSpPr>
          <p:cNvPr id="10" name="Headline">
            <a:extLst>
              <a:ext uri="{FF2B5EF4-FFF2-40B4-BE49-F238E27FC236}">
                <a16:creationId xmlns:a16="http://schemas.microsoft.com/office/drawing/2014/main" id="{19C8CB77-8C6A-FE4D-BFC5-58801442A6CC}"/>
              </a:ext>
            </a:extLst>
          </p:cNvPr>
          <p:cNvSpPr txBox="1"/>
          <p:nvPr userDrawn="1"/>
        </p:nvSpPr>
        <p:spPr>
          <a:xfrm>
            <a:off x="607782" y="3962400"/>
            <a:ext cx="3923595" cy="684872"/>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8000" cap="none" spc="0">
                <a:latin typeface="DM Serif Display Regular"/>
                <a:ea typeface="DM Serif Display Regular"/>
                <a:cs typeface="DM Serif Display Regular"/>
                <a:sym typeface="DM Serif Display Regular"/>
              </a:defRPr>
            </a:lvl1pPr>
          </a:lstStyle>
          <a:p>
            <a:r>
              <a:rPr lang="en-US" sz="3999" b="1">
                <a:solidFill>
                  <a:schemeClr val="bg1"/>
                </a:solidFill>
                <a:latin typeface="Georgia" panose="02040502050405020303" pitchFamily="18" charset="0"/>
              </a:rPr>
              <a:t>Reflections</a:t>
            </a:r>
            <a:endParaRPr sz="3999" b="1">
              <a:solidFill>
                <a:schemeClr val="bg1"/>
              </a:solidFill>
              <a:latin typeface="Georgia" panose="02040502050405020303" pitchFamily="18" charset="0"/>
            </a:endParaRPr>
          </a:p>
        </p:txBody>
      </p:sp>
    </p:spTree>
    <p:extLst>
      <p:ext uri="{BB962C8B-B14F-4D97-AF65-F5344CB8AC3E}">
        <p14:creationId xmlns:p14="http://schemas.microsoft.com/office/powerpoint/2010/main" val="3946995632"/>
      </p:ext>
    </p:extLst>
  </p:cSld>
  <p:clrMapOvr>
    <a:masterClrMapping/>
  </p:clrMapOvr>
  <p:transition spd="med"/>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Exercise">
    <p:bg>
      <p:bgPr>
        <a:solidFill>
          <a:schemeClr val="bg2"/>
        </a:solidFill>
        <a:effectLst/>
      </p:bgPr>
    </p:bg>
    <p:spTree>
      <p:nvGrpSpPr>
        <p:cNvPr id="1" name=""/>
        <p:cNvGrpSpPr/>
        <p:nvPr/>
      </p:nvGrpSpPr>
      <p:grpSpPr>
        <a:xfrm>
          <a:off x="0" y="0"/>
          <a:ext cx="0" cy="0"/>
          <a:chOff x="0" y="0"/>
          <a:chExt cx="0" cy="0"/>
        </a:xfrm>
      </p:grpSpPr>
      <p:pic>
        <p:nvPicPr>
          <p:cNvPr id="6" name="_logomarkwhite.png" descr="_logomarkwhite.png">
            <a:extLst>
              <a:ext uri="{FF2B5EF4-FFF2-40B4-BE49-F238E27FC236}">
                <a16:creationId xmlns:a16="http://schemas.microsoft.com/office/drawing/2014/main" id="{5188468D-3D4A-6B41-B020-8DA4BDF5E73A}"/>
              </a:ext>
            </a:extLst>
          </p:cNvPr>
          <p:cNvPicPr>
            <a:picLocks noChangeAspect="1"/>
          </p:cNvPicPr>
          <p:nvPr userDrawn="1"/>
        </p:nvPicPr>
        <p:blipFill>
          <a:blip r:embed="rId2"/>
          <a:srcRect l="18939" t="19613" r="18939" b="19613"/>
          <a:stretch>
            <a:fillRect/>
          </a:stretch>
        </p:blipFill>
        <p:spPr>
          <a:xfrm>
            <a:off x="326740" y="6323425"/>
            <a:ext cx="207574" cy="203125"/>
          </a:xfrm>
          <a:prstGeom prst="rect">
            <a:avLst/>
          </a:prstGeom>
          <a:ln w="12700">
            <a:miter lim="400000"/>
          </a:ln>
        </p:spPr>
      </p:pic>
      <p:sp>
        <p:nvSpPr>
          <p:cNvPr id="9" name="Text Placeholder 8">
            <a:extLst>
              <a:ext uri="{FF2B5EF4-FFF2-40B4-BE49-F238E27FC236}">
                <a16:creationId xmlns:a16="http://schemas.microsoft.com/office/drawing/2014/main" id="{25DD03A2-E00F-3B4C-B3B8-06D591D9D5E3}"/>
              </a:ext>
            </a:extLst>
          </p:cNvPr>
          <p:cNvSpPr>
            <a:spLocks noGrp="1"/>
          </p:cNvSpPr>
          <p:nvPr>
            <p:ph type="body" sz="quarter" idx="11" hasCustomPrompt="1"/>
          </p:nvPr>
        </p:nvSpPr>
        <p:spPr>
          <a:xfrm>
            <a:off x="613605" y="4800600"/>
            <a:ext cx="3085296" cy="1332707"/>
          </a:xfrm>
          <a:prstGeom prst="rect">
            <a:avLst/>
          </a:prstGeom>
        </p:spPr>
        <p:txBody>
          <a:bodyPr/>
          <a:lstStyle>
            <a:lvl1pPr>
              <a:defRPr sz="1800">
                <a:solidFill>
                  <a:schemeClr val="bg1"/>
                </a:solidFill>
                <a:latin typeface="Arial" panose="020B0604020202020204" pitchFamily="34" charset="0"/>
                <a:cs typeface="Arial" panose="020B0604020202020204" pitchFamily="34" charset="0"/>
              </a:defRPr>
            </a:lvl1pPr>
          </a:lstStyle>
          <a:p>
            <a:r>
              <a:rPr lang="en-US" sz="1800"/>
              <a:t>Prompt for self reflection or worksheet exercise</a:t>
            </a:r>
          </a:p>
        </p:txBody>
      </p:sp>
      <p:pic>
        <p:nvPicPr>
          <p:cNvPr id="10" name="Stocksy_txp07eb86abe3A300_Medium_2234583.jpg">
            <a:extLst>
              <a:ext uri="{FF2B5EF4-FFF2-40B4-BE49-F238E27FC236}">
                <a16:creationId xmlns:a16="http://schemas.microsoft.com/office/drawing/2014/main" id="{EEA7048F-E567-3545-834A-F7367A0DE110}"/>
              </a:ext>
            </a:extLst>
          </p:cNvPr>
          <p:cNvPicPr>
            <a:picLocks noChangeAspect="1"/>
          </p:cNvPicPr>
          <p:nvPr userDrawn="1"/>
        </p:nvPicPr>
        <p:blipFill>
          <a:blip r:embed="rId3">
            <a:extLst>
              <a:ext uri="{28A0092B-C50C-407E-A947-70E740481C1C}">
                <a14:useLocalDpi xmlns:a14="http://schemas.microsoft.com/office/drawing/2010/main" val="0"/>
              </a:ext>
            </a:extLst>
          </a:blip>
          <a:srcRect l="18753" r="18753"/>
          <a:stretch/>
        </p:blipFill>
        <p:spPr>
          <a:xfrm>
            <a:off x="4569848" y="-11976"/>
            <a:ext cx="7636466" cy="6881951"/>
          </a:xfrm>
          <a:prstGeom prst="rect">
            <a:avLst/>
          </a:prstGeom>
          <a:ln w="12700">
            <a:miter lim="400000"/>
          </a:ln>
        </p:spPr>
      </p:pic>
      <p:sp>
        <p:nvSpPr>
          <p:cNvPr id="11" name="Break">
            <a:extLst>
              <a:ext uri="{FF2B5EF4-FFF2-40B4-BE49-F238E27FC236}">
                <a16:creationId xmlns:a16="http://schemas.microsoft.com/office/drawing/2014/main" id="{2801A16E-336B-DC42-874F-9307F2BA6344}"/>
              </a:ext>
            </a:extLst>
          </p:cNvPr>
          <p:cNvSpPr txBox="1"/>
          <p:nvPr userDrawn="1"/>
        </p:nvSpPr>
        <p:spPr>
          <a:xfrm>
            <a:off x="613605" y="3581400"/>
            <a:ext cx="4118385" cy="934931"/>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defRPr sz="11000" cap="none" spc="0">
                <a:solidFill>
                  <a:srgbClr val="FEFDFF"/>
                </a:solidFill>
                <a:latin typeface="DM Serif Display Regular"/>
                <a:ea typeface="DM Serif Display Regular"/>
                <a:cs typeface="DM Serif Display Regular"/>
                <a:sym typeface="DM Serif Display Regular"/>
              </a:defRPr>
            </a:lvl1pPr>
          </a:lstStyle>
          <a:p>
            <a:r>
              <a:rPr lang="en-US" sz="3999" b="1">
                <a:latin typeface="Georgia" panose="02040502050405020303" pitchFamily="18" charset="0"/>
              </a:rPr>
              <a:t>Exercise</a:t>
            </a:r>
            <a:endParaRPr sz="3999" b="1">
              <a:latin typeface="Georgia" panose="02040502050405020303" pitchFamily="18" charset="0"/>
            </a:endParaRPr>
          </a:p>
        </p:txBody>
      </p:sp>
    </p:spTree>
    <p:extLst>
      <p:ext uri="{BB962C8B-B14F-4D97-AF65-F5344CB8AC3E}">
        <p14:creationId xmlns:p14="http://schemas.microsoft.com/office/powerpoint/2010/main" val="3896535776"/>
      </p:ext>
    </p:extLst>
  </p:cSld>
  <p:clrMapOvr>
    <a:masterClrMapping/>
  </p:clrMapOvr>
  <p:transition spd="med"/>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hat">
    <p:bg>
      <p:bgPr>
        <a:solidFill>
          <a:schemeClr val="bg2"/>
        </a:solidFill>
        <a:effectLst/>
      </p:bgPr>
    </p:bg>
    <p:spTree>
      <p:nvGrpSpPr>
        <p:cNvPr id="1" name=""/>
        <p:cNvGrpSpPr/>
        <p:nvPr/>
      </p:nvGrpSpPr>
      <p:grpSpPr>
        <a:xfrm>
          <a:off x="0" y="0"/>
          <a:ext cx="0" cy="0"/>
          <a:chOff x="0" y="0"/>
          <a:chExt cx="0" cy="0"/>
        </a:xfrm>
      </p:grpSpPr>
      <p:pic>
        <p:nvPicPr>
          <p:cNvPr id="6" name="_logomarkwhite.png" descr="_logomarkwhite.png">
            <a:extLst>
              <a:ext uri="{FF2B5EF4-FFF2-40B4-BE49-F238E27FC236}">
                <a16:creationId xmlns:a16="http://schemas.microsoft.com/office/drawing/2014/main" id="{5188468D-3D4A-6B41-B020-8DA4BDF5E73A}"/>
              </a:ext>
            </a:extLst>
          </p:cNvPr>
          <p:cNvPicPr>
            <a:picLocks noChangeAspect="1"/>
          </p:cNvPicPr>
          <p:nvPr userDrawn="1"/>
        </p:nvPicPr>
        <p:blipFill>
          <a:blip r:embed="rId2"/>
          <a:srcRect l="18939" t="19613" r="18939" b="19613"/>
          <a:stretch>
            <a:fillRect/>
          </a:stretch>
        </p:blipFill>
        <p:spPr>
          <a:xfrm>
            <a:off x="326740" y="6323425"/>
            <a:ext cx="207574" cy="203125"/>
          </a:xfrm>
          <a:prstGeom prst="rect">
            <a:avLst/>
          </a:prstGeom>
          <a:ln w="12700">
            <a:miter lim="400000"/>
          </a:ln>
        </p:spPr>
      </p:pic>
      <p:sp>
        <p:nvSpPr>
          <p:cNvPr id="9" name="Text Placeholder 8">
            <a:extLst>
              <a:ext uri="{FF2B5EF4-FFF2-40B4-BE49-F238E27FC236}">
                <a16:creationId xmlns:a16="http://schemas.microsoft.com/office/drawing/2014/main" id="{25DD03A2-E00F-3B4C-B3B8-06D591D9D5E3}"/>
              </a:ext>
            </a:extLst>
          </p:cNvPr>
          <p:cNvSpPr>
            <a:spLocks noGrp="1"/>
          </p:cNvSpPr>
          <p:nvPr>
            <p:ph type="body" sz="quarter" idx="11" hasCustomPrompt="1"/>
          </p:nvPr>
        </p:nvSpPr>
        <p:spPr>
          <a:xfrm>
            <a:off x="613605" y="4800600"/>
            <a:ext cx="3085296" cy="1332707"/>
          </a:xfrm>
          <a:prstGeom prst="rect">
            <a:avLst/>
          </a:prstGeom>
        </p:spPr>
        <p:txBody>
          <a:bodyPr/>
          <a:lstStyle>
            <a:lvl1pPr>
              <a:defRPr sz="1800">
                <a:solidFill>
                  <a:schemeClr val="bg1"/>
                </a:solidFill>
                <a:latin typeface="Arial" panose="020B0604020202020204" pitchFamily="34" charset="0"/>
                <a:cs typeface="Arial" panose="020B0604020202020204" pitchFamily="34" charset="0"/>
              </a:defRPr>
            </a:lvl1pPr>
          </a:lstStyle>
          <a:p>
            <a:r>
              <a:rPr lang="en-US" sz="1800"/>
              <a:t>Prompt for chat</a:t>
            </a:r>
          </a:p>
        </p:txBody>
      </p:sp>
      <p:pic>
        <p:nvPicPr>
          <p:cNvPr id="8" name="Stocksy_txp07eb86abe3A300_Medium_2234583.jpg">
            <a:extLst>
              <a:ext uri="{FF2B5EF4-FFF2-40B4-BE49-F238E27FC236}">
                <a16:creationId xmlns:a16="http://schemas.microsoft.com/office/drawing/2014/main" id="{866011F8-D8E1-1D40-8E5D-B12AE7BC7E4C}"/>
              </a:ext>
            </a:extLst>
          </p:cNvPr>
          <p:cNvPicPr>
            <a:picLocks noChangeAspect="1"/>
          </p:cNvPicPr>
          <p:nvPr userDrawn="1"/>
        </p:nvPicPr>
        <p:blipFill>
          <a:blip r:embed="rId3">
            <a:extLst>
              <a:ext uri="{28A0092B-C50C-407E-A947-70E740481C1C}">
                <a14:useLocalDpi xmlns:a14="http://schemas.microsoft.com/office/drawing/2010/main" val="0"/>
              </a:ext>
            </a:extLst>
          </a:blip>
          <a:srcRect l="13162" r="13162"/>
          <a:stretch/>
        </p:blipFill>
        <p:spPr>
          <a:xfrm>
            <a:off x="4569848" y="-11976"/>
            <a:ext cx="7636466" cy="6881951"/>
          </a:xfrm>
          <a:prstGeom prst="rect">
            <a:avLst/>
          </a:prstGeom>
          <a:ln w="12700">
            <a:miter lim="400000"/>
          </a:ln>
        </p:spPr>
      </p:pic>
      <p:sp>
        <p:nvSpPr>
          <p:cNvPr id="11" name="Break">
            <a:extLst>
              <a:ext uri="{FF2B5EF4-FFF2-40B4-BE49-F238E27FC236}">
                <a16:creationId xmlns:a16="http://schemas.microsoft.com/office/drawing/2014/main" id="{710F3317-3969-6C49-919F-6A3467F0F0A0}"/>
              </a:ext>
            </a:extLst>
          </p:cNvPr>
          <p:cNvSpPr txBox="1"/>
          <p:nvPr userDrawn="1"/>
        </p:nvSpPr>
        <p:spPr>
          <a:xfrm>
            <a:off x="597281" y="3581400"/>
            <a:ext cx="4118385" cy="934931"/>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defRPr sz="11000" cap="none" spc="0">
                <a:solidFill>
                  <a:srgbClr val="FEFDFF"/>
                </a:solidFill>
                <a:latin typeface="DM Serif Display Regular"/>
                <a:ea typeface="DM Serif Display Regular"/>
                <a:cs typeface="DM Serif Display Regular"/>
                <a:sym typeface="DM Serif Display Regular"/>
              </a:defRPr>
            </a:lvl1pPr>
          </a:lstStyle>
          <a:p>
            <a:r>
              <a:rPr lang="en-US" sz="3999" b="1">
                <a:latin typeface="Georgia" panose="02040502050405020303" pitchFamily="18" charset="0"/>
              </a:rPr>
              <a:t>Chat Prompt</a:t>
            </a:r>
            <a:endParaRPr sz="3999" b="1">
              <a:latin typeface="Georgia" panose="02040502050405020303" pitchFamily="18" charset="0"/>
            </a:endParaRPr>
          </a:p>
        </p:txBody>
      </p:sp>
    </p:spTree>
    <p:extLst>
      <p:ext uri="{BB962C8B-B14F-4D97-AF65-F5344CB8AC3E}">
        <p14:creationId xmlns:p14="http://schemas.microsoft.com/office/powerpoint/2010/main" val="2478424928"/>
      </p:ext>
    </p:extLst>
  </p:cSld>
  <p:clrMapOvr>
    <a:masterClrMapping/>
  </p:clrMapOvr>
  <p:transition spd="med"/>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Breakout in person">
    <p:bg>
      <p:bgPr>
        <a:solidFill>
          <a:schemeClr val="bg2"/>
        </a:solidFill>
        <a:effectLst/>
      </p:bgPr>
    </p:bg>
    <p:spTree>
      <p:nvGrpSpPr>
        <p:cNvPr id="1" name=""/>
        <p:cNvGrpSpPr/>
        <p:nvPr/>
      </p:nvGrpSpPr>
      <p:grpSpPr>
        <a:xfrm>
          <a:off x="0" y="0"/>
          <a:ext cx="0" cy="0"/>
          <a:chOff x="0" y="0"/>
          <a:chExt cx="0" cy="0"/>
        </a:xfrm>
      </p:grpSpPr>
      <p:pic>
        <p:nvPicPr>
          <p:cNvPr id="6" name="_logomarkwhite.png" descr="_logomarkwhite.png">
            <a:extLst>
              <a:ext uri="{FF2B5EF4-FFF2-40B4-BE49-F238E27FC236}">
                <a16:creationId xmlns:a16="http://schemas.microsoft.com/office/drawing/2014/main" id="{5188468D-3D4A-6B41-B020-8DA4BDF5E73A}"/>
              </a:ext>
            </a:extLst>
          </p:cNvPr>
          <p:cNvPicPr>
            <a:picLocks noChangeAspect="1"/>
          </p:cNvPicPr>
          <p:nvPr userDrawn="1"/>
        </p:nvPicPr>
        <p:blipFill>
          <a:blip r:embed="rId2"/>
          <a:srcRect l="18939" t="19613" r="18939" b="19613"/>
          <a:stretch>
            <a:fillRect/>
          </a:stretch>
        </p:blipFill>
        <p:spPr>
          <a:xfrm>
            <a:off x="326740" y="6323425"/>
            <a:ext cx="207574" cy="203125"/>
          </a:xfrm>
          <a:prstGeom prst="rect">
            <a:avLst/>
          </a:prstGeom>
          <a:ln w="12700">
            <a:miter lim="400000"/>
          </a:ln>
        </p:spPr>
      </p:pic>
      <p:sp>
        <p:nvSpPr>
          <p:cNvPr id="9" name="Text Placeholder 8">
            <a:extLst>
              <a:ext uri="{FF2B5EF4-FFF2-40B4-BE49-F238E27FC236}">
                <a16:creationId xmlns:a16="http://schemas.microsoft.com/office/drawing/2014/main" id="{25DD03A2-E00F-3B4C-B3B8-06D591D9D5E3}"/>
              </a:ext>
            </a:extLst>
          </p:cNvPr>
          <p:cNvSpPr>
            <a:spLocks noGrp="1"/>
          </p:cNvSpPr>
          <p:nvPr>
            <p:ph type="body" sz="quarter" idx="11" hasCustomPrompt="1"/>
          </p:nvPr>
        </p:nvSpPr>
        <p:spPr>
          <a:xfrm>
            <a:off x="613605" y="4800600"/>
            <a:ext cx="3085296" cy="1332707"/>
          </a:xfrm>
          <a:prstGeom prst="rect">
            <a:avLst/>
          </a:prstGeom>
        </p:spPr>
        <p:txBody>
          <a:bodyPr/>
          <a:lstStyle>
            <a:lvl1pPr>
              <a:defRPr sz="1800">
                <a:solidFill>
                  <a:schemeClr val="bg1"/>
                </a:solidFill>
                <a:latin typeface="Arial" panose="020B0604020202020204" pitchFamily="34" charset="0"/>
                <a:cs typeface="Arial" panose="020B0604020202020204" pitchFamily="34" charset="0"/>
              </a:defRPr>
            </a:lvl1pPr>
          </a:lstStyle>
          <a:p>
            <a:r>
              <a:rPr lang="en-US" sz="1800"/>
              <a:t>Prompt for breakout</a:t>
            </a:r>
          </a:p>
        </p:txBody>
      </p:sp>
      <p:pic>
        <p:nvPicPr>
          <p:cNvPr id="10" name="Stocksy_txp07eb86abe3A300_Medium_2234583.jpg">
            <a:extLst>
              <a:ext uri="{FF2B5EF4-FFF2-40B4-BE49-F238E27FC236}">
                <a16:creationId xmlns:a16="http://schemas.microsoft.com/office/drawing/2014/main" id="{83A373E9-06E1-8645-8E84-D09C897D177A}"/>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26958" t="9908" r="6298" b="10024"/>
          <a:stretch/>
        </p:blipFill>
        <p:spPr>
          <a:xfrm>
            <a:off x="4569848" y="-11976"/>
            <a:ext cx="7636466" cy="6881951"/>
          </a:xfrm>
          <a:prstGeom prst="rect">
            <a:avLst/>
          </a:prstGeom>
          <a:ln w="12700">
            <a:miter lim="400000"/>
          </a:ln>
        </p:spPr>
      </p:pic>
      <p:sp>
        <p:nvSpPr>
          <p:cNvPr id="11" name="Break">
            <a:extLst>
              <a:ext uri="{FF2B5EF4-FFF2-40B4-BE49-F238E27FC236}">
                <a16:creationId xmlns:a16="http://schemas.microsoft.com/office/drawing/2014/main" id="{48609CB8-0CCC-FD41-84A3-5C2F2859FF5F}"/>
              </a:ext>
            </a:extLst>
          </p:cNvPr>
          <p:cNvSpPr txBox="1"/>
          <p:nvPr userDrawn="1"/>
        </p:nvSpPr>
        <p:spPr>
          <a:xfrm>
            <a:off x="613605" y="3428999"/>
            <a:ext cx="4118385" cy="934931"/>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defRPr sz="11000" cap="none" spc="0">
                <a:solidFill>
                  <a:srgbClr val="FEFDFF"/>
                </a:solidFill>
                <a:latin typeface="DM Serif Display Regular"/>
                <a:ea typeface="DM Serif Display Regular"/>
                <a:cs typeface="DM Serif Display Regular"/>
                <a:sym typeface="DM Serif Display Regular"/>
              </a:defRPr>
            </a:lvl1pPr>
          </a:lstStyle>
          <a:p>
            <a:r>
              <a:rPr lang="en-US" sz="3999" b="1">
                <a:latin typeface="Georgia" panose="02040502050405020303" pitchFamily="18" charset="0"/>
              </a:rPr>
              <a:t>Breakout</a:t>
            </a:r>
            <a:endParaRPr sz="3999" b="1">
              <a:latin typeface="Georgia" panose="02040502050405020303" pitchFamily="18" charset="0"/>
            </a:endParaRPr>
          </a:p>
        </p:txBody>
      </p:sp>
    </p:spTree>
    <p:extLst>
      <p:ext uri="{BB962C8B-B14F-4D97-AF65-F5344CB8AC3E}">
        <p14:creationId xmlns:p14="http://schemas.microsoft.com/office/powerpoint/2010/main" val="1352378655"/>
      </p:ext>
    </p:extLst>
  </p:cSld>
  <p:clrMapOvr>
    <a:masterClrMapping/>
  </p:clrMapOvr>
  <p:transition spd="med"/>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Breakout Virtual">
    <p:bg>
      <p:bgPr>
        <a:solidFill>
          <a:schemeClr val="bg2"/>
        </a:solidFill>
        <a:effectLst/>
      </p:bgPr>
    </p:bg>
    <p:spTree>
      <p:nvGrpSpPr>
        <p:cNvPr id="1" name=""/>
        <p:cNvGrpSpPr/>
        <p:nvPr/>
      </p:nvGrpSpPr>
      <p:grpSpPr>
        <a:xfrm>
          <a:off x="0" y="0"/>
          <a:ext cx="0" cy="0"/>
          <a:chOff x="0" y="0"/>
          <a:chExt cx="0" cy="0"/>
        </a:xfrm>
      </p:grpSpPr>
      <p:pic>
        <p:nvPicPr>
          <p:cNvPr id="6" name="_logomarkwhite.png" descr="_logomarkwhite.png">
            <a:extLst>
              <a:ext uri="{FF2B5EF4-FFF2-40B4-BE49-F238E27FC236}">
                <a16:creationId xmlns:a16="http://schemas.microsoft.com/office/drawing/2014/main" id="{5188468D-3D4A-6B41-B020-8DA4BDF5E73A}"/>
              </a:ext>
            </a:extLst>
          </p:cNvPr>
          <p:cNvPicPr>
            <a:picLocks noChangeAspect="1"/>
          </p:cNvPicPr>
          <p:nvPr userDrawn="1"/>
        </p:nvPicPr>
        <p:blipFill>
          <a:blip r:embed="rId2"/>
          <a:srcRect l="18939" t="19613" r="18939" b="19613"/>
          <a:stretch>
            <a:fillRect/>
          </a:stretch>
        </p:blipFill>
        <p:spPr>
          <a:xfrm>
            <a:off x="326740" y="6323425"/>
            <a:ext cx="207574" cy="203125"/>
          </a:xfrm>
          <a:prstGeom prst="rect">
            <a:avLst/>
          </a:prstGeom>
          <a:ln w="12700">
            <a:miter lim="400000"/>
          </a:ln>
        </p:spPr>
      </p:pic>
      <p:sp>
        <p:nvSpPr>
          <p:cNvPr id="9" name="Text Placeholder 8">
            <a:extLst>
              <a:ext uri="{FF2B5EF4-FFF2-40B4-BE49-F238E27FC236}">
                <a16:creationId xmlns:a16="http://schemas.microsoft.com/office/drawing/2014/main" id="{25DD03A2-E00F-3B4C-B3B8-06D591D9D5E3}"/>
              </a:ext>
            </a:extLst>
          </p:cNvPr>
          <p:cNvSpPr>
            <a:spLocks noGrp="1"/>
          </p:cNvSpPr>
          <p:nvPr>
            <p:ph type="body" sz="quarter" idx="11" hasCustomPrompt="1"/>
          </p:nvPr>
        </p:nvSpPr>
        <p:spPr>
          <a:xfrm>
            <a:off x="613605" y="4800600"/>
            <a:ext cx="3085296" cy="1332707"/>
          </a:xfrm>
          <a:prstGeom prst="rect">
            <a:avLst/>
          </a:prstGeom>
        </p:spPr>
        <p:txBody>
          <a:bodyPr/>
          <a:lstStyle>
            <a:lvl1pPr>
              <a:defRPr sz="1800">
                <a:solidFill>
                  <a:schemeClr val="bg1"/>
                </a:solidFill>
                <a:latin typeface="Arial" panose="020B0604020202020204" pitchFamily="34" charset="0"/>
                <a:cs typeface="Arial" panose="020B0604020202020204" pitchFamily="34" charset="0"/>
              </a:defRPr>
            </a:lvl1pPr>
          </a:lstStyle>
          <a:p>
            <a:r>
              <a:rPr lang="en-US" sz="1800"/>
              <a:t>Prompt for breakout</a:t>
            </a:r>
          </a:p>
        </p:txBody>
      </p:sp>
      <p:grpSp>
        <p:nvGrpSpPr>
          <p:cNvPr id="8" name="Group 7">
            <a:extLst>
              <a:ext uri="{FF2B5EF4-FFF2-40B4-BE49-F238E27FC236}">
                <a16:creationId xmlns:a16="http://schemas.microsoft.com/office/drawing/2014/main" id="{E2042F96-AEC1-E548-8D1E-DB89B613D2CA}"/>
              </a:ext>
            </a:extLst>
          </p:cNvPr>
          <p:cNvGrpSpPr/>
          <p:nvPr userDrawn="1"/>
        </p:nvGrpSpPr>
        <p:grpSpPr>
          <a:xfrm>
            <a:off x="4567613" y="4964"/>
            <a:ext cx="7621212" cy="6879184"/>
            <a:chOff x="9142076" y="-23951"/>
            <a:chExt cx="15214985" cy="13730023"/>
          </a:xfrm>
        </p:grpSpPr>
        <p:pic>
          <p:nvPicPr>
            <p:cNvPr id="11" name="Stocksy_txp07eb86abe3A300_Medium_2234583.jpg">
              <a:extLst>
                <a:ext uri="{FF2B5EF4-FFF2-40B4-BE49-F238E27FC236}">
                  <a16:creationId xmlns:a16="http://schemas.microsoft.com/office/drawing/2014/main" id="{9FB4FEB3-087B-6945-ABEB-C1B9E6AC13E0}"/>
                </a:ext>
              </a:extLst>
            </p:cNvPr>
            <p:cNvPicPr>
              <a:picLocks noChangeAspect="1"/>
            </p:cNvPicPr>
            <p:nvPr/>
          </p:nvPicPr>
          <p:blipFill>
            <a:blip r:embed="rId3" cstate="print">
              <a:extLst>
                <a:ext uri="{28A0092B-C50C-407E-A947-70E740481C1C}">
                  <a14:useLocalDpi xmlns:a14="http://schemas.microsoft.com/office/drawing/2010/main" val="0"/>
                </a:ext>
              </a:extLst>
            </a:blip>
            <a:srcRect l="13162" r="13162"/>
            <a:stretch/>
          </p:blipFill>
          <p:spPr>
            <a:xfrm>
              <a:off x="9142076" y="-23951"/>
              <a:ext cx="7487685" cy="6746113"/>
            </a:xfrm>
            <a:prstGeom prst="rect">
              <a:avLst/>
            </a:prstGeom>
            <a:ln w="12700">
              <a:miter lim="400000"/>
            </a:ln>
          </p:spPr>
        </p:pic>
        <p:pic>
          <p:nvPicPr>
            <p:cNvPr id="12" name="Stocksy_txp07eb86abe3A300_Medium_2234583.jpg">
              <a:extLst>
                <a:ext uri="{FF2B5EF4-FFF2-40B4-BE49-F238E27FC236}">
                  <a16:creationId xmlns:a16="http://schemas.microsoft.com/office/drawing/2014/main" id="{479EDF8A-61D2-FF4D-A0FC-77271BBD62C4}"/>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4593" t="1679" r="20783" b="552"/>
            <a:stretch/>
          </p:blipFill>
          <p:spPr>
            <a:xfrm>
              <a:off x="16629761" y="-23950"/>
              <a:ext cx="7725530" cy="6746112"/>
            </a:xfrm>
            <a:prstGeom prst="rect">
              <a:avLst/>
            </a:prstGeom>
            <a:ln w="12700" cap="flat">
              <a:noFill/>
              <a:miter lim="400000"/>
            </a:ln>
            <a:effectLst/>
          </p:spPr>
        </p:pic>
        <p:pic>
          <p:nvPicPr>
            <p:cNvPr id="13" name="3990847.jpg">
              <a:extLst>
                <a:ext uri="{FF2B5EF4-FFF2-40B4-BE49-F238E27FC236}">
                  <a16:creationId xmlns:a16="http://schemas.microsoft.com/office/drawing/2014/main" id="{4BB12E62-AEFC-0041-8C1D-4D2D3D5D7794}"/>
                </a:ext>
              </a:extLst>
            </p:cNvPr>
            <p:cNvPicPr>
              <a:picLocks noChangeAspect="1"/>
            </p:cNvPicPr>
            <p:nvPr/>
          </p:nvPicPr>
          <p:blipFill rotWithShape="1">
            <a:blip r:embed="rId5">
              <a:extLst>
                <a:ext uri="{28A0092B-C50C-407E-A947-70E740481C1C}">
                  <a14:useLocalDpi xmlns:a14="http://schemas.microsoft.com/office/drawing/2010/main" val="0"/>
                </a:ext>
              </a:extLst>
            </a:blip>
            <a:srcRect l="9610" r="22211" b="2487"/>
            <a:stretch/>
          </p:blipFill>
          <p:spPr>
            <a:xfrm>
              <a:off x="16629760" y="6722162"/>
              <a:ext cx="7727301" cy="6983910"/>
            </a:xfrm>
            <a:prstGeom prst="rect">
              <a:avLst/>
            </a:prstGeom>
            <a:ln w="12700" cap="flat">
              <a:noFill/>
              <a:miter lim="400000"/>
            </a:ln>
            <a:effectLst/>
          </p:spPr>
        </p:pic>
        <p:pic>
          <p:nvPicPr>
            <p:cNvPr id="14" name="655146.jpg">
              <a:extLst>
                <a:ext uri="{FF2B5EF4-FFF2-40B4-BE49-F238E27FC236}">
                  <a16:creationId xmlns:a16="http://schemas.microsoft.com/office/drawing/2014/main" id="{C0E1450C-C443-AE44-835F-57B4CCC036E0}"/>
                </a:ext>
              </a:extLst>
            </p:cNvPr>
            <p:cNvPicPr>
              <a:picLocks noChangeAspect="1"/>
            </p:cNvPicPr>
            <p:nvPr/>
          </p:nvPicPr>
          <p:blipFill rotWithShape="1">
            <a:blip r:embed="rId6">
              <a:extLst>
                <a:ext uri="{28A0092B-C50C-407E-A947-70E740481C1C}">
                  <a14:useLocalDpi xmlns:a14="http://schemas.microsoft.com/office/drawing/2010/main" val="0"/>
                </a:ext>
              </a:extLst>
            </a:blip>
            <a:srcRect l="29215" t="13088" r="720" b="43392"/>
            <a:stretch/>
          </p:blipFill>
          <p:spPr>
            <a:xfrm>
              <a:off x="9144000" y="6729766"/>
              <a:ext cx="7487685" cy="6976306"/>
            </a:xfrm>
            <a:prstGeom prst="rect">
              <a:avLst/>
            </a:prstGeom>
            <a:ln w="12700" cap="flat">
              <a:noFill/>
              <a:miter lim="400000"/>
            </a:ln>
            <a:effectLst/>
          </p:spPr>
        </p:pic>
      </p:grpSp>
      <p:sp>
        <p:nvSpPr>
          <p:cNvPr id="15" name="Break">
            <a:extLst>
              <a:ext uri="{FF2B5EF4-FFF2-40B4-BE49-F238E27FC236}">
                <a16:creationId xmlns:a16="http://schemas.microsoft.com/office/drawing/2014/main" id="{AC0AEF1A-4619-4D48-924D-339D910EE447}"/>
              </a:ext>
            </a:extLst>
          </p:cNvPr>
          <p:cNvSpPr txBox="1"/>
          <p:nvPr userDrawn="1"/>
        </p:nvSpPr>
        <p:spPr>
          <a:xfrm>
            <a:off x="613605" y="3473017"/>
            <a:ext cx="4118385" cy="934931"/>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defRPr sz="11000" cap="none" spc="0">
                <a:solidFill>
                  <a:srgbClr val="FEFDFF"/>
                </a:solidFill>
                <a:latin typeface="DM Serif Display Regular"/>
                <a:ea typeface="DM Serif Display Regular"/>
                <a:cs typeface="DM Serif Display Regular"/>
                <a:sym typeface="DM Serif Display Regular"/>
              </a:defRPr>
            </a:lvl1pPr>
          </a:lstStyle>
          <a:p>
            <a:r>
              <a:rPr lang="en-US" sz="3999" b="1">
                <a:latin typeface="Georgia" panose="02040502050405020303" pitchFamily="18" charset="0"/>
              </a:rPr>
              <a:t>Breakout</a:t>
            </a:r>
            <a:endParaRPr sz="3999" b="1">
              <a:latin typeface="Georgia" panose="02040502050405020303" pitchFamily="18" charset="0"/>
            </a:endParaRPr>
          </a:p>
        </p:txBody>
      </p:sp>
    </p:spTree>
    <p:extLst>
      <p:ext uri="{BB962C8B-B14F-4D97-AF65-F5344CB8AC3E}">
        <p14:creationId xmlns:p14="http://schemas.microsoft.com/office/powerpoint/2010/main" val="1597990716"/>
      </p:ext>
    </p:extLst>
  </p:cSld>
  <p:clrMapOvr>
    <a:masterClrMapping/>
  </p:clrMapOvr>
  <p:transition spd="med"/>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Break">
    <p:bg>
      <p:bgPr>
        <a:solidFill>
          <a:schemeClr val="tx2"/>
        </a:solidFill>
        <a:effectLst/>
      </p:bgPr>
    </p:bg>
    <p:spTree>
      <p:nvGrpSpPr>
        <p:cNvPr id="1" name=""/>
        <p:cNvGrpSpPr/>
        <p:nvPr/>
      </p:nvGrpSpPr>
      <p:grpSpPr>
        <a:xfrm>
          <a:off x="0" y="0"/>
          <a:ext cx="0" cy="0"/>
          <a:chOff x="0" y="0"/>
          <a:chExt cx="0" cy="0"/>
        </a:xfrm>
      </p:grpSpPr>
      <p:pic>
        <p:nvPicPr>
          <p:cNvPr id="6" name="_logomarkwhite.png" descr="_logomarkwhite.png">
            <a:extLst>
              <a:ext uri="{FF2B5EF4-FFF2-40B4-BE49-F238E27FC236}">
                <a16:creationId xmlns:a16="http://schemas.microsoft.com/office/drawing/2014/main" id="{5188468D-3D4A-6B41-B020-8DA4BDF5E73A}"/>
              </a:ext>
            </a:extLst>
          </p:cNvPr>
          <p:cNvPicPr>
            <a:picLocks noChangeAspect="1"/>
          </p:cNvPicPr>
          <p:nvPr userDrawn="1"/>
        </p:nvPicPr>
        <p:blipFill>
          <a:blip r:embed="rId2"/>
          <a:srcRect l="18939" t="19613" r="18939" b="19613"/>
          <a:stretch>
            <a:fillRect/>
          </a:stretch>
        </p:blipFill>
        <p:spPr>
          <a:xfrm>
            <a:off x="326740" y="6323425"/>
            <a:ext cx="207574" cy="203125"/>
          </a:xfrm>
          <a:prstGeom prst="rect">
            <a:avLst/>
          </a:prstGeom>
          <a:ln w="12700">
            <a:miter lim="400000"/>
          </a:ln>
        </p:spPr>
      </p:pic>
      <p:pic>
        <p:nvPicPr>
          <p:cNvPr id="10" name="adomas-aleno--ySLeov8m_8-unsplash.jpg">
            <a:extLst>
              <a:ext uri="{FF2B5EF4-FFF2-40B4-BE49-F238E27FC236}">
                <a16:creationId xmlns:a16="http://schemas.microsoft.com/office/drawing/2014/main" id="{351AB4D6-F91B-6A49-B983-00877C68443A}"/>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1" t="-191" r="25783" b="191"/>
          <a:stretch/>
        </p:blipFill>
        <p:spPr>
          <a:xfrm>
            <a:off x="4569848" y="-8196"/>
            <a:ext cx="7636466" cy="6878171"/>
          </a:xfrm>
          <a:prstGeom prst="rect">
            <a:avLst/>
          </a:prstGeom>
          <a:ln w="12700">
            <a:miter lim="400000"/>
          </a:ln>
        </p:spPr>
      </p:pic>
      <p:sp>
        <p:nvSpPr>
          <p:cNvPr id="15" name="Break">
            <a:extLst>
              <a:ext uri="{FF2B5EF4-FFF2-40B4-BE49-F238E27FC236}">
                <a16:creationId xmlns:a16="http://schemas.microsoft.com/office/drawing/2014/main" id="{BA8FED89-8597-A140-8CC1-9E12153E6F89}"/>
              </a:ext>
            </a:extLst>
          </p:cNvPr>
          <p:cNvSpPr txBox="1"/>
          <p:nvPr userDrawn="1"/>
        </p:nvSpPr>
        <p:spPr>
          <a:xfrm>
            <a:off x="302157" y="5278954"/>
            <a:ext cx="3925841" cy="934931"/>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defRPr sz="11000" cap="none" spc="0">
                <a:solidFill>
                  <a:srgbClr val="FFFFFF"/>
                </a:solidFill>
                <a:latin typeface="DM Serif Display Regular"/>
                <a:ea typeface="DM Serif Display Regular"/>
                <a:cs typeface="DM Serif Display Regular"/>
                <a:sym typeface="DM Serif Display Regular"/>
              </a:defRPr>
            </a:lvl1pPr>
          </a:lstStyle>
          <a:p>
            <a:r>
              <a:rPr sz="3999" b="1">
                <a:latin typeface="Georgia" panose="02040502050405020303" pitchFamily="18" charset="0"/>
              </a:rPr>
              <a:t>Break</a:t>
            </a:r>
          </a:p>
        </p:txBody>
      </p:sp>
      <p:sp>
        <p:nvSpPr>
          <p:cNvPr id="16" name="Taking a">
            <a:extLst>
              <a:ext uri="{FF2B5EF4-FFF2-40B4-BE49-F238E27FC236}">
                <a16:creationId xmlns:a16="http://schemas.microsoft.com/office/drawing/2014/main" id="{D1B06B34-46C3-BA44-8690-120D5DB91041}"/>
              </a:ext>
            </a:extLst>
          </p:cNvPr>
          <p:cNvSpPr txBox="1"/>
          <p:nvPr userDrawn="1"/>
        </p:nvSpPr>
        <p:spPr>
          <a:xfrm>
            <a:off x="314854" y="5029200"/>
            <a:ext cx="3037730" cy="376545"/>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defRPr sz="2800" cap="none" spc="28">
                <a:solidFill>
                  <a:srgbClr val="FFFFFF"/>
                </a:solidFill>
                <a:latin typeface="DM Sans Regular"/>
                <a:ea typeface="DM Sans Regular"/>
                <a:cs typeface="DM Sans Regular"/>
                <a:sym typeface="DM Sans Regular"/>
              </a:defRPr>
            </a:lvl1pPr>
          </a:lstStyle>
          <a:p>
            <a:r>
              <a:rPr lang="en-US" sz="1800">
                <a:latin typeface="Arial" panose="020B0604020202020204" pitchFamily="34" charset="0"/>
                <a:cs typeface="Arial" panose="020B0604020202020204" pitchFamily="34" charset="0"/>
              </a:rPr>
              <a:t>Time for a</a:t>
            </a:r>
            <a:endParaRPr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4710547"/>
      </p:ext>
    </p:extLst>
  </p:cSld>
  <p:clrMapOvr>
    <a:masterClrMapping/>
  </p:clrMapOvr>
  <p:transition spd="med"/>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unch">
    <p:bg>
      <p:bgPr>
        <a:solidFill>
          <a:schemeClr val="tx2"/>
        </a:solidFill>
        <a:effectLst/>
      </p:bgPr>
    </p:bg>
    <p:spTree>
      <p:nvGrpSpPr>
        <p:cNvPr id="1" name=""/>
        <p:cNvGrpSpPr/>
        <p:nvPr/>
      </p:nvGrpSpPr>
      <p:grpSpPr>
        <a:xfrm>
          <a:off x="0" y="0"/>
          <a:ext cx="0" cy="0"/>
          <a:chOff x="0" y="0"/>
          <a:chExt cx="0" cy="0"/>
        </a:xfrm>
      </p:grpSpPr>
      <p:pic>
        <p:nvPicPr>
          <p:cNvPr id="6" name="_logomarkwhite.png" descr="_logomarkwhite.png">
            <a:extLst>
              <a:ext uri="{FF2B5EF4-FFF2-40B4-BE49-F238E27FC236}">
                <a16:creationId xmlns:a16="http://schemas.microsoft.com/office/drawing/2014/main" id="{5188468D-3D4A-6B41-B020-8DA4BDF5E73A}"/>
              </a:ext>
            </a:extLst>
          </p:cNvPr>
          <p:cNvPicPr>
            <a:picLocks noChangeAspect="1"/>
          </p:cNvPicPr>
          <p:nvPr userDrawn="1"/>
        </p:nvPicPr>
        <p:blipFill>
          <a:blip r:embed="rId2"/>
          <a:srcRect l="18939" t="19613" r="18939" b="19613"/>
          <a:stretch>
            <a:fillRect/>
          </a:stretch>
        </p:blipFill>
        <p:spPr>
          <a:xfrm>
            <a:off x="326740" y="6323425"/>
            <a:ext cx="207574" cy="203125"/>
          </a:xfrm>
          <a:prstGeom prst="rect">
            <a:avLst/>
          </a:prstGeom>
          <a:ln w="12700">
            <a:miter lim="400000"/>
          </a:ln>
        </p:spPr>
      </p:pic>
      <p:pic>
        <p:nvPicPr>
          <p:cNvPr id="8" name="adomas-aleno--ySLeov8m_8-unsplash.jpg">
            <a:extLst>
              <a:ext uri="{FF2B5EF4-FFF2-40B4-BE49-F238E27FC236}">
                <a16:creationId xmlns:a16="http://schemas.microsoft.com/office/drawing/2014/main" id="{79633668-36C0-154A-9E15-61C8C33AE6E7}"/>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16787" t="246" r="-191" b="-246"/>
          <a:stretch/>
        </p:blipFill>
        <p:spPr>
          <a:xfrm>
            <a:off x="4569848" y="-8196"/>
            <a:ext cx="7636466" cy="6878171"/>
          </a:xfrm>
          <a:prstGeom prst="rect">
            <a:avLst/>
          </a:prstGeom>
          <a:ln w="12700">
            <a:miter lim="400000"/>
          </a:ln>
        </p:spPr>
      </p:pic>
      <p:sp>
        <p:nvSpPr>
          <p:cNvPr id="11" name="Break">
            <a:extLst>
              <a:ext uri="{FF2B5EF4-FFF2-40B4-BE49-F238E27FC236}">
                <a16:creationId xmlns:a16="http://schemas.microsoft.com/office/drawing/2014/main" id="{E3C1538D-92CC-D04F-ABF6-A5F5869BD2E1}"/>
              </a:ext>
            </a:extLst>
          </p:cNvPr>
          <p:cNvSpPr txBox="1"/>
          <p:nvPr userDrawn="1"/>
        </p:nvSpPr>
        <p:spPr>
          <a:xfrm>
            <a:off x="302157" y="5278954"/>
            <a:ext cx="3925841" cy="934931"/>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defRPr sz="11000" cap="none" spc="0">
                <a:solidFill>
                  <a:srgbClr val="FFFFFF"/>
                </a:solidFill>
                <a:latin typeface="DM Serif Display Regular"/>
                <a:ea typeface="DM Serif Display Regular"/>
                <a:cs typeface="DM Serif Display Regular"/>
                <a:sym typeface="DM Serif Display Regular"/>
              </a:defRPr>
            </a:lvl1pPr>
          </a:lstStyle>
          <a:p>
            <a:r>
              <a:rPr lang="en-US" sz="3999" b="1">
                <a:latin typeface="Georgia" panose="02040502050405020303" pitchFamily="18" charset="0"/>
              </a:rPr>
              <a:t>Lunch</a:t>
            </a:r>
            <a:endParaRPr sz="3999" b="1">
              <a:latin typeface="Georgia" panose="02040502050405020303" pitchFamily="18" charset="0"/>
            </a:endParaRPr>
          </a:p>
        </p:txBody>
      </p:sp>
      <p:sp>
        <p:nvSpPr>
          <p:cNvPr id="12" name="Taking a">
            <a:extLst>
              <a:ext uri="{FF2B5EF4-FFF2-40B4-BE49-F238E27FC236}">
                <a16:creationId xmlns:a16="http://schemas.microsoft.com/office/drawing/2014/main" id="{D0D0C123-13C2-3440-BB1D-24F834B73FB3}"/>
              </a:ext>
            </a:extLst>
          </p:cNvPr>
          <p:cNvSpPr txBox="1"/>
          <p:nvPr userDrawn="1"/>
        </p:nvSpPr>
        <p:spPr>
          <a:xfrm>
            <a:off x="314854" y="5029200"/>
            <a:ext cx="3037730" cy="376545"/>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defRPr sz="2800" cap="none" spc="28">
                <a:solidFill>
                  <a:srgbClr val="FFFFFF"/>
                </a:solidFill>
                <a:latin typeface="DM Sans Regular"/>
                <a:ea typeface="DM Sans Regular"/>
                <a:cs typeface="DM Sans Regular"/>
                <a:sym typeface="DM Sans Regular"/>
              </a:defRPr>
            </a:lvl1pPr>
          </a:lstStyle>
          <a:p>
            <a:r>
              <a:rPr lang="en-US" sz="1800">
                <a:latin typeface="Arial" panose="020B0604020202020204" pitchFamily="34" charset="0"/>
                <a:cs typeface="Arial" panose="020B0604020202020204" pitchFamily="34" charset="0"/>
              </a:rPr>
              <a:t>Time for</a:t>
            </a:r>
            <a:endParaRPr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79095009"/>
      </p:ext>
    </p:extLst>
  </p:cSld>
  <p:clrMapOvr>
    <a:masterClrMapping/>
  </p:clrMapOvr>
  <p:transition spd="med"/>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Application">
    <p:spTree>
      <p:nvGrpSpPr>
        <p:cNvPr id="1" name=""/>
        <p:cNvGrpSpPr/>
        <p:nvPr/>
      </p:nvGrpSpPr>
      <p:grpSpPr>
        <a:xfrm>
          <a:off x="0" y="0"/>
          <a:ext cx="0" cy="0"/>
          <a:chOff x="0" y="0"/>
          <a:chExt cx="0" cy="0"/>
        </a:xfrm>
      </p:grpSpPr>
      <p:sp>
        <p:nvSpPr>
          <p:cNvPr id="2" name="moments of light tones, warm interaction,  and energetic humanity.">
            <a:extLst>
              <a:ext uri="{FF2B5EF4-FFF2-40B4-BE49-F238E27FC236}">
                <a16:creationId xmlns:a16="http://schemas.microsoft.com/office/drawing/2014/main" id="{35667BF7-14AD-C647-A061-85E18D48E866}"/>
              </a:ext>
            </a:extLst>
          </p:cNvPr>
          <p:cNvSpPr txBox="1"/>
          <p:nvPr userDrawn="1"/>
        </p:nvSpPr>
        <p:spPr>
          <a:xfrm>
            <a:off x="3185233" y="3607487"/>
            <a:ext cx="5808596" cy="622356"/>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nchor="b"/>
          <a:lstStyle/>
          <a:p>
            <a:pPr>
              <a:lnSpc>
                <a:spcPct val="80000"/>
              </a:lnSpc>
              <a:defRPr sz="7700" cap="none" spc="-77">
                <a:latin typeface="DM Serif Display Regular"/>
                <a:ea typeface="DM Serif Display Regular"/>
                <a:cs typeface="DM Serif Display Regular"/>
                <a:sym typeface="DM Serif Display Regular"/>
              </a:defRPr>
            </a:pPr>
            <a:r>
              <a:rPr lang="en-US" sz="3599" b="1">
                <a:latin typeface="Georgia" panose="02040502050405020303" pitchFamily="18" charset="0"/>
              </a:rPr>
              <a:t>Next Steps + Application</a:t>
            </a:r>
            <a:endParaRPr sz="3599" b="1">
              <a:latin typeface="Georgia" panose="02040502050405020303" pitchFamily="18" charset="0"/>
              <a:ea typeface="DM Sans Regular"/>
              <a:cs typeface="DM Sans Regular"/>
              <a:sym typeface="DM Sans Regular"/>
            </a:endParaRPr>
          </a:p>
        </p:txBody>
      </p:sp>
      <p:pic>
        <p:nvPicPr>
          <p:cNvPr id="3" name="_logomarkblack.png" descr="_logomarkblack.png">
            <a:extLst>
              <a:ext uri="{FF2B5EF4-FFF2-40B4-BE49-F238E27FC236}">
                <a16:creationId xmlns:a16="http://schemas.microsoft.com/office/drawing/2014/main" id="{ED03AFB8-A0FD-CF41-8244-8EFD1DFF5397}"/>
              </a:ext>
            </a:extLst>
          </p:cNvPr>
          <p:cNvPicPr>
            <a:picLocks noChangeAspect="1"/>
          </p:cNvPicPr>
          <p:nvPr userDrawn="1"/>
        </p:nvPicPr>
        <p:blipFill>
          <a:blip r:embed="rId2"/>
          <a:srcRect l="18908" t="19583" r="18908" b="19583"/>
          <a:stretch>
            <a:fillRect/>
          </a:stretch>
        </p:blipFill>
        <p:spPr>
          <a:xfrm>
            <a:off x="326740" y="6323425"/>
            <a:ext cx="207574" cy="203125"/>
          </a:xfrm>
          <a:prstGeom prst="rect">
            <a:avLst/>
          </a:prstGeom>
          <a:ln w="12700">
            <a:miter lim="400000"/>
          </a:ln>
        </p:spPr>
      </p:pic>
      <p:pic>
        <p:nvPicPr>
          <p:cNvPr id="4" name="Picture 3">
            <a:extLst>
              <a:ext uri="{FF2B5EF4-FFF2-40B4-BE49-F238E27FC236}">
                <a16:creationId xmlns:a16="http://schemas.microsoft.com/office/drawing/2014/main" id="{4685B103-9D01-B04E-A560-D8438142F604}"/>
              </a:ext>
            </a:extLst>
          </p:cNvPr>
          <p:cNvPicPr>
            <a:picLocks noChangeAspect="1"/>
          </p:cNvPicPr>
          <p:nvPr userDrawn="1"/>
        </p:nvPicPr>
        <p:blipFill>
          <a:blip r:embed="rId3">
            <a:extLst>
              <a:ext uri="{28A0092B-C50C-407E-A947-70E740481C1C}">
                <a14:useLocalDpi xmlns:a14="http://schemas.microsoft.com/office/drawing/2010/main" val="0"/>
              </a:ext>
            </a:extLst>
          </a:blip>
          <a:srcRect t="30066" b="30066"/>
          <a:stretch/>
        </p:blipFill>
        <p:spPr>
          <a:xfrm>
            <a:off x="0" y="0"/>
            <a:ext cx="12188825" cy="3256609"/>
          </a:xfrm>
          <a:prstGeom prst="rect">
            <a:avLst/>
          </a:prstGeom>
        </p:spPr>
      </p:pic>
      <p:sp>
        <p:nvSpPr>
          <p:cNvPr id="7" name="Text Placeholder 4">
            <a:extLst>
              <a:ext uri="{FF2B5EF4-FFF2-40B4-BE49-F238E27FC236}">
                <a16:creationId xmlns:a16="http://schemas.microsoft.com/office/drawing/2014/main" id="{7B3F96EF-1B25-514B-8A4A-2E8A08B339C7}"/>
              </a:ext>
            </a:extLst>
          </p:cNvPr>
          <p:cNvSpPr>
            <a:spLocks noGrp="1"/>
          </p:cNvSpPr>
          <p:nvPr>
            <p:ph type="body" sz="quarter" idx="11" hasCustomPrompt="1"/>
          </p:nvPr>
        </p:nvSpPr>
        <p:spPr>
          <a:xfrm>
            <a:off x="3432678" y="4580721"/>
            <a:ext cx="5561151" cy="1714500"/>
          </a:xfrm>
          <a:prstGeom prst="rect">
            <a:avLst/>
          </a:prstGeom>
        </p:spPr>
        <p:txBody>
          <a:bodyPr/>
          <a:lstStyle>
            <a:lvl1pPr>
              <a:defRPr sz="1800">
                <a:latin typeface="Arial" panose="020B0604020202020204" pitchFamily="34" charset="0"/>
                <a:cs typeface="Arial" panose="020B0604020202020204" pitchFamily="34" charset="0"/>
              </a:defRPr>
            </a:lvl1pPr>
          </a:lstStyle>
          <a:p>
            <a:pPr lvl="0"/>
            <a:r>
              <a:rPr lang="en-US"/>
              <a:t>Description of application</a:t>
            </a:r>
          </a:p>
        </p:txBody>
      </p:sp>
    </p:spTree>
    <p:extLst>
      <p:ext uri="{BB962C8B-B14F-4D97-AF65-F5344CB8AC3E}">
        <p14:creationId xmlns:p14="http://schemas.microsoft.com/office/powerpoint/2010/main" val="2339725172"/>
      </p:ext>
    </p:extLst>
  </p:cSld>
  <p:clrMapOvr>
    <a:masterClrMapping/>
  </p:clrMapOvr>
  <p:transition spd="med"/>
  <p:extLst>
    <p:ext uri="{DCECCB84-F9BA-43D5-87BE-67443E8EF086}">
      <p15:sldGuideLst xmlns:p15="http://schemas.microsoft.com/office/powerpoint/2012/main">
        <p15:guide id="1" orient="horz" pos="1248">
          <p15:clr>
            <a:srgbClr val="FBAE40"/>
          </p15:clr>
        </p15:guide>
        <p15:guide id="2" orient="horz" pos="2496">
          <p15:clr>
            <a:srgbClr val="FBAE4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moments of light tones, warm interaction,  and energetic humanity.">
            <a:extLst>
              <a:ext uri="{FF2B5EF4-FFF2-40B4-BE49-F238E27FC236}">
                <a16:creationId xmlns:a16="http://schemas.microsoft.com/office/drawing/2014/main" id="{77E889EF-0A94-AE48-A7E2-E2CA6E0CC14A}"/>
              </a:ext>
            </a:extLst>
          </p:cNvPr>
          <p:cNvSpPr txBox="1"/>
          <p:nvPr userDrawn="1"/>
        </p:nvSpPr>
        <p:spPr>
          <a:xfrm>
            <a:off x="5355602" y="1104900"/>
            <a:ext cx="5766700" cy="622356"/>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nchor="b"/>
          <a:lstStyle/>
          <a:p>
            <a:pPr>
              <a:lnSpc>
                <a:spcPct val="80000"/>
              </a:lnSpc>
              <a:defRPr sz="7700" cap="none" spc="-77">
                <a:latin typeface="DM Serif Display Regular"/>
                <a:ea typeface="DM Serif Display Regular"/>
                <a:cs typeface="DM Serif Display Regular"/>
                <a:sym typeface="DM Serif Display Regular"/>
              </a:defRPr>
            </a:pPr>
            <a:r>
              <a:rPr lang="en-US" sz="3599" b="1">
                <a:latin typeface="Georgia" panose="02040502050405020303" pitchFamily="18" charset="0"/>
              </a:rPr>
              <a:t>Next Steps + Application</a:t>
            </a:r>
            <a:endParaRPr sz="3599" b="1">
              <a:latin typeface="Georgia" panose="02040502050405020303" pitchFamily="18" charset="0"/>
              <a:ea typeface="DM Sans Regular"/>
              <a:cs typeface="DM Sans Regular"/>
              <a:sym typeface="DM Sans Regular"/>
            </a:endParaRPr>
          </a:p>
        </p:txBody>
      </p:sp>
      <p:pic>
        <p:nvPicPr>
          <p:cNvPr id="4" name="Picture 3">
            <a:extLst>
              <a:ext uri="{FF2B5EF4-FFF2-40B4-BE49-F238E27FC236}">
                <a16:creationId xmlns:a16="http://schemas.microsoft.com/office/drawing/2014/main" id="{37766C86-F217-7A48-9EB4-3454F1B2EE3C}"/>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42500" t="2798" r="19375" b="13246"/>
          <a:stretch/>
        </p:blipFill>
        <p:spPr>
          <a:xfrm>
            <a:off x="0" y="0"/>
            <a:ext cx="4646990" cy="6858000"/>
          </a:xfrm>
          <a:prstGeom prst="rect">
            <a:avLst/>
          </a:prstGeom>
        </p:spPr>
      </p:pic>
      <p:sp>
        <p:nvSpPr>
          <p:cNvPr id="5" name="Text Placeholder 4">
            <a:extLst>
              <a:ext uri="{FF2B5EF4-FFF2-40B4-BE49-F238E27FC236}">
                <a16:creationId xmlns:a16="http://schemas.microsoft.com/office/drawing/2014/main" id="{C14BB284-F518-FD42-8489-DCEDFD4C7783}"/>
              </a:ext>
            </a:extLst>
          </p:cNvPr>
          <p:cNvSpPr>
            <a:spLocks noGrp="1"/>
          </p:cNvSpPr>
          <p:nvPr>
            <p:ph type="body" sz="quarter" idx="11" hasCustomPrompt="1"/>
          </p:nvPr>
        </p:nvSpPr>
        <p:spPr>
          <a:xfrm>
            <a:off x="5355602" y="2171700"/>
            <a:ext cx="5919061" cy="3886200"/>
          </a:xfrm>
          <a:prstGeom prst="rect">
            <a:avLst/>
          </a:prstGeom>
        </p:spPr>
        <p:txBody>
          <a:bodyPr/>
          <a:lstStyle>
            <a:lvl1pPr>
              <a:defRPr sz="1800">
                <a:latin typeface="Arial" panose="020B0604020202020204" pitchFamily="34" charset="0"/>
                <a:cs typeface="Arial" panose="020B0604020202020204" pitchFamily="34" charset="0"/>
              </a:defRPr>
            </a:lvl1pPr>
          </a:lstStyle>
          <a:p>
            <a:pPr lvl="0">
              <a:spcAft>
                <a:spcPts val="900"/>
              </a:spcAft>
            </a:pPr>
            <a:r>
              <a:rPr lang="en-US" b="1">
                <a:latin typeface="DM Sans" pitchFamily="2" charset="77"/>
              </a:rPr>
              <a:t>Resources</a:t>
            </a:r>
            <a:r>
              <a:rPr lang="en-US">
                <a:latin typeface="DM Sans" pitchFamily="2" charset="77"/>
              </a:rPr>
              <a:t>: Toolkit, videos, articles</a:t>
            </a:r>
          </a:p>
          <a:p>
            <a:pPr lvl="0">
              <a:spcAft>
                <a:spcPts val="900"/>
              </a:spcAft>
            </a:pPr>
            <a:r>
              <a:rPr lang="en-US" b="1">
                <a:latin typeface="DM Sans" pitchFamily="2" charset="77"/>
              </a:rPr>
              <a:t>Reflection</a:t>
            </a:r>
            <a:r>
              <a:rPr lang="en-US">
                <a:latin typeface="DM Sans" pitchFamily="2" charset="77"/>
              </a:rPr>
              <a:t> </a:t>
            </a:r>
            <a:r>
              <a:rPr lang="en-US" b="1">
                <a:latin typeface="DM Sans" pitchFamily="2" charset="77"/>
              </a:rPr>
              <a:t>Journal</a:t>
            </a:r>
            <a:r>
              <a:rPr lang="en-US">
                <a:latin typeface="DM Sans" pitchFamily="2" charset="77"/>
              </a:rPr>
              <a:t>: prompt</a:t>
            </a:r>
          </a:p>
          <a:p>
            <a:pPr lvl="0">
              <a:spcAft>
                <a:spcPts val="900"/>
              </a:spcAft>
            </a:pPr>
            <a:r>
              <a:rPr lang="en-US" b="1">
                <a:latin typeface="DM Sans" pitchFamily="2" charset="77"/>
              </a:rPr>
              <a:t>Skill-Building</a:t>
            </a:r>
            <a:r>
              <a:rPr lang="en-US">
                <a:latin typeface="DM Sans" pitchFamily="2" charset="77"/>
              </a:rPr>
              <a:t>: Practice</a:t>
            </a:r>
          </a:p>
          <a:p>
            <a:pPr lvl="0">
              <a:spcAft>
                <a:spcPts val="900"/>
              </a:spcAft>
            </a:pPr>
            <a:r>
              <a:rPr lang="en-US" b="1">
                <a:latin typeface="DM Sans" pitchFamily="2" charset="77"/>
              </a:rPr>
              <a:t>FOR NEXT SESSION: </a:t>
            </a:r>
            <a:r>
              <a:rPr lang="en-US">
                <a:latin typeface="DM Sans" pitchFamily="2" charset="77"/>
              </a:rPr>
              <a:t>Make sure to</a:t>
            </a:r>
          </a:p>
        </p:txBody>
      </p:sp>
      <p:pic>
        <p:nvPicPr>
          <p:cNvPr id="6" name="_logomarkblack.png" descr="_logomarkblack.png">
            <a:extLst>
              <a:ext uri="{FF2B5EF4-FFF2-40B4-BE49-F238E27FC236}">
                <a16:creationId xmlns:a16="http://schemas.microsoft.com/office/drawing/2014/main" id="{C009793E-C7A4-D346-9E90-2F7339F6CCBF}"/>
              </a:ext>
            </a:extLst>
          </p:cNvPr>
          <p:cNvPicPr>
            <a:picLocks noChangeAspect="1"/>
          </p:cNvPicPr>
          <p:nvPr userDrawn="1"/>
        </p:nvPicPr>
        <p:blipFill>
          <a:blip r:embed="rId3"/>
          <a:srcRect l="18908" t="19583" r="18908" b="19583"/>
          <a:stretch>
            <a:fillRect/>
          </a:stretch>
        </p:blipFill>
        <p:spPr>
          <a:xfrm>
            <a:off x="326740" y="6323425"/>
            <a:ext cx="207574" cy="203125"/>
          </a:xfrm>
          <a:prstGeom prst="rect">
            <a:avLst/>
          </a:prstGeom>
          <a:ln w="12700">
            <a:miter lim="400000"/>
          </a:ln>
        </p:spPr>
      </p:pic>
    </p:spTree>
    <p:extLst>
      <p:ext uri="{BB962C8B-B14F-4D97-AF65-F5344CB8AC3E}">
        <p14:creationId xmlns:p14="http://schemas.microsoft.com/office/powerpoint/2010/main" val="243711540"/>
      </p:ext>
    </p:extLst>
  </p:cSld>
  <p:clrMapOvr>
    <a:masterClrMapping/>
  </p:clrMapOvr>
  <p:transition spd="med"/>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3" name="Picture Placeholder 11">
            <a:extLst>
              <a:ext uri="{FF2B5EF4-FFF2-40B4-BE49-F238E27FC236}">
                <a16:creationId xmlns:a16="http://schemas.microsoft.com/office/drawing/2014/main" id="{1ABA37AD-5006-E54C-B337-93722DBBCEB8}"/>
              </a:ext>
            </a:extLst>
          </p:cNvPr>
          <p:cNvSpPr>
            <a:spLocks noGrp="1"/>
          </p:cNvSpPr>
          <p:nvPr>
            <p:ph type="pic" sz="quarter" idx="4294967295"/>
          </p:nvPr>
        </p:nvSpPr>
        <p:spPr>
          <a:xfrm>
            <a:off x="0" y="-4965"/>
            <a:ext cx="12188825" cy="6862965"/>
          </a:xfrm>
          <a:prstGeom prst="rect">
            <a:avLst/>
          </a:prstGeom>
          <a:solidFill>
            <a:srgbClr val="F5F5F5">
              <a:alpha val="10000"/>
            </a:srgbClr>
          </a:solidFill>
        </p:spPr>
        <p:txBody>
          <a:bodyPr/>
          <a:lstStyle>
            <a:lvl1pPr>
              <a:defRPr sz="1400" b="0" i="0">
                <a:latin typeface="DM Sans" pitchFamily="2" charset="77"/>
              </a:defRPr>
            </a:lvl1pPr>
          </a:lstStyle>
          <a:p>
            <a:pPr algn="ctr">
              <a:lnSpc>
                <a:spcPct val="250000"/>
              </a:lnSpc>
            </a:pPr>
            <a:endParaRPr lang="en-US" sz="1400">
              <a:latin typeface="DM Sans" pitchFamily="2" charset="77"/>
            </a:endParaRPr>
          </a:p>
        </p:txBody>
      </p:sp>
      <p:pic>
        <p:nvPicPr>
          <p:cNvPr id="4" name="_logomarkblack.png" descr="_logomarkblack.png">
            <a:extLst>
              <a:ext uri="{FF2B5EF4-FFF2-40B4-BE49-F238E27FC236}">
                <a16:creationId xmlns:a16="http://schemas.microsoft.com/office/drawing/2014/main" id="{7035720F-490C-B44F-B408-6B5129B3FE44}"/>
              </a:ext>
            </a:extLst>
          </p:cNvPr>
          <p:cNvPicPr>
            <a:picLocks noChangeAspect="1"/>
          </p:cNvPicPr>
          <p:nvPr userDrawn="1"/>
        </p:nvPicPr>
        <p:blipFill>
          <a:blip r:embed="rId2"/>
          <a:srcRect l="18908" t="19583" r="18908" b="19583"/>
          <a:stretch>
            <a:fillRect/>
          </a:stretch>
        </p:blipFill>
        <p:spPr>
          <a:xfrm>
            <a:off x="326740" y="6323425"/>
            <a:ext cx="207574" cy="203125"/>
          </a:xfrm>
          <a:prstGeom prst="rect">
            <a:avLst/>
          </a:prstGeom>
          <a:ln w="12700">
            <a:miter lim="400000"/>
          </a:ln>
        </p:spPr>
      </p:pic>
      <p:sp>
        <p:nvSpPr>
          <p:cNvPr id="5" name="TextBox 4">
            <a:extLst>
              <a:ext uri="{FF2B5EF4-FFF2-40B4-BE49-F238E27FC236}">
                <a16:creationId xmlns:a16="http://schemas.microsoft.com/office/drawing/2014/main" id="{D0505D98-FC9D-D64B-B0C8-1DC76BCF8B46}"/>
              </a:ext>
            </a:extLst>
          </p:cNvPr>
          <p:cNvSpPr txBox="1"/>
          <p:nvPr userDrawn="1"/>
        </p:nvSpPr>
        <p:spPr>
          <a:xfrm>
            <a:off x="1028432" y="732797"/>
            <a:ext cx="1218883" cy="312840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25393" tIns="25393" rIns="25393" bIns="25393" numCol="1" spcCol="38100" rtlCol="0" anchor="ctr">
            <a:spAutoFit/>
          </a:bodyPr>
          <a:lstStyle/>
          <a:p>
            <a:pPr marL="0" marR="0" indent="0" algn="l" defTabSz="412667" rtl="0" fontAlgn="auto" latinLnBrk="0" hangingPunct="0">
              <a:lnSpc>
                <a:spcPct val="100000"/>
              </a:lnSpc>
              <a:spcBef>
                <a:spcPts val="0"/>
              </a:spcBef>
              <a:spcAft>
                <a:spcPts val="0"/>
              </a:spcAft>
              <a:buClrTx/>
              <a:buSzTx/>
              <a:buFontTx/>
              <a:buNone/>
              <a:tabLst/>
            </a:pPr>
            <a:r>
              <a:rPr kumimoji="0" lang="en-US" sz="19996" b="0" i="0" u="none" strike="noStrike" cap="all" spc="63" normalizeH="0" baseline="0">
                <a:ln>
                  <a:noFill/>
                </a:ln>
                <a:solidFill>
                  <a:srgbClr val="000000"/>
                </a:solidFill>
                <a:effectLst/>
                <a:uFillTx/>
                <a:latin typeface="DM Serif Display" pitchFamily="2" charset="0"/>
                <a:sym typeface="Helvetica"/>
              </a:rPr>
              <a:t>“</a:t>
            </a:r>
          </a:p>
        </p:txBody>
      </p:sp>
      <p:sp>
        <p:nvSpPr>
          <p:cNvPr id="6" name="Text Placeholder 5">
            <a:extLst>
              <a:ext uri="{FF2B5EF4-FFF2-40B4-BE49-F238E27FC236}">
                <a16:creationId xmlns:a16="http://schemas.microsoft.com/office/drawing/2014/main" id="{411B1573-A825-E04C-82B5-D4BBD0E6505C}"/>
              </a:ext>
            </a:extLst>
          </p:cNvPr>
          <p:cNvSpPr>
            <a:spLocks noGrp="1"/>
          </p:cNvSpPr>
          <p:nvPr>
            <p:ph type="body" sz="quarter" idx="10" hasCustomPrompt="1"/>
          </p:nvPr>
        </p:nvSpPr>
        <p:spPr>
          <a:xfrm>
            <a:off x="2666306" y="1600200"/>
            <a:ext cx="7465655" cy="3733800"/>
          </a:xfrm>
          <a:prstGeom prst="rect">
            <a:avLst/>
          </a:prstGeom>
        </p:spPr>
        <p:txBody>
          <a:bodyPr/>
          <a:lstStyle>
            <a:lvl1pPr>
              <a:defRPr sz="3999" b="1">
                <a:latin typeface="Georgia" panose="02040502050405020303" pitchFamily="18" charset="0"/>
              </a:defRPr>
            </a:lvl1pPr>
          </a:lstStyle>
          <a:p>
            <a:pPr lvl="0"/>
            <a:r>
              <a:rPr lang="en-US"/>
              <a:t>Quote here</a:t>
            </a:r>
          </a:p>
        </p:txBody>
      </p:sp>
      <p:sp>
        <p:nvSpPr>
          <p:cNvPr id="7" name="Text Placeholder 4">
            <a:extLst>
              <a:ext uri="{FF2B5EF4-FFF2-40B4-BE49-F238E27FC236}">
                <a16:creationId xmlns:a16="http://schemas.microsoft.com/office/drawing/2014/main" id="{495F7203-2A73-EF4E-81BB-30F8BA36DFD3}"/>
              </a:ext>
            </a:extLst>
          </p:cNvPr>
          <p:cNvSpPr>
            <a:spLocks noGrp="1"/>
          </p:cNvSpPr>
          <p:nvPr>
            <p:ph type="body" sz="quarter" idx="11" hasCustomPrompt="1"/>
          </p:nvPr>
        </p:nvSpPr>
        <p:spPr>
          <a:xfrm>
            <a:off x="7160935" y="5567737"/>
            <a:ext cx="2971026" cy="452064"/>
          </a:xfrm>
          <a:prstGeom prst="rect">
            <a:avLst/>
          </a:prstGeom>
        </p:spPr>
        <p:txBody>
          <a:bodyPr/>
          <a:lstStyle>
            <a:lvl1pPr algn="r">
              <a:defRPr sz="1800">
                <a:latin typeface="Arial" panose="020B0604020202020204" pitchFamily="34" charset="0"/>
                <a:cs typeface="Arial" panose="020B0604020202020204" pitchFamily="34" charset="0"/>
              </a:defRPr>
            </a:lvl1pPr>
          </a:lstStyle>
          <a:p>
            <a:pPr lvl="0"/>
            <a:r>
              <a:rPr lang="en-US"/>
              <a:t>Author</a:t>
            </a:r>
          </a:p>
        </p:txBody>
      </p:sp>
    </p:spTree>
    <p:extLst>
      <p:ext uri="{BB962C8B-B14F-4D97-AF65-F5344CB8AC3E}">
        <p14:creationId xmlns:p14="http://schemas.microsoft.com/office/powerpoint/2010/main" val="3131282508"/>
      </p:ext>
    </p:extLst>
  </p:cSld>
  <p:clrMapOvr>
    <a:masterClrMapping/>
  </p:clrMapOvr>
  <p:transition spd="med"/>
  <p:extLst>
    <p:ext uri="{DCECCB84-F9BA-43D5-87BE-67443E8EF086}">
      <p15:sldGuideLst xmlns:p15="http://schemas.microsoft.com/office/powerpoint/2012/main">
        <p15:guide id="1" orient="horz" pos="2496">
          <p15:clr>
            <a:srgbClr val="FBAE40"/>
          </p15:clr>
        </p15:guide>
        <p15:guide id="2" orient="horz" pos="1248">
          <p15:clr>
            <a:srgbClr val="FBAE4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Plus Delta">
    <p:spTree>
      <p:nvGrpSpPr>
        <p:cNvPr id="1" name=""/>
        <p:cNvGrpSpPr/>
        <p:nvPr/>
      </p:nvGrpSpPr>
      <p:grpSpPr>
        <a:xfrm>
          <a:off x="0" y="0"/>
          <a:ext cx="0" cy="0"/>
          <a:chOff x="0" y="0"/>
          <a:chExt cx="0" cy="0"/>
        </a:xfrm>
      </p:grpSpPr>
      <p:sp>
        <p:nvSpPr>
          <p:cNvPr id="4" name="Headline">
            <a:extLst>
              <a:ext uri="{FF2B5EF4-FFF2-40B4-BE49-F238E27FC236}">
                <a16:creationId xmlns:a16="http://schemas.microsoft.com/office/drawing/2014/main" id="{9D7EE0B9-F0BD-E646-9266-B9931AAC4CA4}"/>
              </a:ext>
            </a:extLst>
          </p:cNvPr>
          <p:cNvSpPr txBox="1"/>
          <p:nvPr userDrawn="1"/>
        </p:nvSpPr>
        <p:spPr>
          <a:xfrm>
            <a:off x="534314" y="2536864"/>
            <a:ext cx="3923595" cy="684872"/>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8000" cap="none" spc="0">
                <a:latin typeface="DM Serif Display Regular"/>
                <a:ea typeface="DM Serif Display Regular"/>
                <a:cs typeface="DM Serif Display Regular"/>
                <a:sym typeface="DM Serif Display Regular"/>
              </a:defRPr>
            </a:lvl1pPr>
          </a:lstStyle>
          <a:p>
            <a:r>
              <a:rPr lang="en-US" sz="3999"/>
              <a:t>Pl</a:t>
            </a:r>
            <a:r>
              <a:rPr lang="en-US" sz="3999" b="1">
                <a:latin typeface="Georgia" panose="02040502050405020303" pitchFamily="18" charset="0"/>
              </a:rPr>
              <a:t>us + Delta</a:t>
            </a:r>
            <a:endParaRPr sz="3999" b="1">
              <a:latin typeface="Georgia" panose="02040502050405020303" pitchFamily="18" charset="0"/>
            </a:endParaRPr>
          </a:p>
        </p:txBody>
      </p:sp>
      <p:sp>
        <p:nvSpPr>
          <p:cNvPr id="5" name="Lorem ipsum dolor sit amet, consectetur adipiscing elit, sed do eiusmod tempor incididunt ut labore et dolore magna aliqua. Ut enim ad minim veniam, quis nostrud exercitation ullamco laboris nisi ut aliquip ex ea commodo consequat.">
            <a:extLst>
              <a:ext uri="{FF2B5EF4-FFF2-40B4-BE49-F238E27FC236}">
                <a16:creationId xmlns:a16="http://schemas.microsoft.com/office/drawing/2014/main" id="{4AC294D7-8A36-194C-9A34-8BEEE0040F51}"/>
              </a:ext>
            </a:extLst>
          </p:cNvPr>
          <p:cNvSpPr txBox="1"/>
          <p:nvPr userDrawn="1"/>
        </p:nvSpPr>
        <p:spPr>
          <a:xfrm>
            <a:off x="534315" y="3331802"/>
            <a:ext cx="3002814" cy="1173504"/>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defRPr sz="2800" cap="none" spc="28">
                <a:latin typeface="DM Sans Regular"/>
                <a:ea typeface="DM Sans Regular"/>
                <a:cs typeface="DM Sans Regular"/>
                <a:sym typeface="DM Sans Regular"/>
              </a:defRPr>
            </a:lvl1pPr>
          </a:lstStyle>
          <a:p>
            <a:r>
              <a:rPr lang="en-US" sz="1800">
                <a:latin typeface="Arial" panose="020B0604020202020204" pitchFamily="34" charset="0"/>
                <a:cs typeface="Arial" panose="020B0604020202020204" pitchFamily="34" charset="0"/>
              </a:rPr>
              <a:t>What went well? Where are our areas of opportunity?</a:t>
            </a:r>
            <a:endParaRPr sz="1800">
              <a:latin typeface="Arial" panose="020B0604020202020204" pitchFamily="34" charset="0"/>
              <a:cs typeface="Arial" panose="020B0604020202020204" pitchFamily="34" charset="0"/>
            </a:endParaRPr>
          </a:p>
        </p:txBody>
      </p:sp>
      <p:sp>
        <p:nvSpPr>
          <p:cNvPr id="6" name="Line">
            <a:extLst>
              <a:ext uri="{FF2B5EF4-FFF2-40B4-BE49-F238E27FC236}">
                <a16:creationId xmlns:a16="http://schemas.microsoft.com/office/drawing/2014/main" id="{119B306C-B4B2-2F41-B6C1-CCDB6017DAA6}"/>
              </a:ext>
            </a:extLst>
          </p:cNvPr>
          <p:cNvSpPr/>
          <p:nvPr userDrawn="1"/>
        </p:nvSpPr>
        <p:spPr>
          <a:xfrm flipV="1">
            <a:off x="4494604" y="471117"/>
            <a:ext cx="0" cy="5915766"/>
          </a:xfrm>
          <a:prstGeom prst="line">
            <a:avLst/>
          </a:prstGeom>
          <a:ln w="12700">
            <a:solidFill>
              <a:srgbClr val="000000"/>
            </a:solidFill>
          </a:ln>
        </p:spPr>
        <p:txBody>
          <a:bodyPr lIns="22853" tIns="22853" rIns="22853" bIns="22853"/>
          <a:lstStyle/>
          <a:p>
            <a:endParaRPr sz="900"/>
          </a:p>
        </p:txBody>
      </p:sp>
      <p:pic>
        <p:nvPicPr>
          <p:cNvPr id="7" name="_logomarkblack.png" descr="_logomarkblack.png">
            <a:extLst>
              <a:ext uri="{FF2B5EF4-FFF2-40B4-BE49-F238E27FC236}">
                <a16:creationId xmlns:a16="http://schemas.microsoft.com/office/drawing/2014/main" id="{028BA954-346F-3741-B43E-4048E77BFC71}"/>
              </a:ext>
            </a:extLst>
          </p:cNvPr>
          <p:cNvPicPr>
            <a:picLocks noChangeAspect="1"/>
          </p:cNvPicPr>
          <p:nvPr userDrawn="1"/>
        </p:nvPicPr>
        <p:blipFill>
          <a:blip r:embed="rId2"/>
          <a:srcRect l="18908" t="19583" r="18908" b="19583"/>
          <a:stretch>
            <a:fillRect/>
          </a:stretch>
        </p:blipFill>
        <p:spPr>
          <a:xfrm>
            <a:off x="326740" y="6323425"/>
            <a:ext cx="207574" cy="203125"/>
          </a:xfrm>
          <a:prstGeom prst="rect">
            <a:avLst/>
          </a:prstGeom>
          <a:ln w="12700">
            <a:miter lim="400000"/>
          </a:ln>
        </p:spPr>
      </p:pic>
      <p:sp>
        <p:nvSpPr>
          <p:cNvPr id="8" name="Triangle 7">
            <a:extLst>
              <a:ext uri="{FF2B5EF4-FFF2-40B4-BE49-F238E27FC236}">
                <a16:creationId xmlns:a16="http://schemas.microsoft.com/office/drawing/2014/main" id="{9D20A751-A51B-1D49-B835-F87B33FC5633}"/>
              </a:ext>
            </a:extLst>
          </p:cNvPr>
          <p:cNvSpPr/>
          <p:nvPr userDrawn="1"/>
        </p:nvSpPr>
        <p:spPr>
          <a:xfrm>
            <a:off x="3720205" y="2644833"/>
            <a:ext cx="295661" cy="213985"/>
          </a:xfrm>
          <a:prstGeom prst="triangle">
            <a:avLst/>
          </a:prstGeom>
          <a:solidFill>
            <a:srgbClr val="FFFFFF"/>
          </a:solidFill>
          <a:ln w="15875" cap="flat">
            <a:solidFill>
              <a:srgbClr val="00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l" defTabSz="412667" rtl="0" fontAlgn="auto" latinLnBrk="0" hangingPunct="0">
              <a:lnSpc>
                <a:spcPct val="100000"/>
              </a:lnSpc>
              <a:spcBef>
                <a:spcPts val="0"/>
              </a:spcBef>
              <a:spcAft>
                <a:spcPts val="0"/>
              </a:spcAft>
              <a:buClrTx/>
              <a:buSzTx/>
              <a:buFontTx/>
              <a:buNone/>
              <a:tabLst/>
            </a:pPr>
            <a:endParaRPr kumimoji="0" lang="en-US" sz="700" b="0" i="0" u="none" strike="noStrike" cap="all" spc="63" normalizeH="0" baseline="0">
              <a:ln>
                <a:noFill/>
              </a:ln>
              <a:solidFill>
                <a:srgbClr val="000000"/>
              </a:solidFill>
              <a:effectLst/>
              <a:uFillTx/>
              <a:latin typeface="+mj-lt"/>
              <a:ea typeface="+mj-ea"/>
              <a:cs typeface="+mj-cs"/>
              <a:sym typeface="Helvetica"/>
            </a:endParaRPr>
          </a:p>
        </p:txBody>
      </p:sp>
    </p:spTree>
    <p:extLst>
      <p:ext uri="{BB962C8B-B14F-4D97-AF65-F5344CB8AC3E}">
        <p14:creationId xmlns:p14="http://schemas.microsoft.com/office/powerpoint/2010/main" val="26651455"/>
      </p:ext>
    </p:extLst>
  </p:cSld>
  <p:clrMapOvr>
    <a:masterClrMapping/>
  </p:clrMapOvr>
  <p:transition spd="med"/>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Section Title 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B9959D9-A5CB-1840-8A21-BCA990E3953F}"/>
              </a:ext>
            </a:extLst>
          </p:cNvPr>
          <p:cNvSpPr/>
          <p:nvPr userDrawn="1"/>
        </p:nvSpPr>
        <p:spPr>
          <a:xfrm rot="10800000">
            <a:off x="0" y="3375139"/>
            <a:ext cx="12188825" cy="107722"/>
          </a:xfrm>
          <a:prstGeom prst="rect">
            <a:avLst/>
          </a:prstGeom>
          <a:gradFill flip="none" rotWithShape="1">
            <a:gsLst>
              <a:gs pos="0">
                <a:srgbClr val="131C48"/>
              </a:gs>
              <a:gs pos="74000">
                <a:srgbClr val="2896BA">
                  <a:alpha val="78000"/>
                </a:srgbClr>
              </a:gs>
              <a:gs pos="83000">
                <a:srgbClr val="2896BA">
                  <a:alpha val="77832"/>
                </a:srgbClr>
              </a:gs>
              <a:gs pos="100000">
                <a:srgbClr val="2896BA">
                  <a:alpha val="78203"/>
                </a:srgbClr>
              </a:gs>
            </a:gsLst>
            <a:lin ang="0" scaled="1"/>
            <a:tileRect/>
          </a:gradFill>
          <a:ln w="9525"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l" defTabSz="412667" rtl="0" fontAlgn="auto" latinLnBrk="0" hangingPunct="0">
              <a:lnSpc>
                <a:spcPct val="100000"/>
              </a:lnSpc>
              <a:spcBef>
                <a:spcPts val="0"/>
              </a:spcBef>
              <a:spcAft>
                <a:spcPts val="0"/>
              </a:spcAft>
              <a:buClrTx/>
              <a:buSzTx/>
              <a:buFontTx/>
              <a:buNone/>
              <a:tabLst/>
            </a:pPr>
            <a:endParaRPr kumimoji="0" lang="en-US" sz="700" b="0" i="0" u="none" strike="noStrike" cap="all" spc="63" normalizeH="0" baseline="0">
              <a:ln>
                <a:noFill/>
              </a:ln>
              <a:solidFill>
                <a:srgbClr val="000000"/>
              </a:solidFill>
              <a:effectLst/>
              <a:uFillTx/>
              <a:latin typeface="+mj-lt"/>
              <a:ea typeface="+mj-ea"/>
              <a:cs typeface="+mj-cs"/>
              <a:sym typeface="Helvetica"/>
            </a:endParaRPr>
          </a:p>
        </p:txBody>
      </p:sp>
      <p:sp>
        <p:nvSpPr>
          <p:cNvPr id="4" name="Picture Placeholder 3">
            <a:extLst>
              <a:ext uri="{FF2B5EF4-FFF2-40B4-BE49-F238E27FC236}">
                <a16:creationId xmlns:a16="http://schemas.microsoft.com/office/drawing/2014/main" id="{281B36A1-7BEF-0F46-A633-6DA94CC68BA1}"/>
              </a:ext>
            </a:extLst>
          </p:cNvPr>
          <p:cNvSpPr>
            <a:spLocks noGrp="1"/>
          </p:cNvSpPr>
          <p:nvPr>
            <p:ph type="pic" sz="quarter" idx="15"/>
          </p:nvPr>
        </p:nvSpPr>
        <p:spPr>
          <a:xfrm>
            <a:off x="0" y="0"/>
            <a:ext cx="12188825" cy="6858000"/>
          </a:xfrm>
          <a:prstGeom prst="rect">
            <a:avLst/>
          </a:prstGeom>
          <a:blipFill dpi="0" rotWithShape="1">
            <a:blip r:embed="rId2">
              <a:alphaModFix amt="20000"/>
            </a:blip>
            <a:srcRect/>
            <a:stretch>
              <a:fillRect l="-2" t="-39975" b="-111087"/>
            </a:stretch>
          </a:blipFill>
        </p:spPr>
        <p:txBody>
          <a:bodyPr/>
          <a:lstStyle/>
          <a:p>
            <a:endParaRPr lang="en-US"/>
          </a:p>
        </p:txBody>
      </p:sp>
      <p:sp>
        <p:nvSpPr>
          <p:cNvPr id="7" name="Text Placeholder 6">
            <a:extLst>
              <a:ext uri="{FF2B5EF4-FFF2-40B4-BE49-F238E27FC236}">
                <a16:creationId xmlns:a16="http://schemas.microsoft.com/office/drawing/2014/main" id="{58477741-23B4-3649-89A2-E70F5C78DEF7}"/>
              </a:ext>
            </a:extLst>
          </p:cNvPr>
          <p:cNvSpPr>
            <a:spLocks noGrp="1"/>
          </p:cNvSpPr>
          <p:nvPr>
            <p:ph type="body" sz="quarter" idx="10" hasCustomPrompt="1"/>
          </p:nvPr>
        </p:nvSpPr>
        <p:spPr>
          <a:xfrm>
            <a:off x="667550" y="4454359"/>
            <a:ext cx="3390017" cy="495300"/>
          </a:xfrm>
          <a:prstGeom prst="rect">
            <a:avLst/>
          </a:prstGeom>
        </p:spPr>
        <p:txBody>
          <a:bodyPr/>
          <a:lstStyle>
            <a:lvl1pPr>
              <a:defRPr sz="1800">
                <a:solidFill>
                  <a:schemeClr val="bg1"/>
                </a:solidFill>
                <a:latin typeface="Arial" panose="020B0604020202020204" pitchFamily="34" charset="0"/>
                <a:cs typeface="Arial" panose="020B0604020202020204" pitchFamily="34" charset="0"/>
              </a:defRPr>
            </a:lvl1pPr>
          </a:lstStyle>
          <a:p>
            <a:pPr lvl="0"/>
            <a:r>
              <a:rPr lang="en-US"/>
              <a:t>Subtitle</a:t>
            </a:r>
          </a:p>
        </p:txBody>
      </p:sp>
      <p:sp>
        <p:nvSpPr>
          <p:cNvPr id="10" name="Text Placeholder 6">
            <a:extLst>
              <a:ext uri="{FF2B5EF4-FFF2-40B4-BE49-F238E27FC236}">
                <a16:creationId xmlns:a16="http://schemas.microsoft.com/office/drawing/2014/main" id="{02C080D4-2AC2-2647-8C1E-7738A98D7A40}"/>
              </a:ext>
            </a:extLst>
          </p:cNvPr>
          <p:cNvSpPr>
            <a:spLocks noGrp="1"/>
          </p:cNvSpPr>
          <p:nvPr>
            <p:ph type="body" sz="quarter" idx="12" hasCustomPrompt="1"/>
          </p:nvPr>
        </p:nvSpPr>
        <p:spPr>
          <a:xfrm>
            <a:off x="340965" y="354564"/>
            <a:ext cx="3390017" cy="495300"/>
          </a:xfrm>
          <a:prstGeom prst="rect">
            <a:avLst/>
          </a:prstGeom>
        </p:spPr>
        <p:txBody>
          <a:bodyPr/>
          <a:lstStyle>
            <a:lvl1pPr>
              <a:defRPr sz="1800">
                <a:solidFill>
                  <a:schemeClr val="bg1"/>
                </a:solidFill>
                <a:latin typeface="Arial" panose="020B0604020202020204" pitchFamily="34" charset="0"/>
                <a:cs typeface="Arial" panose="020B0604020202020204" pitchFamily="34" charset="0"/>
              </a:defRPr>
            </a:lvl1pPr>
          </a:lstStyle>
          <a:p>
            <a:pPr lvl="0"/>
            <a:r>
              <a:rPr lang="en-US"/>
              <a:t>Program Name</a:t>
            </a:r>
          </a:p>
        </p:txBody>
      </p:sp>
      <p:sp>
        <p:nvSpPr>
          <p:cNvPr id="12" name="Text Placeholder 6">
            <a:extLst>
              <a:ext uri="{FF2B5EF4-FFF2-40B4-BE49-F238E27FC236}">
                <a16:creationId xmlns:a16="http://schemas.microsoft.com/office/drawing/2014/main" id="{F373A4F1-1BB7-EB43-A836-B22C27382673}"/>
              </a:ext>
            </a:extLst>
          </p:cNvPr>
          <p:cNvSpPr>
            <a:spLocks noGrp="1"/>
          </p:cNvSpPr>
          <p:nvPr>
            <p:ph type="body" sz="quarter" idx="14" hasCustomPrompt="1"/>
          </p:nvPr>
        </p:nvSpPr>
        <p:spPr>
          <a:xfrm>
            <a:off x="667550" y="4949659"/>
            <a:ext cx="11189833" cy="917742"/>
          </a:xfrm>
          <a:prstGeom prst="rect">
            <a:avLst/>
          </a:prstGeom>
        </p:spPr>
        <p:txBody>
          <a:bodyPr/>
          <a:lstStyle>
            <a:lvl1pPr>
              <a:defRPr sz="5249" b="1">
                <a:solidFill>
                  <a:schemeClr val="bg1"/>
                </a:solidFill>
                <a:latin typeface="Georgia" panose="02040502050405020303" pitchFamily="18" charset="0"/>
              </a:defRPr>
            </a:lvl1pPr>
          </a:lstStyle>
          <a:p>
            <a:pPr lvl="0"/>
            <a:r>
              <a:rPr lang="en-US"/>
              <a:t>Title of Section</a:t>
            </a:r>
          </a:p>
        </p:txBody>
      </p:sp>
      <p:pic>
        <p:nvPicPr>
          <p:cNvPr id="14" name="Graphic 13">
            <a:extLst>
              <a:ext uri="{FF2B5EF4-FFF2-40B4-BE49-F238E27FC236}">
                <a16:creationId xmlns:a16="http://schemas.microsoft.com/office/drawing/2014/main" id="{03CEAFA0-7B72-7545-8A7A-547FEBE40D65}"/>
              </a:ext>
            </a:extLst>
          </p:cNvPr>
          <p:cNvPicPr>
            <a:picLocks noChangeAspect="1"/>
          </p:cNvPicPr>
          <p:nvPr userDrawn="1"/>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2811" y="6321180"/>
            <a:ext cx="207574" cy="207629"/>
          </a:xfrm>
          <a:prstGeom prst="rect">
            <a:avLst/>
          </a:prstGeom>
        </p:spPr>
      </p:pic>
    </p:spTree>
    <p:extLst>
      <p:ext uri="{BB962C8B-B14F-4D97-AF65-F5344CB8AC3E}">
        <p14:creationId xmlns:p14="http://schemas.microsoft.com/office/powerpoint/2010/main" val="3157721035"/>
      </p:ext>
    </p:extLst>
  </p:cSld>
  <p:clrMapOvr>
    <a:masterClrMapping/>
  </p:clrMapOvr>
  <p:transition spd="med"/>
  <p:extLst>
    <p:ext uri="{DCECCB84-F9BA-43D5-87BE-67443E8EF086}">
      <p15:sldGuideLst xmlns:p15="http://schemas.microsoft.com/office/powerpoint/2012/main">
        <p15:guide id="1" orient="horz" pos="6912">
          <p15:clr>
            <a:srgbClr val="FBAE40"/>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Section Title Observ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B9959D9-A5CB-1840-8A21-BCA990E3953F}"/>
              </a:ext>
            </a:extLst>
          </p:cNvPr>
          <p:cNvSpPr/>
          <p:nvPr userDrawn="1"/>
        </p:nvSpPr>
        <p:spPr>
          <a:xfrm rot="10800000">
            <a:off x="0" y="3375139"/>
            <a:ext cx="12188825" cy="107722"/>
          </a:xfrm>
          <a:prstGeom prst="rect">
            <a:avLst/>
          </a:prstGeom>
          <a:gradFill flip="none" rotWithShape="1">
            <a:gsLst>
              <a:gs pos="0">
                <a:srgbClr val="131C48"/>
              </a:gs>
              <a:gs pos="74000">
                <a:srgbClr val="2896BA">
                  <a:alpha val="78000"/>
                </a:srgbClr>
              </a:gs>
              <a:gs pos="83000">
                <a:srgbClr val="2896BA">
                  <a:alpha val="77832"/>
                </a:srgbClr>
              </a:gs>
              <a:gs pos="100000">
                <a:srgbClr val="2896BA">
                  <a:alpha val="78203"/>
                </a:srgbClr>
              </a:gs>
            </a:gsLst>
            <a:lin ang="0" scaled="1"/>
            <a:tileRect/>
          </a:gradFill>
          <a:ln w="9525"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l" defTabSz="412667" rtl="0" fontAlgn="auto" latinLnBrk="0" hangingPunct="0">
              <a:lnSpc>
                <a:spcPct val="100000"/>
              </a:lnSpc>
              <a:spcBef>
                <a:spcPts val="0"/>
              </a:spcBef>
              <a:spcAft>
                <a:spcPts val="0"/>
              </a:spcAft>
              <a:buClrTx/>
              <a:buSzTx/>
              <a:buFontTx/>
              <a:buNone/>
              <a:tabLst/>
            </a:pPr>
            <a:endParaRPr kumimoji="0" lang="en-US" sz="700" b="0" i="0" u="none" strike="noStrike" cap="all" spc="63" normalizeH="0" baseline="0">
              <a:ln>
                <a:noFill/>
              </a:ln>
              <a:solidFill>
                <a:srgbClr val="000000"/>
              </a:solidFill>
              <a:effectLst/>
              <a:uFillTx/>
              <a:latin typeface="+mj-lt"/>
              <a:ea typeface="+mj-ea"/>
              <a:cs typeface="+mj-cs"/>
              <a:sym typeface="Helvetica"/>
            </a:endParaRPr>
          </a:p>
        </p:txBody>
      </p:sp>
      <p:sp>
        <p:nvSpPr>
          <p:cNvPr id="4" name="Picture Placeholder 3">
            <a:extLst>
              <a:ext uri="{FF2B5EF4-FFF2-40B4-BE49-F238E27FC236}">
                <a16:creationId xmlns:a16="http://schemas.microsoft.com/office/drawing/2014/main" id="{281B36A1-7BEF-0F46-A633-6DA94CC68BA1}"/>
              </a:ext>
            </a:extLst>
          </p:cNvPr>
          <p:cNvSpPr>
            <a:spLocks noGrp="1"/>
          </p:cNvSpPr>
          <p:nvPr>
            <p:ph type="pic" sz="quarter" idx="15"/>
          </p:nvPr>
        </p:nvSpPr>
        <p:spPr>
          <a:xfrm>
            <a:off x="0" y="0"/>
            <a:ext cx="12188825" cy="6858000"/>
          </a:xfrm>
          <a:prstGeom prst="rect">
            <a:avLst/>
          </a:prstGeom>
          <a:blipFill dpi="0" rotWithShape="1">
            <a:blip r:embed="rId2">
              <a:alphaModFix amt="20000"/>
            </a:blip>
            <a:srcRect/>
            <a:stretch>
              <a:fillRect l="-1" t="-30049" r="-1" b="-59951"/>
            </a:stretch>
          </a:blipFill>
        </p:spPr>
        <p:txBody>
          <a:bodyPr/>
          <a:lstStyle/>
          <a:p>
            <a:endParaRPr lang="en-US"/>
          </a:p>
        </p:txBody>
      </p:sp>
      <p:sp>
        <p:nvSpPr>
          <p:cNvPr id="7" name="Text Placeholder 6">
            <a:extLst>
              <a:ext uri="{FF2B5EF4-FFF2-40B4-BE49-F238E27FC236}">
                <a16:creationId xmlns:a16="http://schemas.microsoft.com/office/drawing/2014/main" id="{58477741-23B4-3649-89A2-E70F5C78DEF7}"/>
              </a:ext>
            </a:extLst>
          </p:cNvPr>
          <p:cNvSpPr>
            <a:spLocks noGrp="1"/>
          </p:cNvSpPr>
          <p:nvPr>
            <p:ph type="body" sz="quarter" idx="10" hasCustomPrompt="1"/>
          </p:nvPr>
        </p:nvSpPr>
        <p:spPr>
          <a:xfrm>
            <a:off x="667550" y="4454359"/>
            <a:ext cx="3390017" cy="495300"/>
          </a:xfrm>
          <a:prstGeom prst="rect">
            <a:avLst/>
          </a:prstGeom>
        </p:spPr>
        <p:txBody>
          <a:bodyPr/>
          <a:lstStyle>
            <a:lvl1pPr>
              <a:defRPr sz="1800">
                <a:solidFill>
                  <a:schemeClr val="bg1"/>
                </a:solidFill>
                <a:latin typeface="Arial" panose="020B0604020202020204" pitchFamily="34" charset="0"/>
                <a:cs typeface="Arial" panose="020B0604020202020204" pitchFamily="34" charset="0"/>
              </a:defRPr>
            </a:lvl1pPr>
          </a:lstStyle>
          <a:p>
            <a:pPr lvl="0"/>
            <a:r>
              <a:rPr lang="en-US"/>
              <a:t>Subtitle</a:t>
            </a:r>
          </a:p>
        </p:txBody>
      </p:sp>
      <p:sp>
        <p:nvSpPr>
          <p:cNvPr id="10" name="Text Placeholder 6">
            <a:extLst>
              <a:ext uri="{FF2B5EF4-FFF2-40B4-BE49-F238E27FC236}">
                <a16:creationId xmlns:a16="http://schemas.microsoft.com/office/drawing/2014/main" id="{02C080D4-2AC2-2647-8C1E-7738A98D7A40}"/>
              </a:ext>
            </a:extLst>
          </p:cNvPr>
          <p:cNvSpPr>
            <a:spLocks noGrp="1"/>
          </p:cNvSpPr>
          <p:nvPr>
            <p:ph type="body" sz="quarter" idx="12" hasCustomPrompt="1"/>
          </p:nvPr>
        </p:nvSpPr>
        <p:spPr>
          <a:xfrm>
            <a:off x="340965" y="354564"/>
            <a:ext cx="3390017" cy="495300"/>
          </a:xfrm>
          <a:prstGeom prst="rect">
            <a:avLst/>
          </a:prstGeom>
        </p:spPr>
        <p:txBody>
          <a:bodyPr/>
          <a:lstStyle>
            <a:lvl1pPr>
              <a:defRPr sz="1800">
                <a:solidFill>
                  <a:schemeClr val="bg1"/>
                </a:solidFill>
                <a:latin typeface="Arial" panose="020B0604020202020204" pitchFamily="34" charset="0"/>
                <a:cs typeface="Arial" panose="020B0604020202020204" pitchFamily="34" charset="0"/>
              </a:defRPr>
            </a:lvl1pPr>
          </a:lstStyle>
          <a:p>
            <a:pPr lvl="0"/>
            <a:r>
              <a:rPr lang="en-US"/>
              <a:t>Program Name</a:t>
            </a:r>
          </a:p>
        </p:txBody>
      </p:sp>
      <p:sp>
        <p:nvSpPr>
          <p:cNvPr id="12" name="Text Placeholder 6">
            <a:extLst>
              <a:ext uri="{FF2B5EF4-FFF2-40B4-BE49-F238E27FC236}">
                <a16:creationId xmlns:a16="http://schemas.microsoft.com/office/drawing/2014/main" id="{F373A4F1-1BB7-EB43-A836-B22C27382673}"/>
              </a:ext>
            </a:extLst>
          </p:cNvPr>
          <p:cNvSpPr>
            <a:spLocks noGrp="1"/>
          </p:cNvSpPr>
          <p:nvPr>
            <p:ph type="body" sz="quarter" idx="14" hasCustomPrompt="1"/>
          </p:nvPr>
        </p:nvSpPr>
        <p:spPr>
          <a:xfrm>
            <a:off x="667550" y="4949659"/>
            <a:ext cx="11189833" cy="917742"/>
          </a:xfrm>
          <a:prstGeom prst="rect">
            <a:avLst/>
          </a:prstGeom>
        </p:spPr>
        <p:txBody>
          <a:bodyPr/>
          <a:lstStyle>
            <a:lvl1pPr>
              <a:defRPr sz="5249" b="1">
                <a:solidFill>
                  <a:schemeClr val="bg1"/>
                </a:solidFill>
                <a:latin typeface="Georgia" panose="02040502050405020303" pitchFamily="18" charset="0"/>
              </a:defRPr>
            </a:lvl1pPr>
          </a:lstStyle>
          <a:p>
            <a:pPr lvl="0"/>
            <a:r>
              <a:rPr lang="en-US"/>
              <a:t>Title of Section</a:t>
            </a:r>
          </a:p>
        </p:txBody>
      </p:sp>
      <p:sp>
        <p:nvSpPr>
          <p:cNvPr id="9" name="Intro to relational leadership">
            <a:extLst>
              <a:ext uri="{FF2B5EF4-FFF2-40B4-BE49-F238E27FC236}">
                <a16:creationId xmlns:a16="http://schemas.microsoft.com/office/drawing/2014/main" id="{FFBCF3EE-3EB4-AC42-8229-476B4D732A91}"/>
              </a:ext>
            </a:extLst>
          </p:cNvPr>
          <p:cNvSpPr txBox="1"/>
          <p:nvPr userDrawn="1"/>
        </p:nvSpPr>
        <p:spPr>
          <a:xfrm>
            <a:off x="8151276" y="419100"/>
            <a:ext cx="2555354" cy="572874"/>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defRPr sz="11000" cap="none" spc="0">
                <a:latin typeface="DM Serif Display Regular"/>
                <a:ea typeface="DM Serif Display Regular"/>
                <a:cs typeface="DM Serif Display Regular"/>
                <a:sym typeface="DM Serif Display Regular"/>
              </a:defRPr>
            </a:lvl1pPr>
          </a:lstStyle>
          <a:p>
            <a:pPr algn="r"/>
            <a:r>
              <a:rPr lang="en-US" sz="3299" b="1">
                <a:solidFill>
                  <a:schemeClr val="bg1"/>
                </a:solidFill>
                <a:latin typeface="Georgia" panose="02040502050405020303" pitchFamily="18" charset="0"/>
              </a:rPr>
              <a:t>Observe</a:t>
            </a:r>
            <a:endParaRPr sz="3299" b="1">
              <a:solidFill>
                <a:schemeClr val="bg1"/>
              </a:solidFill>
              <a:latin typeface="Georgia" panose="02040502050405020303" pitchFamily="18" charset="0"/>
            </a:endParaRPr>
          </a:p>
        </p:txBody>
      </p:sp>
      <p:pic>
        <p:nvPicPr>
          <p:cNvPr id="13" name="Graphic 12">
            <a:extLst>
              <a:ext uri="{FF2B5EF4-FFF2-40B4-BE49-F238E27FC236}">
                <a16:creationId xmlns:a16="http://schemas.microsoft.com/office/drawing/2014/main" id="{E69D5AD3-0389-184A-B2DC-3D2E4E2AEC7D}"/>
              </a:ext>
            </a:extLst>
          </p:cNvPr>
          <p:cNvPicPr>
            <a:picLocks noChangeAspect="1"/>
          </p:cNvPicPr>
          <p:nvPr userDrawn="1"/>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300848" y="419100"/>
            <a:ext cx="526121" cy="496588"/>
          </a:xfrm>
          <a:prstGeom prst="rect">
            <a:avLst/>
          </a:prstGeom>
        </p:spPr>
      </p:pic>
      <p:pic>
        <p:nvPicPr>
          <p:cNvPr id="14" name="Graphic 13">
            <a:extLst>
              <a:ext uri="{FF2B5EF4-FFF2-40B4-BE49-F238E27FC236}">
                <a16:creationId xmlns:a16="http://schemas.microsoft.com/office/drawing/2014/main" id="{03CEAFA0-7B72-7545-8A7A-547FEBE40D65}"/>
              </a:ext>
            </a:extLst>
          </p:cNvPr>
          <p:cNvPicPr>
            <a:picLocks noChangeAspect="1"/>
          </p:cNvPicPr>
          <p:nvPr userDrawn="1"/>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2811" y="6321180"/>
            <a:ext cx="207574" cy="207629"/>
          </a:xfrm>
          <a:prstGeom prst="rect">
            <a:avLst/>
          </a:prstGeom>
        </p:spPr>
      </p:pic>
    </p:spTree>
    <p:extLst>
      <p:ext uri="{BB962C8B-B14F-4D97-AF65-F5344CB8AC3E}">
        <p14:creationId xmlns:p14="http://schemas.microsoft.com/office/powerpoint/2010/main" val="1639149196"/>
      </p:ext>
    </p:extLst>
  </p:cSld>
  <p:clrMapOvr>
    <a:masterClrMapping/>
  </p:clrMapOvr>
  <p:transition spd="med"/>
  <p:extLst>
    <p:ext uri="{DCECCB84-F9BA-43D5-87BE-67443E8EF086}">
      <p15:sldGuideLst xmlns:p15="http://schemas.microsoft.com/office/powerpoint/2012/main">
        <p15:guide id="1" orient="horz" pos="6912">
          <p15:clr>
            <a:srgbClr val="FBAE40"/>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Section Title Connec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B9959D9-A5CB-1840-8A21-BCA990E3953F}"/>
              </a:ext>
            </a:extLst>
          </p:cNvPr>
          <p:cNvSpPr/>
          <p:nvPr userDrawn="1"/>
        </p:nvSpPr>
        <p:spPr>
          <a:xfrm rot="10800000">
            <a:off x="0" y="3375139"/>
            <a:ext cx="12188825" cy="107722"/>
          </a:xfrm>
          <a:prstGeom prst="rect">
            <a:avLst/>
          </a:prstGeom>
          <a:gradFill flip="none" rotWithShape="1">
            <a:gsLst>
              <a:gs pos="0">
                <a:srgbClr val="131C48"/>
              </a:gs>
              <a:gs pos="74000">
                <a:srgbClr val="2896BA">
                  <a:alpha val="78000"/>
                </a:srgbClr>
              </a:gs>
              <a:gs pos="83000">
                <a:srgbClr val="2896BA">
                  <a:alpha val="77832"/>
                </a:srgbClr>
              </a:gs>
              <a:gs pos="100000">
                <a:srgbClr val="2896BA">
                  <a:alpha val="78203"/>
                </a:srgbClr>
              </a:gs>
            </a:gsLst>
            <a:lin ang="0" scaled="1"/>
            <a:tileRect/>
          </a:gradFill>
          <a:ln w="9525"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l" defTabSz="412667" rtl="0" fontAlgn="auto" latinLnBrk="0" hangingPunct="0">
              <a:lnSpc>
                <a:spcPct val="100000"/>
              </a:lnSpc>
              <a:spcBef>
                <a:spcPts val="0"/>
              </a:spcBef>
              <a:spcAft>
                <a:spcPts val="0"/>
              </a:spcAft>
              <a:buClrTx/>
              <a:buSzTx/>
              <a:buFontTx/>
              <a:buNone/>
              <a:tabLst/>
            </a:pPr>
            <a:endParaRPr kumimoji="0" lang="en-US" sz="700" b="0" i="0" u="none" strike="noStrike" cap="all" spc="63" normalizeH="0" baseline="0">
              <a:ln>
                <a:noFill/>
              </a:ln>
              <a:solidFill>
                <a:srgbClr val="000000"/>
              </a:solidFill>
              <a:effectLst/>
              <a:uFillTx/>
              <a:latin typeface="+mj-lt"/>
              <a:ea typeface="+mj-ea"/>
              <a:cs typeface="+mj-cs"/>
              <a:sym typeface="Helvetica"/>
            </a:endParaRPr>
          </a:p>
        </p:txBody>
      </p:sp>
      <p:sp>
        <p:nvSpPr>
          <p:cNvPr id="4" name="Picture Placeholder 3">
            <a:extLst>
              <a:ext uri="{FF2B5EF4-FFF2-40B4-BE49-F238E27FC236}">
                <a16:creationId xmlns:a16="http://schemas.microsoft.com/office/drawing/2014/main" id="{281B36A1-7BEF-0F46-A633-6DA94CC68BA1}"/>
              </a:ext>
            </a:extLst>
          </p:cNvPr>
          <p:cNvSpPr>
            <a:spLocks noGrp="1"/>
          </p:cNvSpPr>
          <p:nvPr>
            <p:ph type="pic" sz="quarter" idx="15"/>
          </p:nvPr>
        </p:nvSpPr>
        <p:spPr>
          <a:xfrm>
            <a:off x="0" y="0"/>
            <a:ext cx="12188825" cy="6858000"/>
          </a:xfrm>
          <a:prstGeom prst="rect">
            <a:avLst/>
          </a:prstGeom>
          <a:blipFill dpi="0" rotWithShape="1">
            <a:blip r:embed="rId2">
              <a:alphaModFix amt="20000"/>
            </a:blip>
            <a:srcRect/>
            <a:stretch>
              <a:fillRect l="3" t="-4444" r="-4" b="-4444"/>
            </a:stretch>
          </a:blipFill>
        </p:spPr>
        <p:txBody>
          <a:bodyPr/>
          <a:lstStyle/>
          <a:p>
            <a:endParaRPr lang="en-US"/>
          </a:p>
        </p:txBody>
      </p:sp>
      <p:sp>
        <p:nvSpPr>
          <p:cNvPr id="7" name="Text Placeholder 6">
            <a:extLst>
              <a:ext uri="{FF2B5EF4-FFF2-40B4-BE49-F238E27FC236}">
                <a16:creationId xmlns:a16="http://schemas.microsoft.com/office/drawing/2014/main" id="{58477741-23B4-3649-89A2-E70F5C78DEF7}"/>
              </a:ext>
            </a:extLst>
          </p:cNvPr>
          <p:cNvSpPr>
            <a:spLocks noGrp="1"/>
          </p:cNvSpPr>
          <p:nvPr>
            <p:ph type="body" sz="quarter" idx="10" hasCustomPrompt="1"/>
          </p:nvPr>
        </p:nvSpPr>
        <p:spPr>
          <a:xfrm>
            <a:off x="667550" y="4454359"/>
            <a:ext cx="3390017" cy="495300"/>
          </a:xfrm>
          <a:prstGeom prst="rect">
            <a:avLst/>
          </a:prstGeom>
        </p:spPr>
        <p:txBody>
          <a:bodyPr/>
          <a:lstStyle>
            <a:lvl1pPr>
              <a:defRPr sz="1800">
                <a:solidFill>
                  <a:schemeClr val="bg1"/>
                </a:solidFill>
                <a:latin typeface="Arial" panose="020B0604020202020204" pitchFamily="34" charset="0"/>
                <a:cs typeface="Arial" panose="020B0604020202020204" pitchFamily="34" charset="0"/>
              </a:defRPr>
            </a:lvl1pPr>
          </a:lstStyle>
          <a:p>
            <a:pPr lvl="0"/>
            <a:r>
              <a:rPr lang="en-US"/>
              <a:t>Subtitle</a:t>
            </a:r>
          </a:p>
        </p:txBody>
      </p:sp>
      <p:sp>
        <p:nvSpPr>
          <p:cNvPr id="10" name="Text Placeholder 6">
            <a:extLst>
              <a:ext uri="{FF2B5EF4-FFF2-40B4-BE49-F238E27FC236}">
                <a16:creationId xmlns:a16="http://schemas.microsoft.com/office/drawing/2014/main" id="{02C080D4-2AC2-2647-8C1E-7738A98D7A40}"/>
              </a:ext>
            </a:extLst>
          </p:cNvPr>
          <p:cNvSpPr>
            <a:spLocks noGrp="1"/>
          </p:cNvSpPr>
          <p:nvPr>
            <p:ph type="body" sz="quarter" idx="12" hasCustomPrompt="1"/>
          </p:nvPr>
        </p:nvSpPr>
        <p:spPr>
          <a:xfrm>
            <a:off x="340965" y="354564"/>
            <a:ext cx="3390017" cy="495300"/>
          </a:xfrm>
          <a:prstGeom prst="rect">
            <a:avLst/>
          </a:prstGeom>
        </p:spPr>
        <p:txBody>
          <a:bodyPr/>
          <a:lstStyle>
            <a:lvl1pPr>
              <a:defRPr sz="1800">
                <a:solidFill>
                  <a:schemeClr val="bg1"/>
                </a:solidFill>
                <a:latin typeface="Arial" panose="020B0604020202020204" pitchFamily="34" charset="0"/>
                <a:cs typeface="Arial" panose="020B0604020202020204" pitchFamily="34" charset="0"/>
              </a:defRPr>
            </a:lvl1pPr>
          </a:lstStyle>
          <a:p>
            <a:pPr lvl="0"/>
            <a:r>
              <a:rPr lang="en-US"/>
              <a:t>Program Name</a:t>
            </a:r>
          </a:p>
        </p:txBody>
      </p:sp>
      <p:sp>
        <p:nvSpPr>
          <p:cNvPr id="12" name="Text Placeholder 6">
            <a:extLst>
              <a:ext uri="{FF2B5EF4-FFF2-40B4-BE49-F238E27FC236}">
                <a16:creationId xmlns:a16="http://schemas.microsoft.com/office/drawing/2014/main" id="{F373A4F1-1BB7-EB43-A836-B22C27382673}"/>
              </a:ext>
            </a:extLst>
          </p:cNvPr>
          <p:cNvSpPr>
            <a:spLocks noGrp="1"/>
          </p:cNvSpPr>
          <p:nvPr>
            <p:ph type="body" sz="quarter" idx="14" hasCustomPrompt="1"/>
          </p:nvPr>
        </p:nvSpPr>
        <p:spPr>
          <a:xfrm>
            <a:off x="667550" y="4949659"/>
            <a:ext cx="11189833" cy="917742"/>
          </a:xfrm>
          <a:prstGeom prst="rect">
            <a:avLst/>
          </a:prstGeom>
        </p:spPr>
        <p:txBody>
          <a:bodyPr/>
          <a:lstStyle>
            <a:lvl1pPr>
              <a:defRPr sz="5249" b="1">
                <a:solidFill>
                  <a:schemeClr val="bg1"/>
                </a:solidFill>
                <a:latin typeface="Georgia" panose="02040502050405020303" pitchFamily="18" charset="0"/>
              </a:defRPr>
            </a:lvl1pPr>
          </a:lstStyle>
          <a:p>
            <a:pPr lvl="0"/>
            <a:r>
              <a:rPr lang="en-US"/>
              <a:t>Title of Section</a:t>
            </a:r>
          </a:p>
        </p:txBody>
      </p:sp>
      <p:pic>
        <p:nvPicPr>
          <p:cNvPr id="11" name="Graphic 10">
            <a:extLst>
              <a:ext uri="{FF2B5EF4-FFF2-40B4-BE49-F238E27FC236}">
                <a16:creationId xmlns:a16="http://schemas.microsoft.com/office/drawing/2014/main" id="{5DA28C38-EEDE-E143-9599-96D15D9A9BB1}"/>
              </a:ext>
            </a:extLst>
          </p:cNvPr>
          <p:cNvPicPr>
            <a:picLocks noChangeAspect="1"/>
          </p:cNvPicPr>
          <p:nvPr userDrawn="1"/>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2811" y="6321180"/>
            <a:ext cx="207574" cy="207629"/>
          </a:xfrm>
          <a:prstGeom prst="rect">
            <a:avLst/>
          </a:prstGeom>
        </p:spPr>
      </p:pic>
      <p:sp>
        <p:nvSpPr>
          <p:cNvPr id="14" name="Intro to relational leadership">
            <a:extLst>
              <a:ext uri="{FF2B5EF4-FFF2-40B4-BE49-F238E27FC236}">
                <a16:creationId xmlns:a16="http://schemas.microsoft.com/office/drawing/2014/main" id="{36996E75-EF0F-C64F-8981-A41465FD23D2}"/>
              </a:ext>
            </a:extLst>
          </p:cNvPr>
          <p:cNvSpPr txBox="1"/>
          <p:nvPr userDrawn="1"/>
        </p:nvSpPr>
        <p:spPr>
          <a:xfrm>
            <a:off x="8151276" y="419100"/>
            <a:ext cx="2555354" cy="572874"/>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defRPr sz="11000" cap="none" spc="0">
                <a:latin typeface="DM Serif Display Regular"/>
                <a:ea typeface="DM Serif Display Regular"/>
                <a:cs typeface="DM Serif Display Regular"/>
                <a:sym typeface="DM Serif Display Regular"/>
              </a:defRPr>
            </a:lvl1pPr>
          </a:lstStyle>
          <a:p>
            <a:pPr algn="r"/>
            <a:r>
              <a:rPr lang="en-US" sz="3299" b="1">
                <a:solidFill>
                  <a:schemeClr val="bg1"/>
                </a:solidFill>
                <a:latin typeface="Georgia" panose="02040502050405020303" pitchFamily="18" charset="0"/>
              </a:rPr>
              <a:t>Connect</a:t>
            </a:r>
            <a:endParaRPr sz="3299" b="1">
              <a:solidFill>
                <a:schemeClr val="bg1"/>
              </a:solidFill>
              <a:latin typeface="Georgia" panose="02040502050405020303" pitchFamily="18" charset="0"/>
            </a:endParaRPr>
          </a:p>
        </p:txBody>
      </p:sp>
      <p:pic>
        <p:nvPicPr>
          <p:cNvPr id="15" name="Graphic 14">
            <a:extLst>
              <a:ext uri="{FF2B5EF4-FFF2-40B4-BE49-F238E27FC236}">
                <a16:creationId xmlns:a16="http://schemas.microsoft.com/office/drawing/2014/main" id="{FA2896BE-EB62-9F43-80D0-AA13B3B07691}"/>
              </a:ext>
            </a:extLst>
          </p:cNvPr>
          <p:cNvPicPr>
            <a:picLocks noChangeAspect="1"/>
          </p:cNvPicPr>
          <p:nvPr userDrawn="1"/>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46123" y="601171"/>
            <a:ext cx="537343" cy="208731"/>
          </a:xfrm>
          <a:prstGeom prst="rect">
            <a:avLst/>
          </a:prstGeom>
        </p:spPr>
      </p:pic>
    </p:spTree>
    <p:extLst>
      <p:ext uri="{BB962C8B-B14F-4D97-AF65-F5344CB8AC3E}">
        <p14:creationId xmlns:p14="http://schemas.microsoft.com/office/powerpoint/2010/main" val="2105331618"/>
      </p:ext>
    </p:extLst>
  </p:cSld>
  <p:clrMapOvr>
    <a:masterClrMapping/>
  </p:clrMapOvr>
  <p:transition spd="med"/>
  <p:extLst>
    <p:ext uri="{DCECCB84-F9BA-43D5-87BE-67443E8EF086}">
      <p15:sldGuideLst xmlns:p15="http://schemas.microsoft.com/office/powerpoint/2012/main">
        <p15:guide id="1" orient="horz" pos="6912">
          <p15:clr>
            <a:srgbClr val="FBAE4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Section Title Transform">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B9959D9-A5CB-1840-8A21-BCA990E3953F}"/>
              </a:ext>
            </a:extLst>
          </p:cNvPr>
          <p:cNvSpPr/>
          <p:nvPr userDrawn="1"/>
        </p:nvSpPr>
        <p:spPr>
          <a:xfrm rot="10800000">
            <a:off x="0" y="3375139"/>
            <a:ext cx="12188825" cy="107722"/>
          </a:xfrm>
          <a:prstGeom prst="rect">
            <a:avLst/>
          </a:prstGeom>
          <a:gradFill flip="none" rotWithShape="1">
            <a:gsLst>
              <a:gs pos="0">
                <a:srgbClr val="131C48"/>
              </a:gs>
              <a:gs pos="74000">
                <a:srgbClr val="2896BA">
                  <a:alpha val="78000"/>
                </a:srgbClr>
              </a:gs>
              <a:gs pos="83000">
                <a:srgbClr val="2896BA">
                  <a:alpha val="77832"/>
                </a:srgbClr>
              </a:gs>
              <a:gs pos="100000">
                <a:srgbClr val="2896BA">
                  <a:alpha val="78203"/>
                </a:srgbClr>
              </a:gs>
            </a:gsLst>
            <a:lin ang="0" scaled="1"/>
            <a:tileRect/>
          </a:gradFill>
          <a:ln w="9525"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l" defTabSz="412667" rtl="0" fontAlgn="auto" latinLnBrk="0" hangingPunct="0">
              <a:lnSpc>
                <a:spcPct val="100000"/>
              </a:lnSpc>
              <a:spcBef>
                <a:spcPts val="0"/>
              </a:spcBef>
              <a:spcAft>
                <a:spcPts val="0"/>
              </a:spcAft>
              <a:buClrTx/>
              <a:buSzTx/>
              <a:buFontTx/>
              <a:buNone/>
              <a:tabLst/>
            </a:pPr>
            <a:endParaRPr kumimoji="0" lang="en-US" sz="700" b="0" i="0" u="none" strike="noStrike" cap="all" spc="63" normalizeH="0" baseline="0">
              <a:ln>
                <a:noFill/>
              </a:ln>
              <a:solidFill>
                <a:srgbClr val="000000"/>
              </a:solidFill>
              <a:effectLst/>
              <a:uFillTx/>
              <a:latin typeface="+mj-lt"/>
              <a:ea typeface="+mj-ea"/>
              <a:cs typeface="+mj-cs"/>
              <a:sym typeface="Helvetica"/>
            </a:endParaRPr>
          </a:p>
        </p:txBody>
      </p:sp>
      <p:sp>
        <p:nvSpPr>
          <p:cNvPr id="4" name="Picture Placeholder 3">
            <a:extLst>
              <a:ext uri="{FF2B5EF4-FFF2-40B4-BE49-F238E27FC236}">
                <a16:creationId xmlns:a16="http://schemas.microsoft.com/office/drawing/2014/main" id="{281B36A1-7BEF-0F46-A633-6DA94CC68BA1}"/>
              </a:ext>
            </a:extLst>
          </p:cNvPr>
          <p:cNvSpPr>
            <a:spLocks noGrp="1"/>
          </p:cNvSpPr>
          <p:nvPr>
            <p:ph type="pic" sz="quarter" idx="15"/>
          </p:nvPr>
        </p:nvSpPr>
        <p:spPr>
          <a:xfrm>
            <a:off x="0" y="0"/>
            <a:ext cx="12188825" cy="6858000"/>
          </a:xfrm>
          <a:prstGeom prst="rect">
            <a:avLst/>
          </a:prstGeom>
          <a:blipFill dpi="0" rotWithShape="1">
            <a:blip r:embed="rId2">
              <a:alphaModFix amt="20000"/>
            </a:blip>
            <a:srcRect/>
            <a:stretch>
              <a:fillRect l="3" t="-4444" r="-4" b="-4444"/>
            </a:stretch>
          </a:blipFill>
        </p:spPr>
        <p:txBody>
          <a:bodyPr/>
          <a:lstStyle/>
          <a:p>
            <a:endParaRPr lang="en-US"/>
          </a:p>
        </p:txBody>
      </p:sp>
      <p:sp>
        <p:nvSpPr>
          <p:cNvPr id="7" name="Text Placeholder 6">
            <a:extLst>
              <a:ext uri="{FF2B5EF4-FFF2-40B4-BE49-F238E27FC236}">
                <a16:creationId xmlns:a16="http://schemas.microsoft.com/office/drawing/2014/main" id="{58477741-23B4-3649-89A2-E70F5C78DEF7}"/>
              </a:ext>
            </a:extLst>
          </p:cNvPr>
          <p:cNvSpPr>
            <a:spLocks noGrp="1"/>
          </p:cNvSpPr>
          <p:nvPr>
            <p:ph type="body" sz="quarter" idx="10" hasCustomPrompt="1"/>
          </p:nvPr>
        </p:nvSpPr>
        <p:spPr>
          <a:xfrm>
            <a:off x="667550" y="4454359"/>
            <a:ext cx="3390017" cy="495300"/>
          </a:xfrm>
          <a:prstGeom prst="rect">
            <a:avLst/>
          </a:prstGeom>
        </p:spPr>
        <p:txBody>
          <a:bodyPr/>
          <a:lstStyle>
            <a:lvl1pPr>
              <a:defRPr sz="1800">
                <a:solidFill>
                  <a:schemeClr val="bg1"/>
                </a:solidFill>
                <a:latin typeface="Arial" panose="020B0604020202020204" pitchFamily="34" charset="0"/>
                <a:cs typeface="Arial" panose="020B0604020202020204" pitchFamily="34" charset="0"/>
              </a:defRPr>
            </a:lvl1pPr>
          </a:lstStyle>
          <a:p>
            <a:pPr lvl="0"/>
            <a:r>
              <a:rPr lang="en-US"/>
              <a:t>Subtitle</a:t>
            </a:r>
          </a:p>
        </p:txBody>
      </p:sp>
      <p:sp>
        <p:nvSpPr>
          <p:cNvPr id="10" name="Text Placeholder 6">
            <a:extLst>
              <a:ext uri="{FF2B5EF4-FFF2-40B4-BE49-F238E27FC236}">
                <a16:creationId xmlns:a16="http://schemas.microsoft.com/office/drawing/2014/main" id="{02C080D4-2AC2-2647-8C1E-7738A98D7A40}"/>
              </a:ext>
            </a:extLst>
          </p:cNvPr>
          <p:cNvSpPr>
            <a:spLocks noGrp="1"/>
          </p:cNvSpPr>
          <p:nvPr>
            <p:ph type="body" sz="quarter" idx="12" hasCustomPrompt="1"/>
          </p:nvPr>
        </p:nvSpPr>
        <p:spPr>
          <a:xfrm>
            <a:off x="340965" y="354564"/>
            <a:ext cx="3390017" cy="495300"/>
          </a:xfrm>
          <a:prstGeom prst="rect">
            <a:avLst/>
          </a:prstGeom>
        </p:spPr>
        <p:txBody>
          <a:bodyPr/>
          <a:lstStyle>
            <a:lvl1pPr>
              <a:defRPr sz="1800">
                <a:solidFill>
                  <a:schemeClr val="bg1"/>
                </a:solidFill>
                <a:latin typeface="Arial" panose="020B0604020202020204" pitchFamily="34" charset="0"/>
                <a:cs typeface="Arial" panose="020B0604020202020204" pitchFamily="34" charset="0"/>
              </a:defRPr>
            </a:lvl1pPr>
          </a:lstStyle>
          <a:p>
            <a:pPr lvl="0"/>
            <a:r>
              <a:rPr lang="en-US"/>
              <a:t>Program Name</a:t>
            </a:r>
          </a:p>
        </p:txBody>
      </p:sp>
      <p:sp>
        <p:nvSpPr>
          <p:cNvPr id="12" name="Text Placeholder 6">
            <a:extLst>
              <a:ext uri="{FF2B5EF4-FFF2-40B4-BE49-F238E27FC236}">
                <a16:creationId xmlns:a16="http://schemas.microsoft.com/office/drawing/2014/main" id="{F373A4F1-1BB7-EB43-A836-B22C27382673}"/>
              </a:ext>
            </a:extLst>
          </p:cNvPr>
          <p:cNvSpPr>
            <a:spLocks noGrp="1"/>
          </p:cNvSpPr>
          <p:nvPr>
            <p:ph type="body" sz="quarter" idx="14" hasCustomPrompt="1"/>
          </p:nvPr>
        </p:nvSpPr>
        <p:spPr>
          <a:xfrm>
            <a:off x="667550" y="4949659"/>
            <a:ext cx="11189833" cy="917742"/>
          </a:xfrm>
          <a:prstGeom prst="rect">
            <a:avLst/>
          </a:prstGeom>
        </p:spPr>
        <p:txBody>
          <a:bodyPr/>
          <a:lstStyle>
            <a:lvl1pPr>
              <a:defRPr sz="5249" b="1">
                <a:solidFill>
                  <a:schemeClr val="bg1"/>
                </a:solidFill>
                <a:latin typeface="Georgia" panose="02040502050405020303" pitchFamily="18" charset="0"/>
              </a:defRPr>
            </a:lvl1pPr>
          </a:lstStyle>
          <a:p>
            <a:pPr lvl="0"/>
            <a:r>
              <a:rPr lang="en-US"/>
              <a:t>Title of Section</a:t>
            </a:r>
          </a:p>
        </p:txBody>
      </p:sp>
      <p:pic>
        <p:nvPicPr>
          <p:cNvPr id="11" name="Graphic 10">
            <a:extLst>
              <a:ext uri="{FF2B5EF4-FFF2-40B4-BE49-F238E27FC236}">
                <a16:creationId xmlns:a16="http://schemas.microsoft.com/office/drawing/2014/main" id="{5DA28C38-EEDE-E143-9599-96D15D9A9BB1}"/>
              </a:ext>
            </a:extLst>
          </p:cNvPr>
          <p:cNvPicPr>
            <a:picLocks noChangeAspect="1"/>
          </p:cNvPicPr>
          <p:nvPr userDrawn="1"/>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2811" y="6321180"/>
            <a:ext cx="207574" cy="207629"/>
          </a:xfrm>
          <a:prstGeom prst="rect">
            <a:avLst/>
          </a:prstGeom>
        </p:spPr>
      </p:pic>
      <p:sp>
        <p:nvSpPr>
          <p:cNvPr id="13" name="Intro to relational leadership">
            <a:extLst>
              <a:ext uri="{FF2B5EF4-FFF2-40B4-BE49-F238E27FC236}">
                <a16:creationId xmlns:a16="http://schemas.microsoft.com/office/drawing/2014/main" id="{2E911E43-FDCA-F543-9A31-009BB3ECF9AE}"/>
              </a:ext>
            </a:extLst>
          </p:cNvPr>
          <p:cNvSpPr txBox="1"/>
          <p:nvPr userDrawn="1"/>
        </p:nvSpPr>
        <p:spPr>
          <a:xfrm>
            <a:off x="8151276" y="419100"/>
            <a:ext cx="2555354" cy="572874"/>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defRPr sz="11000" cap="none" spc="0">
                <a:latin typeface="DM Serif Display Regular"/>
                <a:ea typeface="DM Serif Display Regular"/>
                <a:cs typeface="DM Serif Display Regular"/>
                <a:sym typeface="DM Serif Display Regular"/>
              </a:defRPr>
            </a:lvl1pPr>
          </a:lstStyle>
          <a:p>
            <a:pPr algn="r"/>
            <a:r>
              <a:rPr lang="en-US" sz="3299" b="1">
                <a:solidFill>
                  <a:schemeClr val="bg1"/>
                </a:solidFill>
                <a:latin typeface="Georgia" panose="02040502050405020303" pitchFamily="18" charset="0"/>
              </a:rPr>
              <a:t>Transform</a:t>
            </a:r>
            <a:endParaRPr sz="3299" b="1">
              <a:solidFill>
                <a:schemeClr val="bg1"/>
              </a:solidFill>
              <a:latin typeface="Georgia" panose="02040502050405020303" pitchFamily="18" charset="0"/>
            </a:endParaRPr>
          </a:p>
        </p:txBody>
      </p:sp>
      <p:pic>
        <p:nvPicPr>
          <p:cNvPr id="16" name="Graphic 15">
            <a:extLst>
              <a:ext uri="{FF2B5EF4-FFF2-40B4-BE49-F238E27FC236}">
                <a16:creationId xmlns:a16="http://schemas.microsoft.com/office/drawing/2014/main" id="{EE08F569-FC8F-0B42-88F1-27E99C4B8A9C}"/>
              </a:ext>
            </a:extLst>
          </p:cNvPr>
          <p:cNvPicPr>
            <a:picLocks noChangeAspect="1"/>
          </p:cNvPicPr>
          <p:nvPr userDrawn="1"/>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248499" y="429986"/>
            <a:ext cx="562146" cy="529621"/>
          </a:xfrm>
          <a:prstGeom prst="rect">
            <a:avLst/>
          </a:prstGeom>
        </p:spPr>
      </p:pic>
    </p:spTree>
    <p:extLst>
      <p:ext uri="{BB962C8B-B14F-4D97-AF65-F5344CB8AC3E}">
        <p14:creationId xmlns:p14="http://schemas.microsoft.com/office/powerpoint/2010/main" val="3630383919"/>
      </p:ext>
    </p:extLst>
  </p:cSld>
  <p:clrMapOvr>
    <a:masterClrMapping/>
  </p:clrMapOvr>
  <p:transition spd="med"/>
  <p:extLst>
    <p:ext uri="{DCECCB84-F9BA-43D5-87BE-67443E8EF086}">
      <p15:sldGuideLst xmlns:p15="http://schemas.microsoft.com/office/powerpoint/2012/main">
        <p15:guide id="1" orient="horz" pos="6912">
          <p15:clr>
            <a:srgbClr val="FBAE4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Section Title Reflec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B9959D9-A5CB-1840-8A21-BCA990E3953F}"/>
              </a:ext>
            </a:extLst>
          </p:cNvPr>
          <p:cNvSpPr/>
          <p:nvPr userDrawn="1"/>
        </p:nvSpPr>
        <p:spPr>
          <a:xfrm rot="10800000">
            <a:off x="0" y="3375139"/>
            <a:ext cx="12188825" cy="107722"/>
          </a:xfrm>
          <a:prstGeom prst="rect">
            <a:avLst/>
          </a:prstGeom>
          <a:gradFill flip="none" rotWithShape="1">
            <a:gsLst>
              <a:gs pos="0">
                <a:srgbClr val="131C48"/>
              </a:gs>
              <a:gs pos="74000">
                <a:srgbClr val="2896BA">
                  <a:alpha val="78000"/>
                </a:srgbClr>
              </a:gs>
              <a:gs pos="83000">
                <a:srgbClr val="2896BA">
                  <a:alpha val="77832"/>
                </a:srgbClr>
              </a:gs>
              <a:gs pos="100000">
                <a:srgbClr val="2896BA">
                  <a:alpha val="78203"/>
                </a:srgbClr>
              </a:gs>
            </a:gsLst>
            <a:lin ang="0" scaled="1"/>
            <a:tileRect/>
          </a:gradFill>
          <a:ln w="9525"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l" defTabSz="412667" rtl="0" fontAlgn="auto" latinLnBrk="0" hangingPunct="0">
              <a:lnSpc>
                <a:spcPct val="100000"/>
              </a:lnSpc>
              <a:spcBef>
                <a:spcPts val="0"/>
              </a:spcBef>
              <a:spcAft>
                <a:spcPts val="0"/>
              </a:spcAft>
              <a:buClrTx/>
              <a:buSzTx/>
              <a:buFontTx/>
              <a:buNone/>
              <a:tabLst/>
            </a:pPr>
            <a:endParaRPr kumimoji="0" lang="en-US" sz="700" b="0" i="0" u="none" strike="noStrike" cap="all" spc="63" normalizeH="0" baseline="0">
              <a:ln>
                <a:noFill/>
              </a:ln>
              <a:solidFill>
                <a:srgbClr val="000000"/>
              </a:solidFill>
              <a:effectLst/>
              <a:uFillTx/>
              <a:latin typeface="+mj-lt"/>
              <a:ea typeface="+mj-ea"/>
              <a:cs typeface="+mj-cs"/>
              <a:sym typeface="Helvetica"/>
            </a:endParaRPr>
          </a:p>
        </p:txBody>
      </p:sp>
      <p:sp>
        <p:nvSpPr>
          <p:cNvPr id="4" name="Picture Placeholder 3">
            <a:extLst>
              <a:ext uri="{FF2B5EF4-FFF2-40B4-BE49-F238E27FC236}">
                <a16:creationId xmlns:a16="http://schemas.microsoft.com/office/drawing/2014/main" id="{281B36A1-7BEF-0F46-A633-6DA94CC68BA1}"/>
              </a:ext>
            </a:extLst>
          </p:cNvPr>
          <p:cNvSpPr>
            <a:spLocks noGrp="1"/>
          </p:cNvSpPr>
          <p:nvPr>
            <p:ph type="pic" sz="quarter" idx="15"/>
          </p:nvPr>
        </p:nvSpPr>
        <p:spPr>
          <a:xfrm>
            <a:off x="0" y="0"/>
            <a:ext cx="12188825" cy="6858000"/>
          </a:xfrm>
          <a:prstGeom prst="rect">
            <a:avLst/>
          </a:prstGeom>
          <a:blipFill dpi="0" rotWithShape="1">
            <a:blip r:embed="rId2">
              <a:alphaModFix amt="20000"/>
            </a:blip>
            <a:srcRect/>
            <a:stretch>
              <a:fillRect l="3" t="-4444" r="-4" b="-4444"/>
            </a:stretch>
          </a:blipFill>
        </p:spPr>
        <p:txBody>
          <a:bodyPr/>
          <a:lstStyle/>
          <a:p>
            <a:endParaRPr lang="en-US"/>
          </a:p>
        </p:txBody>
      </p:sp>
      <p:sp>
        <p:nvSpPr>
          <p:cNvPr id="7" name="Text Placeholder 6">
            <a:extLst>
              <a:ext uri="{FF2B5EF4-FFF2-40B4-BE49-F238E27FC236}">
                <a16:creationId xmlns:a16="http://schemas.microsoft.com/office/drawing/2014/main" id="{58477741-23B4-3649-89A2-E70F5C78DEF7}"/>
              </a:ext>
            </a:extLst>
          </p:cNvPr>
          <p:cNvSpPr>
            <a:spLocks noGrp="1"/>
          </p:cNvSpPr>
          <p:nvPr>
            <p:ph type="body" sz="quarter" idx="10" hasCustomPrompt="1"/>
          </p:nvPr>
        </p:nvSpPr>
        <p:spPr>
          <a:xfrm>
            <a:off x="667550" y="4454359"/>
            <a:ext cx="3390017" cy="495300"/>
          </a:xfrm>
          <a:prstGeom prst="rect">
            <a:avLst/>
          </a:prstGeom>
        </p:spPr>
        <p:txBody>
          <a:bodyPr/>
          <a:lstStyle>
            <a:lvl1pPr>
              <a:defRPr sz="1800">
                <a:solidFill>
                  <a:schemeClr val="bg1"/>
                </a:solidFill>
                <a:latin typeface="Arial" panose="020B0604020202020204" pitchFamily="34" charset="0"/>
                <a:cs typeface="Arial" panose="020B0604020202020204" pitchFamily="34" charset="0"/>
              </a:defRPr>
            </a:lvl1pPr>
          </a:lstStyle>
          <a:p>
            <a:pPr lvl="0"/>
            <a:r>
              <a:rPr lang="en-US"/>
              <a:t>Subtitle</a:t>
            </a:r>
          </a:p>
        </p:txBody>
      </p:sp>
      <p:sp>
        <p:nvSpPr>
          <p:cNvPr id="10" name="Text Placeholder 6">
            <a:extLst>
              <a:ext uri="{FF2B5EF4-FFF2-40B4-BE49-F238E27FC236}">
                <a16:creationId xmlns:a16="http://schemas.microsoft.com/office/drawing/2014/main" id="{02C080D4-2AC2-2647-8C1E-7738A98D7A40}"/>
              </a:ext>
            </a:extLst>
          </p:cNvPr>
          <p:cNvSpPr>
            <a:spLocks noGrp="1"/>
          </p:cNvSpPr>
          <p:nvPr>
            <p:ph type="body" sz="quarter" idx="12" hasCustomPrompt="1"/>
          </p:nvPr>
        </p:nvSpPr>
        <p:spPr>
          <a:xfrm>
            <a:off x="340965" y="354564"/>
            <a:ext cx="3390017" cy="495300"/>
          </a:xfrm>
          <a:prstGeom prst="rect">
            <a:avLst/>
          </a:prstGeom>
        </p:spPr>
        <p:txBody>
          <a:bodyPr/>
          <a:lstStyle>
            <a:lvl1pPr>
              <a:defRPr sz="1800">
                <a:solidFill>
                  <a:schemeClr val="bg1"/>
                </a:solidFill>
                <a:latin typeface="Arial" panose="020B0604020202020204" pitchFamily="34" charset="0"/>
                <a:cs typeface="Arial" panose="020B0604020202020204" pitchFamily="34" charset="0"/>
              </a:defRPr>
            </a:lvl1pPr>
          </a:lstStyle>
          <a:p>
            <a:pPr lvl="0"/>
            <a:r>
              <a:rPr lang="en-US"/>
              <a:t>Program Name</a:t>
            </a:r>
          </a:p>
        </p:txBody>
      </p:sp>
      <p:sp>
        <p:nvSpPr>
          <p:cNvPr id="12" name="Text Placeholder 6">
            <a:extLst>
              <a:ext uri="{FF2B5EF4-FFF2-40B4-BE49-F238E27FC236}">
                <a16:creationId xmlns:a16="http://schemas.microsoft.com/office/drawing/2014/main" id="{F373A4F1-1BB7-EB43-A836-B22C27382673}"/>
              </a:ext>
            </a:extLst>
          </p:cNvPr>
          <p:cNvSpPr>
            <a:spLocks noGrp="1"/>
          </p:cNvSpPr>
          <p:nvPr>
            <p:ph type="body" sz="quarter" idx="14" hasCustomPrompt="1"/>
          </p:nvPr>
        </p:nvSpPr>
        <p:spPr>
          <a:xfrm>
            <a:off x="667550" y="4949659"/>
            <a:ext cx="11189833" cy="917742"/>
          </a:xfrm>
          <a:prstGeom prst="rect">
            <a:avLst/>
          </a:prstGeom>
        </p:spPr>
        <p:txBody>
          <a:bodyPr/>
          <a:lstStyle>
            <a:lvl1pPr>
              <a:defRPr sz="5249" b="1">
                <a:solidFill>
                  <a:schemeClr val="bg1"/>
                </a:solidFill>
                <a:latin typeface="Georgia" panose="02040502050405020303" pitchFamily="18" charset="0"/>
              </a:defRPr>
            </a:lvl1pPr>
          </a:lstStyle>
          <a:p>
            <a:pPr lvl="0"/>
            <a:r>
              <a:rPr lang="en-US"/>
              <a:t>Takeaways + Next Steps</a:t>
            </a:r>
          </a:p>
        </p:txBody>
      </p:sp>
      <p:pic>
        <p:nvPicPr>
          <p:cNvPr id="11" name="Graphic 10">
            <a:extLst>
              <a:ext uri="{FF2B5EF4-FFF2-40B4-BE49-F238E27FC236}">
                <a16:creationId xmlns:a16="http://schemas.microsoft.com/office/drawing/2014/main" id="{5DA28C38-EEDE-E143-9599-96D15D9A9BB1}"/>
              </a:ext>
            </a:extLst>
          </p:cNvPr>
          <p:cNvPicPr>
            <a:picLocks noChangeAspect="1"/>
          </p:cNvPicPr>
          <p:nvPr userDrawn="1"/>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2811" y="6321180"/>
            <a:ext cx="207574" cy="207629"/>
          </a:xfrm>
          <a:prstGeom prst="rect">
            <a:avLst/>
          </a:prstGeom>
        </p:spPr>
      </p:pic>
      <p:sp>
        <p:nvSpPr>
          <p:cNvPr id="14" name="Intro to relational leadership">
            <a:extLst>
              <a:ext uri="{FF2B5EF4-FFF2-40B4-BE49-F238E27FC236}">
                <a16:creationId xmlns:a16="http://schemas.microsoft.com/office/drawing/2014/main" id="{FD930E90-B00E-3E4D-AD5F-65DD7ABFE368}"/>
              </a:ext>
            </a:extLst>
          </p:cNvPr>
          <p:cNvSpPr txBox="1"/>
          <p:nvPr userDrawn="1"/>
        </p:nvSpPr>
        <p:spPr>
          <a:xfrm>
            <a:off x="8151276" y="419100"/>
            <a:ext cx="2555354" cy="572874"/>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defRPr sz="11000" cap="none" spc="0">
                <a:latin typeface="DM Serif Display Regular"/>
                <a:ea typeface="DM Serif Display Regular"/>
                <a:cs typeface="DM Serif Display Regular"/>
                <a:sym typeface="DM Serif Display Regular"/>
              </a:defRPr>
            </a:lvl1pPr>
          </a:lstStyle>
          <a:p>
            <a:pPr algn="r"/>
            <a:r>
              <a:rPr lang="en-US" sz="3299" b="1">
                <a:solidFill>
                  <a:schemeClr val="bg1"/>
                </a:solidFill>
                <a:latin typeface="Georgia" panose="02040502050405020303" pitchFamily="18" charset="0"/>
              </a:rPr>
              <a:t>Reflect</a:t>
            </a:r>
            <a:endParaRPr sz="3299" b="1">
              <a:solidFill>
                <a:schemeClr val="bg1"/>
              </a:solidFill>
              <a:latin typeface="Georgia" panose="02040502050405020303" pitchFamily="18" charset="0"/>
            </a:endParaRPr>
          </a:p>
        </p:txBody>
      </p:sp>
      <p:pic>
        <p:nvPicPr>
          <p:cNvPr id="15" name="Graphic 14">
            <a:extLst>
              <a:ext uri="{FF2B5EF4-FFF2-40B4-BE49-F238E27FC236}">
                <a16:creationId xmlns:a16="http://schemas.microsoft.com/office/drawing/2014/main" id="{495D1884-775E-4F4D-BACB-BC5277FE0E4E}"/>
              </a:ext>
            </a:extLst>
          </p:cNvPr>
          <p:cNvPicPr>
            <a:picLocks noChangeAspect="1"/>
          </p:cNvPicPr>
          <p:nvPr userDrawn="1"/>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176149" y="483045"/>
            <a:ext cx="510509" cy="508929"/>
          </a:xfrm>
          <a:prstGeom prst="rect">
            <a:avLst/>
          </a:prstGeom>
        </p:spPr>
      </p:pic>
    </p:spTree>
    <p:extLst>
      <p:ext uri="{BB962C8B-B14F-4D97-AF65-F5344CB8AC3E}">
        <p14:creationId xmlns:p14="http://schemas.microsoft.com/office/powerpoint/2010/main" val="3289554922"/>
      </p:ext>
    </p:extLst>
  </p:cSld>
  <p:clrMapOvr>
    <a:masterClrMapping/>
  </p:clrMapOvr>
  <p:transition spd="med"/>
  <p:extLst>
    <p:ext uri="{DCECCB84-F9BA-43D5-87BE-67443E8EF086}">
      <p15:sldGuideLst xmlns:p15="http://schemas.microsoft.com/office/powerpoint/2012/main">
        <p15:guide id="1" orient="horz" pos="6912">
          <p15:clr>
            <a:srgbClr val="FBAE4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pic>
        <p:nvPicPr>
          <p:cNvPr id="3" name="_logomarkblack.png" descr="_logomarkblack.png">
            <a:extLst>
              <a:ext uri="{FF2B5EF4-FFF2-40B4-BE49-F238E27FC236}">
                <a16:creationId xmlns:a16="http://schemas.microsoft.com/office/drawing/2014/main" id="{1CB1E375-A312-AE43-87FE-AABCB20DE5D2}"/>
              </a:ext>
            </a:extLst>
          </p:cNvPr>
          <p:cNvPicPr>
            <a:picLocks noChangeAspect="1"/>
          </p:cNvPicPr>
          <p:nvPr userDrawn="1"/>
        </p:nvPicPr>
        <p:blipFill>
          <a:blip r:embed="rId2"/>
          <a:srcRect l="18908" t="19583" r="18908" b="19583"/>
          <a:stretch>
            <a:fillRect/>
          </a:stretch>
        </p:blipFill>
        <p:spPr>
          <a:xfrm>
            <a:off x="326740" y="6323425"/>
            <a:ext cx="207574" cy="203125"/>
          </a:xfrm>
          <a:prstGeom prst="rect">
            <a:avLst/>
          </a:prstGeom>
          <a:ln w="12700">
            <a:miter lim="400000"/>
          </a:ln>
        </p:spPr>
      </p:pic>
      <p:sp>
        <p:nvSpPr>
          <p:cNvPr id="5" name="Text Placeholder 3">
            <a:extLst>
              <a:ext uri="{FF2B5EF4-FFF2-40B4-BE49-F238E27FC236}">
                <a16:creationId xmlns:a16="http://schemas.microsoft.com/office/drawing/2014/main" id="{F66F2222-08E8-134F-855B-748B59FF68C2}"/>
              </a:ext>
            </a:extLst>
          </p:cNvPr>
          <p:cNvSpPr>
            <a:spLocks noGrp="1"/>
          </p:cNvSpPr>
          <p:nvPr>
            <p:ph type="body" sz="quarter" idx="18" hasCustomPrompt="1"/>
          </p:nvPr>
        </p:nvSpPr>
        <p:spPr>
          <a:xfrm>
            <a:off x="579683" y="1753501"/>
            <a:ext cx="9285647" cy="684900"/>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O </a:t>
            </a:r>
            <a:r>
              <a:rPr lang="en-US" err="1">
                <a:effectLst/>
              </a:rPr>
              <a:t>fons</a:t>
            </a:r>
            <a:r>
              <a:rPr lang="en-US">
                <a:effectLst/>
              </a:rPr>
              <a:t> </a:t>
            </a:r>
            <a:r>
              <a:rPr lang="en-US" err="1">
                <a:effectLst/>
              </a:rPr>
              <a:t>Bandusiae</a:t>
            </a:r>
            <a:r>
              <a:rPr lang="en-US">
                <a:effectLst/>
              </a:rPr>
              <a:t>, </a:t>
            </a:r>
            <a:r>
              <a:rPr lang="en-US" err="1">
                <a:effectLst/>
              </a:rPr>
              <a:t>splendidior</a:t>
            </a:r>
            <a:r>
              <a:rPr lang="en-US">
                <a:effectLst/>
              </a:rPr>
              <a:t> vitro, </a:t>
            </a:r>
            <a:r>
              <a:rPr lang="en-US" err="1">
                <a:effectLst/>
              </a:rPr>
              <a:t>dulci</a:t>
            </a:r>
            <a:r>
              <a:rPr lang="en-US">
                <a:effectLst/>
              </a:rPr>
              <a:t> </a:t>
            </a:r>
            <a:r>
              <a:rPr lang="en-US" err="1">
                <a:effectLst/>
              </a:rPr>
              <a:t>digne</a:t>
            </a:r>
            <a:r>
              <a:rPr lang="en-US">
                <a:effectLst/>
              </a:rPr>
              <a:t> mero non sine </a:t>
            </a:r>
            <a:r>
              <a:rPr lang="en-US" err="1">
                <a:effectLst/>
              </a:rPr>
              <a:t>floribus</a:t>
            </a:r>
            <a:r>
              <a:rPr lang="en-US">
                <a:effectLst/>
              </a:rPr>
              <a:t>, </a:t>
            </a:r>
            <a:r>
              <a:rPr lang="en-US" err="1">
                <a:effectLst/>
              </a:rPr>
              <a:t>cras</a:t>
            </a:r>
            <a:r>
              <a:rPr lang="en-US">
                <a:effectLst/>
              </a:rPr>
              <a:t> </a:t>
            </a:r>
            <a:r>
              <a:rPr lang="en-US" err="1">
                <a:effectLst/>
              </a:rPr>
              <a:t>donaberis</a:t>
            </a:r>
            <a:r>
              <a:rPr lang="en-US">
                <a:effectLst/>
              </a:rPr>
              <a:t> </a:t>
            </a:r>
            <a:r>
              <a:rPr lang="en-US" err="1">
                <a:effectLst/>
              </a:rPr>
              <a:t>haedo</a:t>
            </a:r>
            <a:r>
              <a:rPr lang="en-US">
                <a:effectLst/>
              </a:rPr>
              <a:t>, cui frons </a:t>
            </a:r>
            <a:r>
              <a:rPr lang="en-US" err="1">
                <a:effectLst/>
              </a:rPr>
              <a:t>turgida</a:t>
            </a:r>
            <a:r>
              <a:rPr lang="en-US">
                <a:effectLst/>
              </a:rPr>
              <a:t> </a:t>
            </a:r>
            <a:r>
              <a:rPr lang="en-US" err="1">
                <a:effectLst/>
              </a:rPr>
              <a:t>cornibus</a:t>
            </a:r>
            <a:r>
              <a:rPr lang="en-US">
                <a:effectLst/>
              </a:rPr>
              <a:t>.</a:t>
            </a:r>
          </a:p>
          <a:p>
            <a:br>
              <a:rPr lang="en-US">
                <a:effectLst/>
              </a:rPr>
            </a:br>
            <a:endParaRPr lang="en-US">
              <a:effectLst/>
            </a:endParaRPr>
          </a:p>
          <a:p>
            <a:pPr lvl="0"/>
            <a:endParaRPr lang="en-US"/>
          </a:p>
        </p:txBody>
      </p:sp>
      <p:sp>
        <p:nvSpPr>
          <p:cNvPr id="7" name="Text Placeholder 6">
            <a:extLst>
              <a:ext uri="{FF2B5EF4-FFF2-40B4-BE49-F238E27FC236}">
                <a16:creationId xmlns:a16="http://schemas.microsoft.com/office/drawing/2014/main" id="{49A328E2-3958-D249-A5DC-3E1B0DA2B06C}"/>
              </a:ext>
            </a:extLst>
          </p:cNvPr>
          <p:cNvSpPr>
            <a:spLocks noGrp="1"/>
          </p:cNvSpPr>
          <p:nvPr>
            <p:ph type="body" sz="quarter" idx="19" hasCustomPrompt="1"/>
          </p:nvPr>
        </p:nvSpPr>
        <p:spPr>
          <a:xfrm>
            <a:off x="543577" y="867675"/>
            <a:ext cx="5550835" cy="876300"/>
          </a:xfrm>
          <a:prstGeom prst="rect">
            <a:avLst/>
          </a:prstGeom>
        </p:spPr>
        <p:txBody>
          <a:bodyPr/>
          <a:lstStyle>
            <a:lvl1pPr>
              <a:defRPr sz="3599" b="1">
                <a:latin typeface="Georgia" panose="02040502050405020303" pitchFamily="18" charset="0"/>
              </a:defRPr>
            </a:lvl1pPr>
          </a:lstStyle>
          <a:p>
            <a:pPr lvl="0"/>
            <a:r>
              <a:rPr lang="en-US"/>
              <a:t>Linear Process- 3 Step</a:t>
            </a:r>
          </a:p>
        </p:txBody>
      </p:sp>
      <p:sp>
        <p:nvSpPr>
          <p:cNvPr id="8" name="Oval">
            <a:extLst>
              <a:ext uri="{FF2B5EF4-FFF2-40B4-BE49-F238E27FC236}">
                <a16:creationId xmlns:a16="http://schemas.microsoft.com/office/drawing/2014/main" id="{C261042C-EEE8-AF49-B735-4D3A37FB4D8B}"/>
              </a:ext>
            </a:extLst>
          </p:cNvPr>
          <p:cNvSpPr/>
          <p:nvPr userDrawn="1"/>
        </p:nvSpPr>
        <p:spPr>
          <a:xfrm>
            <a:off x="3195610" y="4406848"/>
            <a:ext cx="367315" cy="362994"/>
          </a:xfrm>
          <a:prstGeom prst="ellipse">
            <a:avLst/>
          </a:prstGeom>
          <a:solidFill>
            <a:schemeClr val="accent4"/>
          </a:solidFill>
          <a:ln w="12700">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9" name="Oval">
            <a:extLst>
              <a:ext uri="{FF2B5EF4-FFF2-40B4-BE49-F238E27FC236}">
                <a16:creationId xmlns:a16="http://schemas.microsoft.com/office/drawing/2014/main" id="{6ACE2780-D199-F849-981B-DCF41F1C896D}"/>
              </a:ext>
            </a:extLst>
          </p:cNvPr>
          <p:cNvSpPr/>
          <p:nvPr userDrawn="1"/>
        </p:nvSpPr>
        <p:spPr>
          <a:xfrm>
            <a:off x="8715922" y="4414450"/>
            <a:ext cx="367316" cy="362994"/>
          </a:xfrm>
          <a:prstGeom prst="ellipse">
            <a:avLst/>
          </a:prstGeom>
          <a:solidFill>
            <a:schemeClr val="bg2"/>
          </a:solidFill>
          <a:ln w="12700">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cxnSp>
        <p:nvCxnSpPr>
          <p:cNvPr id="10" name="Straight Connector 9">
            <a:extLst>
              <a:ext uri="{FF2B5EF4-FFF2-40B4-BE49-F238E27FC236}">
                <a16:creationId xmlns:a16="http://schemas.microsoft.com/office/drawing/2014/main" id="{AFCA70CF-4F3B-2E49-9A55-E8F19F8FC6EE}"/>
              </a:ext>
            </a:extLst>
          </p:cNvPr>
          <p:cNvCxnSpPr>
            <a:cxnSpLocks/>
            <a:stCxn id="8" idx="6"/>
            <a:endCxn id="9" idx="2"/>
          </p:cNvCxnSpPr>
          <p:nvPr userDrawn="1"/>
        </p:nvCxnSpPr>
        <p:spPr>
          <a:xfrm>
            <a:off x="3562926" y="4588345"/>
            <a:ext cx="5152996" cy="7602"/>
          </a:xfrm>
          <a:prstGeom prst="line">
            <a:avLst/>
          </a:prstGeom>
          <a:noFill/>
          <a:ln w="69850" cap="flat">
            <a:gradFill flip="none" rotWithShape="1">
              <a:gsLst>
                <a:gs pos="0">
                  <a:schemeClr val="accent4"/>
                </a:gs>
                <a:gs pos="33000">
                  <a:schemeClr val="accent4"/>
                </a:gs>
                <a:gs pos="65000">
                  <a:schemeClr val="tx2"/>
                </a:gs>
                <a:gs pos="100000">
                  <a:schemeClr val="bg2"/>
                </a:gs>
              </a:gsLst>
              <a:lin ang="0" scaled="1"/>
              <a:tileRect/>
            </a:gradFill>
            <a:prstDash val="solid"/>
            <a:round/>
          </a:ln>
          <a:effectLst/>
          <a:sp3d/>
        </p:spPr>
        <p:style>
          <a:lnRef idx="0">
            <a:scrgbClr r="0" g="0" b="0"/>
          </a:lnRef>
          <a:fillRef idx="0">
            <a:scrgbClr r="0" g="0" b="0"/>
          </a:fillRef>
          <a:effectRef idx="0">
            <a:scrgbClr r="0" g="0" b="0"/>
          </a:effectRef>
          <a:fontRef idx="none"/>
        </p:style>
      </p:cxnSp>
      <p:sp>
        <p:nvSpPr>
          <p:cNvPr id="11" name="Oval">
            <a:extLst>
              <a:ext uri="{FF2B5EF4-FFF2-40B4-BE49-F238E27FC236}">
                <a16:creationId xmlns:a16="http://schemas.microsoft.com/office/drawing/2014/main" id="{97C3A520-84C5-0D4A-AF09-E5E7E0818AC6}"/>
              </a:ext>
            </a:extLst>
          </p:cNvPr>
          <p:cNvSpPr/>
          <p:nvPr userDrawn="1"/>
        </p:nvSpPr>
        <p:spPr>
          <a:xfrm>
            <a:off x="5954598" y="4406848"/>
            <a:ext cx="367316" cy="362994"/>
          </a:xfrm>
          <a:prstGeom prst="ellipse">
            <a:avLst/>
          </a:prstGeom>
          <a:solidFill>
            <a:schemeClr val="tx2"/>
          </a:solidFill>
          <a:ln w="12700">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12" name="Text Placeholder 3">
            <a:extLst>
              <a:ext uri="{FF2B5EF4-FFF2-40B4-BE49-F238E27FC236}">
                <a16:creationId xmlns:a16="http://schemas.microsoft.com/office/drawing/2014/main" id="{6D4A83E0-FCE5-214E-ACFB-061B30CEC473}"/>
              </a:ext>
            </a:extLst>
          </p:cNvPr>
          <p:cNvSpPr>
            <a:spLocks noGrp="1"/>
          </p:cNvSpPr>
          <p:nvPr>
            <p:ph type="body" sz="quarter" idx="20" hasCustomPrompt="1"/>
          </p:nvPr>
        </p:nvSpPr>
        <p:spPr>
          <a:xfrm>
            <a:off x="2670868" y="3695700"/>
            <a:ext cx="1296253" cy="362994"/>
          </a:xfrm>
          <a:prstGeom prst="rect">
            <a:avLst/>
          </a:prstGeom>
        </p:spPr>
        <p:txBody>
          <a:bodyPr/>
          <a:lstStyle>
            <a:lvl1pPr algn="ctr">
              <a:defRPr sz="1800" b="1">
                <a:latin typeface="Arial" panose="020B0604020202020204" pitchFamily="34" charset="0"/>
                <a:cs typeface="Arial" panose="020B0604020202020204" pitchFamily="34" charset="0"/>
              </a:defRPr>
            </a:lvl1pPr>
          </a:lstStyle>
          <a:p>
            <a:r>
              <a:rPr lang="en-US">
                <a:effectLst/>
              </a:rPr>
              <a:t>Catullus</a:t>
            </a:r>
          </a:p>
          <a:p>
            <a:br>
              <a:rPr lang="en-US">
                <a:effectLst/>
              </a:rPr>
            </a:br>
            <a:endParaRPr lang="en-US">
              <a:effectLst/>
            </a:endParaRPr>
          </a:p>
          <a:p>
            <a:pPr lvl="0"/>
            <a:endParaRPr lang="en-US"/>
          </a:p>
        </p:txBody>
      </p:sp>
      <p:sp>
        <p:nvSpPr>
          <p:cNvPr id="13" name="Text Placeholder 3">
            <a:extLst>
              <a:ext uri="{FF2B5EF4-FFF2-40B4-BE49-F238E27FC236}">
                <a16:creationId xmlns:a16="http://schemas.microsoft.com/office/drawing/2014/main" id="{9571F63B-A9B7-B34D-A008-42835D5FECB6}"/>
              </a:ext>
            </a:extLst>
          </p:cNvPr>
          <p:cNvSpPr>
            <a:spLocks noGrp="1"/>
          </p:cNvSpPr>
          <p:nvPr>
            <p:ph type="body" sz="quarter" idx="21" hasCustomPrompt="1"/>
          </p:nvPr>
        </p:nvSpPr>
        <p:spPr>
          <a:xfrm>
            <a:off x="5418710" y="3695700"/>
            <a:ext cx="1296253" cy="362994"/>
          </a:xfrm>
          <a:prstGeom prst="rect">
            <a:avLst/>
          </a:prstGeom>
        </p:spPr>
        <p:txBody>
          <a:bodyPr/>
          <a:lstStyle>
            <a:lvl1pPr algn="ctr">
              <a:defRPr sz="1800" b="1">
                <a:latin typeface="Arial" panose="020B0604020202020204" pitchFamily="34" charset="0"/>
                <a:cs typeface="Arial" panose="020B0604020202020204" pitchFamily="34" charset="0"/>
              </a:defRPr>
            </a:lvl1pPr>
          </a:lstStyle>
          <a:p>
            <a:r>
              <a:rPr lang="en-US">
                <a:effectLst/>
              </a:rPr>
              <a:t>Horace</a:t>
            </a:r>
          </a:p>
          <a:p>
            <a:br>
              <a:rPr lang="en-US">
                <a:effectLst/>
              </a:rPr>
            </a:br>
            <a:endParaRPr lang="en-US">
              <a:effectLst/>
            </a:endParaRPr>
          </a:p>
          <a:p>
            <a:pPr lvl="0"/>
            <a:endParaRPr lang="en-US"/>
          </a:p>
        </p:txBody>
      </p:sp>
      <p:sp>
        <p:nvSpPr>
          <p:cNvPr id="14" name="Text Placeholder 3">
            <a:extLst>
              <a:ext uri="{FF2B5EF4-FFF2-40B4-BE49-F238E27FC236}">
                <a16:creationId xmlns:a16="http://schemas.microsoft.com/office/drawing/2014/main" id="{59821F41-426C-844C-A9E7-D56294C39B4B}"/>
              </a:ext>
            </a:extLst>
          </p:cNvPr>
          <p:cNvSpPr>
            <a:spLocks noGrp="1"/>
          </p:cNvSpPr>
          <p:nvPr>
            <p:ph type="body" sz="quarter" idx="22" hasCustomPrompt="1"/>
          </p:nvPr>
        </p:nvSpPr>
        <p:spPr>
          <a:xfrm>
            <a:off x="8166551" y="3695700"/>
            <a:ext cx="1296253" cy="362994"/>
          </a:xfrm>
          <a:prstGeom prst="rect">
            <a:avLst/>
          </a:prstGeom>
        </p:spPr>
        <p:txBody>
          <a:bodyPr/>
          <a:lstStyle>
            <a:lvl1pPr algn="ctr">
              <a:defRPr sz="1800" b="1">
                <a:latin typeface="Arial" panose="020B0604020202020204" pitchFamily="34" charset="0"/>
                <a:cs typeface="Arial" panose="020B0604020202020204" pitchFamily="34" charset="0"/>
              </a:defRPr>
            </a:lvl1pPr>
          </a:lstStyle>
          <a:p>
            <a:r>
              <a:rPr lang="en-US">
                <a:effectLst/>
              </a:rPr>
              <a:t>Pliny</a:t>
            </a:r>
          </a:p>
          <a:p>
            <a:br>
              <a:rPr lang="en-US">
                <a:effectLst/>
              </a:rPr>
            </a:br>
            <a:endParaRPr lang="en-US">
              <a:effectLst/>
            </a:endParaRPr>
          </a:p>
          <a:p>
            <a:pPr lvl="0"/>
            <a:endParaRPr lang="en-US"/>
          </a:p>
        </p:txBody>
      </p:sp>
      <p:sp>
        <p:nvSpPr>
          <p:cNvPr id="15" name="Text Placeholder 3">
            <a:extLst>
              <a:ext uri="{FF2B5EF4-FFF2-40B4-BE49-F238E27FC236}">
                <a16:creationId xmlns:a16="http://schemas.microsoft.com/office/drawing/2014/main" id="{585762D1-D9E9-0543-8B25-838639096F8D}"/>
              </a:ext>
            </a:extLst>
          </p:cNvPr>
          <p:cNvSpPr>
            <a:spLocks noGrp="1"/>
          </p:cNvSpPr>
          <p:nvPr>
            <p:ph type="body" sz="quarter" idx="23" hasCustomPrompt="1"/>
          </p:nvPr>
        </p:nvSpPr>
        <p:spPr>
          <a:xfrm>
            <a:off x="2670868" y="5113365"/>
            <a:ext cx="1947554" cy="372257"/>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Carpe diem </a:t>
            </a:r>
            <a:r>
              <a:rPr lang="en-US" err="1">
                <a:effectLst/>
              </a:rPr>
              <a:t>quam</a:t>
            </a:r>
            <a:r>
              <a:rPr lang="en-US">
                <a:effectLst/>
              </a:rPr>
              <a:t> minimum </a:t>
            </a:r>
            <a:r>
              <a:rPr lang="en-US" err="1">
                <a:effectLst/>
              </a:rPr>
              <a:t>credulo</a:t>
            </a:r>
            <a:r>
              <a:rPr lang="en-US">
                <a:effectLst/>
              </a:rPr>
              <a:t> </a:t>
            </a:r>
            <a:r>
              <a:rPr lang="en-US" err="1">
                <a:effectLst/>
              </a:rPr>
              <a:t>postero</a:t>
            </a:r>
            <a:endParaRPr lang="en-US">
              <a:effectLst/>
            </a:endParaRPr>
          </a:p>
          <a:p>
            <a:br>
              <a:rPr lang="en-US">
                <a:effectLst/>
              </a:rPr>
            </a:br>
            <a:endParaRPr lang="en-US">
              <a:effectLst/>
            </a:endParaRPr>
          </a:p>
          <a:p>
            <a:pPr lvl="0"/>
            <a:endParaRPr lang="en-US"/>
          </a:p>
        </p:txBody>
      </p:sp>
      <p:sp>
        <p:nvSpPr>
          <p:cNvPr id="16" name="Text Placeholder 3">
            <a:extLst>
              <a:ext uri="{FF2B5EF4-FFF2-40B4-BE49-F238E27FC236}">
                <a16:creationId xmlns:a16="http://schemas.microsoft.com/office/drawing/2014/main" id="{2201A0D7-F0C0-D64F-A07C-A74256A60284}"/>
              </a:ext>
            </a:extLst>
          </p:cNvPr>
          <p:cNvSpPr>
            <a:spLocks noGrp="1"/>
          </p:cNvSpPr>
          <p:nvPr>
            <p:ph type="body" sz="quarter" idx="24" hasCustomPrompt="1"/>
          </p:nvPr>
        </p:nvSpPr>
        <p:spPr>
          <a:xfrm>
            <a:off x="5164478" y="5113364"/>
            <a:ext cx="1947554" cy="372257"/>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Carpe diem </a:t>
            </a:r>
            <a:r>
              <a:rPr lang="en-US" err="1">
                <a:effectLst/>
              </a:rPr>
              <a:t>quam</a:t>
            </a:r>
            <a:r>
              <a:rPr lang="en-US">
                <a:effectLst/>
              </a:rPr>
              <a:t> minimum </a:t>
            </a:r>
            <a:r>
              <a:rPr lang="en-US" err="1">
                <a:effectLst/>
              </a:rPr>
              <a:t>credulo</a:t>
            </a:r>
            <a:r>
              <a:rPr lang="en-US">
                <a:effectLst/>
              </a:rPr>
              <a:t> </a:t>
            </a:r>
            <a:r>
              <a:rPr lang="en-US" err="1">
                <a:effectLst/>
              </a:rPr>
              <a:t>postero</a:t>
            </a:r>
            <a:endParaRPr lang="en-US">
              <a:effectLst/>
            </a:endParaRPr>
          </a:p>
          <a:p>
            <a:br>
              <a:rPr lang="en-US">
                <a:effectLst/>
              </a:rPr>
            </a:br>
            <a:endParaRPr lang="en-US">
              <a:effectLst/>
            </a:endParaRPr>
          </a:p>
          <a:p>
            <a:pPr lvl="0"/>
            <a:endParaRPr lang="en-US"/>
          </a:p>
        </p:txBody>
      </p:sp>
      <p:sp>
        <p:nvSpPr>
          <p:cNvPr id="17" name="Text Placeholder 3">
            <a:extLst>
              <a:ext uri="{FF2B5EF4-FFF2-40B4-BE49-F238E27FC236}">
                <a16:creationId xmlns:a16="http://schemas.microsoft.com/office/drawing/2014/main" id="{3F6CAF4C-0364-F441-880E-42A2729ADE23}"/>
              </a:ext>
            </a:extLst>
          </p:cNvPr>
          <p:cNvSpPr>
            <a:spLocks noGrp="1"/>
          </p:cNvSpPr>
          <p:nvPr>
            <p:ph type="body" sz="quarter" idx="25" hasCustomPrompt="1"/>
          </p:nvPr>
        </p:nvSpPr>
        <p:spPr>
          <a:xfrm>
            <a:off x="7634678" y="5131638"/>
            <a:ext cx="1947554" cy="372257"/>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Carpe diem </a:t>
            </a:r>
            <a:r>
              <a:rPr lang="en-US" err="1">
                <a:effectLst/>
              </a:rPr>
              <a:t>quam</a:t>
            </a:r>
            <a:r>
              <a:rPr lang="en-US">
                <a:effectLst/>
              </a:rPr>
              <a:t> minimum </a:t>
            </a:r>
            <a:r>
              <a:rPr lang="en-US" err="1">
                <a:effectLst/>
              </a:rPr>
              <a:t>credulo</a:t>
            </a:r>
            <a:r>
              <a:rPr lang="en-US">
                <a:effectLst/>
              </a:rPr>
              <a:t> </a:t>
            </a:r>
            <a:r>
              <a:rPr lang="en-US" err="1">
                <a:effectLst/>
              </a:rPr>
              <a:t>postero</a:t>
            </a:r>
            <a:endParaRPr lang="en-US">
              <a:effectLst/>
            </a:endParaRPr>
          </a:p>
          <a:p>
            <a:br>
              <a:rPr lang="en-US">
                <a:effectLst/>
              </a:rPr>
            </a:br>
            <a:endParaRPr lang="en-US">
              <a:effectLst/>
            </a:endParaRPr>
          </a:p>
          <a:p>
            <a:pPr lvl="0"/>
            <a:endParaRPr lang="en-US"/>
          </a:p>
        </p:txBody>
      </p:sp>
    </p:spTree>
    <p:extLst>
      <p:ext uri="{BB962C8B-B14F-4D97-AF65-F5344CB8AC3E}">
        <p14:creationId xmlns:p14="http://schemas.microsoft.com/office/powerpoint/2010/main" val="1671307650"/>
      </p:ext>
    </p:extLst>
  </p:cSld>
  <p:clrMapOvr>
    <a:masterClrMapping/>
  </p:clrMapOvr>
  <p:transition spd="med"/>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_logomarkblack.png" descr="_logomarkblack.png">
            <a:extLst>
              <a:ext uri="{FF2B5EF4-FFF2-40B4-BE49-F238E27FC236}">
                <a16:creationId xmlns:a16="http://schemas.microsoft.com/office/drawing/2014/main" id="{1CB1E375-A312-AE43-87FE-AABCB20DE5D2}"/>
              </a:ext>
            </a:extLst>
          </p:cNvPr>
          <p:cNvPicPr>
            <a:picLocks noChangeAspect="1"/>
          </p:cNvPicPr>
          <p:nvPr userDrawn="1"/>
        </p:nvPicPr>
        <p:blipFill>
          <a:blip r:embed="rId2"/>
          <a:srcRect l="18908" t="19583" r="18908" b="19583"/>
          <a:stretch>
            <a:fillRect/>
          </a:stretch>
        </p:blipFill>
        <p:spPr>
          <a:xfrm>
            <a:off x="326740" y="6323425"/>
            <a:ext cx="207574" cy="203125"/>
          </a:xfrm>
          <a:prstGeom prst="rect">
            <a:avLst/>
          </a:prstGeom>
          <a:ln w="12700">
            <a:miter lim="400000"/>
          </a:ln>
        </p:spPr>
      </p:pic>
      <p:sp>
        <p:nvSpPr>
          <p:cNvPr id="5" name="Text Placeholder 3">
            <a:extLst>
              <a:ext uri="{FF2B5EF4-FFF2-40B4-BE49-F238E27FC236}">
                <a16:creationId xmlns:a16="http://schemas.microsoft.com/office/drawing/2014/main" id="{F66F2222-08E8-134F-855B-748B59FF68C2}"/>
              </a:ext>
            </a:extLst>
          </p:cNvPr>
          <p:cNvSpPr>
            <a:spLocks noGrp="1"/>
          </p:cNvSpPr>
          <p:nvPr>
            <p:ph type="body" sz="quarter" idx="18" hasCustomPrompt="1"/>
          </p:nvPr>
        </p:nvSpPr>
        <p:spPr>
          <a:xfrm>
            <a:off x="579683" y="1753501"/>
            <a:ext cx="9285647" cy="684900"/>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O </a:t>
            </a:r>
            <a:r>
              <a:rPr lang="en-US" err="1">
                <a:effectLst/>
              </a:rPr>
              <a:t>fons</a:t>
            </a:r>
            <a:r>
              <a:rPr lang="en-US">
                <a:effectLst/>
              </a:rPr>
              <a:t> </a:t>
            </a:r>
            <a:r>
              <a:rPr lang="en-US" err="1">
                <a:effectLst/>
              </a:rPr>
              <a:t>Bandusiae</a:t>
            </a:r>
            <a:r>
              <a:rPr lang="en-US">
                <a:effectLst/>
              </a:rPr>
              <a:t>, </a:t>
            </a:r>
            <a:r>
              <a:rPr lang="en-US" err="1">
                <a:effectLst/>
              </a:rPr>
              <a:t>splendidior</a:t>
            </a:r>
            <a:r>
              <a:rPr lang="en-US">
                <a:effectLst/>
              </a:rPr>
              <a:t> vitro, </a:t>
            </a:r>
            <a:r>
              <a:rPr lang="en-US" err="1">
                <a:effectLst/>
              </a:rPr>
              <a:t>dulci</a:t>
            </a:r>
            <a:r>
              <a:rPr lang="en-US">
                <a:effectLst/>
              </a:rPr>
              <a:t> </a:t>
            </a:r>
            <a:r>
              <a:rPr lang="en-US" err="1">
                <a:effectLst/>
              </a:rPr>
              <a:t>digne</a:t>
            </a:r>
            <a:r>
              <a:rPr lang="en-US">
                <a:effectLst/>
              </a:rPr>
              <a:t> mero non sine </a:t>
            </a:r>
            <a:r>
              <a:rPr lang="en-US" err="1">
                <a:effectLst/>
              </a:rPr>
              <a:t>floribus</a:t>
            </a:r>
            <a:r>
              <a:rPr lang="en-US">
                <a:effectLst/>
              </a:rPr>
              <a:t>, </a:t>
            </a:r>
            <a:r>
              <a:rPr lang="en-US" err="1">
                <a:effectLst/>
              </a:rPr>
              <a:t>cras</a:t>
            </a:r>
            <a:r>
              <a:rPr lang="en-US">
                <a:effectLst/>
              </a:rPr>
              <a:t> </a:t>
            </a:r>
            <a:r>
              <a:rPr lang="en-US" err="1">
                <a:effectLst/>
              </a:rPr>
              <a:t>donaberis</a:t>
            </a:r>
            <a:r>
              <a:rPr lang="en-US">
                <a:effectLst/>
              </a:rPr>
              <a:t> </a:t>
            </a:r>
            <a:r>
              <a:rPr lang="en-US" err="1">
                <a:effectLst/>
              </a:rPr>
              <a:t>haedo</a:t>
            </a:r>
            <a:r>
              <a:rPr lang="en-US">
                <a:effectLst/>
              </a:rPr>
              <a:t>, cui frons </a:t>
            </a:r>
            <a:r>
              <a:rPr lang="en-US" err="1">
                <a:effectLst/>
              </a:rPr>
              <a:t>turgida</a:t>
            </a:r>
            <a:r>
              <a:rPr lang="en-US">
                <a:effectLst/>
              </a:rPr>
              <a:t> </a:t>
            </a:r>
            <a:r>
              <a:rPr lang="en-US" err="1">
                <a:effectLst/>
              </a:rPr>
              <a:t>cornibus</a:t>
            </a:r>
            <a:r>
              <a:rPr lang="en-US">
                <a:effectLst/>
              </a:rPr>
              <a:t>.</a:t>
            </a:r>
          </a:p>
          <a:p>
            <a:br>
              <a:rPr lang="en-US">
                <a:effectLst/>
              </a:rPr>
            </a:br>
            <a:endParaRPr lang="en-US">
              <a:effectLst/>
            </a:endParaRPr>
          </a:p>
          <a:p>
            <a:pPr lvl="0"/>
            <a:endParaRPr lang="en-US"/>
          </a:p>
        </p:txBody>
      </p:sp>
      <p:sp>
        <p:nvSpPr>
          <p:cNvPr id="7" name="Text Placeholder 6">
            <a:extLst>
              <a:ext uri="{FF2B5EF4-FFF2-40B4-BE49-F238E27FC236}">
                <a16:creationId xmlns:a16="http://schemas.microsoft.com/office/drawing/2014/main" id="{49A328E2-3958-D249-A5DC-3E1B0DA2B06C}"/>
              </a:ext>
            </a:extLst>
          </p:cNvPr>
          <p:cNvSpPr>
            <a:spLocks noGrp="1"/>
          </p:cNvSpPr>
          <p:nvPr>
            <p:ph type="body" sz="quarter" idx="19" hasCustomPrompt="1"/>
          </p:nvPr>
        </p:nvSpPr>
        <p:spPr>
          <a:xfrm>
            <a:off x="579683" y="877201"/>
            <a:ext cx="5550835" cy="876300"/>
          </a:xfrm>
          <a:prstGeom prst="rect">
            <a:avLst/>
          </a:prstGeom>
        </p:spPr>
        <p:txBody>
          <a:bodyPr/>
          <a:lstStyle>
            <a:lvl1pPr>
              <a:defRPr sz="3599" b="1">
                <a:latin typeface="Georgia" panose="02040502050405020303" pitchFamily="18" charset="0"/>
              </a:defRPr>
            </a:lvl1pPr>
          </a:lstStyle>
          <a:p>
            <a:pPr lvl="0"/>
            <a:r>
              <a:rPr lang="en-US"/>
              <a:t>Linear Process- 4 Step</a:t>
            </a:r>
          </a:p>
        </p:txBody>
      </p:sp>
      <p:sp>
        <p:nvSpPr>
          <p:cNvPr id="12" name="Text Placeholder 3">
            <a:extLst>
              <a:ext uri="{FF2B5EF4-FFF2-40B4-BE49-F238E27FC236}">
                <a16:creationId xmlns:a16="http://schemas.microsoft.com/office/drawing/2014/main" id="{6D4A83E0-FCE5-214E-ACFB-061B30CEC473}"/>
              </a:ext>
            </a:extLst>
          </p:cNvPr>
          <p:cNvSpPr>
            <a:spLocks noGrp="1"/>
          </p:cNvSpPr>
          <p:nvPr>
            <p:ph type="body" sz="quarter" idx="20" hasCustomPrompt="1"/>
          </p:nvPr>
        </p:nvSpPr>
        <p:spPr>
          <a:xfrm>
            <a:off x="2726021" y="3373795"/>
            <a:ext cx="1241100" cy="371286"/>
          </a:xfrm>
          <a:prstGeom prst="rect">
            <a:avLst/>
          </a:prstGeom>
        </p:spPr>
        <p:txBody>
          <a:bodyPr/>
          <a:lstStyle>
            <a:lvl1pPr algn="ctr">
              <a:defRPr sz="1800" b="1">
                <a:latin typeface="Arial" panose="020B0604020202020204" pitchFamily="34" charset="0"/>
                <a:cs typeface="Arial" panose="020B0604020202020204" pitchFamily="34" charset="0"/>
              </a:defRPr>
            </a:lvl1pPr>
          </a:lstStyle>
          <a:p>
            <a:r>
              <a:rPr lang="en-US">
                <a:effectLst/>
              </a:rPr>
              <a:t>Catullus</a:t>
            </a:r>
          </a:p>
          <a:p>
            <a:br>
              <a:rPr lang="en-US">
                <a:effectLst/>
              </a:rPr>
            </a:br>
            <a:endParaRPr lang="en-US">
              <a:effectLst/>
            </a:endParaRPr>
          </a:p>
          <a:p>
            <a:pPr lvl="0"/>
            <a:endParaRPr lang="en-US"/>
          </a:p>
        </p:txBody>
      </p:sp>
      <p:sp>
        <p:nvSpPr>
          <p:cNvPr id="13" name="Text Placeholder 3">
            <a:extLst>
              <a:ext uri="{FF2B5EF4-FFF2-40B4-BE49-F238E27FC236}">
                <a16:creationId xmlns:a16="http://schemas.microsoft.com/office/drawing/2014/main" id="{9571F63B-A9B7-B34D-A008-42835D5FECB6}"/>
              </a:ext>
            </a:extLst>
          </p:cNvPr>
          <p:cNvSpPr>
            <a:spLocks noGrp="1"/>
          </p:cNvSpPr>
          <p:nvPr>
            <p:ph type="body" sz="quarter" idx="21" hasCustomPrompt="1"/>
          </p:nvPr>
        </p:nvSpPr>
        <p:spPr>
          <a:xfrm>
            <a:off x="4516449" y="3382087"/>
            <a:ext cx="1296253" cy="362994"/>
          </a:xfrm>
          <a:prstGeom prst="rect">
            <a:avLst/>
          </a:prstGeom>
        </p:spPr>
        <p:txBody>
          <a:bodyPr/>
          <a:lstStyle>
            <a:lvl1pPr algn="ctr">
              <a:defRPr sz="1800" b="1">
                <a:latin typeface="Arial" panose="020B0604020202020204" pitchFamily="34" charset="0"/>
                <a:cs typeface="Arial" panose="020B0604020202020204" pitchFamily="34" charset="0"/>
              </a:defRPr>
            </a:lvl1pPr>
          </a:lstStyle>
          <a:p>
            <a:r>
              <a:rPr lang="en-US">
                <a:effectLst/>
              </a:rPr>
              <a:t>Horace</a:t>
            </a:r>
          </a:p>
          <a:p>
            <a:br>
              <a:rPr lang="en-US">
                <a:effectLst/>
              </a:rPr>
            </a:br>
            <a:endParaRPr lang="en-US">
              <a:effectLst/>
            </a:endParaRPr>
          </a:p>
          <a:p>
            <a:pPr lvl="0"/>
            <a:endParaRPr lang="en-US"/>
          </a:p>
        </p:txBody>
      </p:sp>
      <p:sp>
        <p:nvSpPr>
          <p:cNvPr id="14" name="Text Placeholder 3">
            <a:extLst>
              <a:ext uri="{FF2B5EF4-FFF2-40B4-BE49-F238E27FC236}">
                <a16:creationId xmlns:a16="http://schemas.microsoft.com/office/drawing/2014/main" id="{59821F41-426C-844C-A9E7-D56294C39B4B}"/>
              </a:ext>
            </a:extLst>
          </p:cNvPr>
          <p:cNvSpPr>
            <a:spLocks noGrp="1"/>
          </p:cNvSpPr>
          <p:nvPr>
            <p:ph type="body" sz="quarter" idx="22" hasCustomPrompt="1"/>
          </p:nvPr>
        </p:nvSpPr>
        <p:spPr>
          <a:xfrm>
            <a:off x="6362029" y="3382087"/>
            <a:ext cx="1296253" cy="362994"/>
          </a:xfrm>
          <a:prstGeom prst="rect">
            <a:avLst/>
          </a:prstGeom>
        </p:spPr>
        <p:txBody>
          <a:bodyPr/>
          <a:lstStyle>
            <a:lvl1pPr algn="ctr">
              <a:defRPr sz="1800" b="1">
                <a:latin typeface="Arial" panose="020B0604020202020204" pitchFamily="34" charset="0"/>
                <a:cs typeface="Arial" panose="020B0604020202020204" pitchFamily="34" charset="0"/>
              </a:defRPr>
            </a:lvl1pPr>
          </a:lstStyle>
          <a:p>
            <a:r>
              <a:rPr lang="en-US">
                <a:effectLst/>
              </a:rPr>
              <a:t>Pliny</a:t>
            </a:r>
          </a:p>
          <a:p>
            <a:br>
              <a:rPr lang="en-US">
                <a:effectLst/>
              </a:rPr>
            </a:br>
            <a:endParaRPr lang="en-US">
              <a:effectLst/>
            </a:endParaRPr>
          </a:p>
          <a:p>
            <a:pPr lvl="0"/>
            <a:endParaRPr lang="en-US"/>
          </a:p>
        </p:txBody>
      </p:sp>
      <p:sp>
        <p:nvSpPr>
          <p:cNvPr id="15" name="Text Placeholder 3">
            <a:extLst>
              <a:ext uri="{FF2B5EF4-FFF2-40B4-BE49-F238E27FC236}">
                <a16:creationId xmlns:a16="http://schemas.microsoft.com/office/drawing/2014/main" id="{585762D1-D9E9-0543-8B25-838639096F8D}"/>
              </a:ext>
            </a:extLst>
          </p:cNvPr>
          <p:cNvSpPr>
            <a:spLocks noGrp="1"/>
          </p:cNvSpPr>
          <p:nvPr>
            <p:ph type="body" sz="quarter" idx="23" hasCustomPrompt="1"/>
          </p:nvPr>
        </p:nvSpPr>
        <p:spPr>
          <a:xfrm>
            <a:off x="2726022" y="4680475"/>
            <a:ext cx="1296253" cy="1202459"/>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Carpe diem </a:t>
            </a:r>
            <a:r>
              <a:rPr lang="en-US" err="1">
                <a:effectLst/>
              </a:rPr>
              <a:t>quam</a:t>
            </a:r>
            <a:r>
              <a:rPr lang="en-US">
                <a:effectLst/>
              </a:rPr>
              <a:t> minimum </a:t>
            </a:r>
            <a:r>
              <a:rPr lang="en-US" err="1">
                <a:effectLst/>
              </a:rPr>
              <a:t>credulo</a:t>
            </a:r>
            <a:r>
              <a:rPr lang="en-US">
                <a:effectLst/>
              </a:rPr>
              <a:t> </a:t>
            </a:r>
            <a:r>
              <a:rPr lang="en-US" err="1">
                <a:effectLst/>
              </a:rPr>
              <a:t>postero</a:t>
            </a:r>
            <a:endParaRPr lang="en-US">
              <a:effectLst/>
            </a:endParaRPr>
          </a:p>
          <a:p>
            <a:br>
              <a:rPr lang="en-US">
                <a:effectLst/>
              </a:rPr>
            </a:br>
            <a:endParaRPr lang="en-US">
              <a:effectLst/>
            </a:endParaRPr>
          </a:p>
          <a:p>
            <a:pPr lvl="0"/>
            <a:endParaRPr lang="en-US"/>
          </a:p>
        </p:txBody>
      </p:sp>
      <p:sp>
        <p:nvSpPr>
          <p:cNvPr id="18" name="Oval">
            <a:extLst>
              <a:ext uri="{FF2B5EF4-FFF2-40B4-BE49-F238E27FC236}">
                <a16:creationId xmlns:a16="http://schemas.microsoft.com/office/drawing/2014/main" id="{E776AC04-909F-6C4A-83AE-2932AEF61EE5}"/>
              </a:ext>
            </a:extLst>
          </p:cNvPr>
          <p:cNvSpPr/>
          <p:nvPr userDrawn="1"/>
        </p:nvSpPr>
        <p:spPr>
          <a:xfrm>
            <a:off x="3151767" y="3920336"/>
            <a:ext cx="367315" cy="362994"/>
          </a:xfrm>
          <a:prstGeom prst="ellipse">
            <a:avLst/>
          </a:prstGeom>
          <a:solidFill>
            <a:schemeClr val="accent6"/>
          </a:solidFill>
          <a:ln w="12700">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19" name="Oval">
            <a:extLst>
              <a:ext uri="{FF2B5EF4-FFF2-40B4-BE49-F238E27FC236}">
                <a16:creationId xmlns:a16="http://schemas.microsoft.com/office/drawing/2014/main" id="{0D3691E2-6F29-CB40-A0E3-84B0C7719E87}"/>
              </a:ext>
            </a:extLst>
          </p:cNvPr>
          <p:cNvSpPr/>
          <p:nvPr userDrawn="1"/>
        </p:nvSpPr>
        <p:spPr>
          <a:xfrm>
            <a:off x="8672079" y="3927938"/>
            <a:ext cx="367316" cy="362994"/>
          </a:xfrm>
          <a:prstGeom prst="ellipse">
            <a:avLst/>
          </a:prstGeom>
          <a:solidFill>
            <a:schemeClr val="bg2"/>
          </a:solidFill>
          <a:ln w="12700">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cxnSp>
        <p:nvCxnSpPr>
          <p:cNvPr id="20" name="Straight Connector 19">
            <a:extLst>
              <a:ext uri="{FF2B5EF4-FFF2-40B4-BE49-F238E27FC236}">
                <a16:creationId xmlns:a16="http://schemas.microsoft.com/office/drawing/2014/main" id="{41DB3BB1-7E2D-4045-8A3F-24E6074471B9}"/>
              </a:ext>
            </a:extLst>
          </p:cNvPr>
          <p:cNvCxnSpPr>
            <a:cxnSpLocks/>
            <a:stCxn id="18" idx="6"/>
            <a:endCxn id="19" idx="2"/>
          </p:cNvCxnSpPr>
          <p:nvPr userDrawn="1"/>
        </p:nvCxnSpPr>
        <p:spPr>
          <a:xfrm>
            <a:off x="3519083" y="4101834"/>
            <a:ext cx="5152996" cy="7602"/>
          </a:xfrm>
          <a:prstGeom prst="line">
            <a:avLst/>
          </a:prstGeom>
          <a:noFill/>
          <a:ln w="69850" cap="flat">
            <a:gradFill flip="none" rotWithShape="1">
              <a:gsLst>
                <a:gs pos="0">
                  <a:srgbClr val="D0D2D3"/>
                </a:gs>
                <a:gs pos="33000">
                  <a:schemeClr val="accent4"/>
                </a:gs>
                <a:gs pos="65000">
                  <a:schemeClr val="tx2"/>
                </a:gs>
                <a:gs pos="100000">
                  <a:schemeClr val="bg2"/>
                </a:gs>
              </a:gsLst>
              <a:lin ang="0" scaled="1"/>
              <a:tileRect/>
            </a:gradFill>
            <a:prstDash val="solid"/>
            <a:round/>
          </a:ln>
          <a:effectLst/>
          <a:sp3d/>
        </p:spPr>
        <p:style>
          <a:lnRef idx="0">
            <a:scrgbClr r="0" g="0" b="0"/>
          </a:lnRef>
          <a:fillRef idx="0">
            <a:scrgbClr r="0" g="0" b="0"/>
          </a:fillRef>
          <a:effectRef idx="0">
            <a:scrgbClr r="0" g="0" b="0"/>
          </a:effectRef>
          <a:fontRef idx="none"/>
        </p:style>
      </p:cxnSp>
      <p:sp>
        <p:nvSpPr>
          <p:cNvPr id="21" name="Oval">
            <a:extLst>
              <a:ext uri="{FF2B5EF4-FFF2-40B4-BE49-F238E27FC236}">
                <a16:creationId xmlns:a16="http://schemas.microsoft.com/office/drawing/2014/main" id="{A8D7F003-A256-8A47-966B-8CAF7CCA391F}"/>
              </a:ext>
            </a:extLst>
          </p:cNvPr>
          <p:cNvSpPr/>
          <p:nvPr userDrawn="1"/>
        </p:nvSpPr>
        <p:spPr>
          <a:xfrm>
            <a:off x="6877407" y="3927938"/>
            <a:ext cx="367316" cy="362994"/>
          </a:xfrm>
          <a:prstGeom prst="ellipse">
            <a:avLst/>
          </a:prstGeom>
          <a:solidFill>
            <a:schemeClr val="tx2"/>
          </a:solidFill>
          <a:ln w="12700">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22" name="Oval">
            <a:extLst>
              <a:ext uri="{FF2B5EF4-FFF2-40B4-BE49-F238E27FC236}">
                <a16:creationId xmlns:a16="http://schemas.microsoft.com/office/drawing/2014/main" id="{29F577B3-9EBD-6A47-AA05-00B2A3C30DD1}"/>
              </a:ext>
            </a:extLst>
          </p:cNvPr>
          <p:cNvSpPr/>
          <p:nvPr userDrawn="1"/>
        </p:nvSpPr>
        <p:spPr>
          <a:xfrm>
            <a:off x="5066097" y="3927938"/>
            <a:ext cx="367316" cy="362994"/>
          </a:xfrm>
          <a:prstGeom prst="ellipse">
            <a:avLst/>
          </a:prstGeom>
          <a:solidFill>
            <a:schemeClr val="accent4"/>
          </a:solidFill>
          <a:ln w="12700">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23" name="Text Placeholder 3">
            <a:extLst>
              <a:ext uri="{FF2B5EF4-FFF2-40B4-BE49-F238E27FC236}">
                <a16:creationId xmlns:a16="http://schemas.microsoft.com/office/drawing/2014/main" id="{9F8DDF85-2458-EF40-82F2-67880D6A5A09}"/>
              </a:ext>
            </a:extLst>
          </p:cNvPr>
          <p:cNvSpPr>
            <a:spLocks noGrp="1"/>
          </p:cNvSpPr>
          <p:nvPr>
            <p:ph type="body" sz="quarter" idx="26" hasCustomPrompt="1"/>
          </p:nvPr>
        </p:nvSpPr>
        <p:spPr>
          <a:xfrm>
            <a:off x="8207610" y="3384031"/>
            <a:ext cx="1296253" cy="362994"/>
          </a:xfrm>
          <a:prstGeom prst="rect">
            <a:avLst/>
          </a:prstGeom>
        </p:spPr>
        <p:txBody>
          <a:bodyPr/>
          <a:lstStyle>
            <a:lvl1pPr algn="ctr">
              <a:defRPr sz="1800" b="1">
                <a:latin typeface="Arial" panose="020B0604020202020204" pitchFamily="34" charset="0"/>
                <a:cs typeface="Arial" panose="020B0604020202020204" pitchFamily="34" charset="0"/>
              </a:defRPr>
            </a:lvl1pPr>
          </a:lstStyle>
          <a:p>
            <a:r>
              <a:rPr lang="en-US">
                <a:effectLst/>
              </a:rPr>
              <a:t>Caesar</a:t>
            </a:r>
          </a:p>
          <a:p>
            <a:br>
              <a:rPr lang="en-US">
                <a:effectLst/>
              </a:rPr>
            </a:br>
            <a:endParaRPr lang="en-US">
              <a:effectLst/>
            </a:endParaRPr>
          </a:p>
          <a:p>
            <a:pPr lvl="0"/>
            <a:endParaRPr lang="en-US"/>
          </a:p>
        </p:txBody>
      </p:sp>
      <p:sp>
        <p:nvSpPr>
          <p:cNvPr id="24" name="Text Placeholder 3">
            <a:extLst>
              <a:ext uri="{FF2B5EF4-FFF2-40B4-BE49-F238E27FC236}">
                <a16:creationId xmlns:a16="http://schemas.microsoft.com/office/drawing/2014/main" id="{39746844-206C-C045-A0CA-F8C329EC936F}"/>
              </a:ext>
            </a:extLst>
          </p:cNvPr>
          <p:cNvSpPr>
            <a:spLocks noGrp="1"/>
          </p:cNvSpPr>
          <p:nvPr>
            <p:ph type="body" sz="quarter" idx="27" hasCustomPrompt="1"/>
          </p:nvPr>
        </p:nvSpPr>
        <p:spPr>
          <a:xfrm>
            <a:off x="4595046" y="4680475"/>
            <a:ext cx="1296253" cy="1202459"/>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Carpe diem </a:t>
            </a:r>
            <a:r>
              <a:rPr lang="en-US" err="1">
                <a:effectLst/>
              </a:rPr>
              <a:t>quam</a:t>
            </a:r>
            <a:r>
              <a:rPr lang="en-US">
                <a:effectLst/>
              </a:rPr>
              <a:t> minimum </a:t>
            </a:r>
            <a:r>
              <a:rPr lang="en-US" err="1">
                <a:effectLst/>
              </a:rPr>
              <a:t>credulo</a:t>
            </a:r>
            <a:r>
              <a:rPr lang="en-US">
                <a:effectLst/>
              </a:rPr>
              <a:t> </a:t>
            </a:r>
            <a:r>
              <a:rPr lang="en-US" err="1">
                <a:effectLst/>
              </a:rPr>
              <a:t>postero</a:t>
            </a:r>
            <a:endParaRPr lang="en-US">
              <a:effectLst/>
            </a:endParaRPr>
          </a:p>
          <a:p>
            <a:br>
              <a:rPr lang="en-US">
                <a:effectLst/>
              </a:rPr>
            </a:br>
            <a:endParaRPr lang="en-US">
              <a:effectLst/>
            </a:endParaRPr>
          </a:p>
          <a:p>
            <a:pPr lvl="0"/>
            <a:endParaRPr lang="en-US"/>
          </a:p>
        </p:txBody>
      </p:sp>
      <p:sp>
        <p:nvSpPr>
          <p:cNvPr id="25" name="Text Placeholder 3">
            <a:extLst>
              <a:ext uri="{FF2B5EF4-FFF2-40B4-BE49-F238E27FC236}">
                <a16:creationId xmlns:a16="http://schemas.microsoft.com/office/drawing/2014/main" id="{539FDA3E-C63C-B842-B269-A8595A4C4C01}"/>
              </a:ext>
            </a:extLst>
          </p:cNvPr>
          <p:cNvSpPr>
            <a:spLocks noGrp="1"/>
          </p:cNvSpPr>
          <p:nvPr>
            <p:ph type="body" sz="quarter" idx="28" hasCustomPrompt="1"/>
          </p:nvPr>
        </p:nvSpPr>
        <p:spPr>
          <a:xfrm>
            <a:off x="6464071" y="4680475"/>
            <a:ext cx="1296253" cy="1202459"/>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Carpe diem </a:t>
            </a:r>
            <a:r>
              <a:rPr lang="en-US" err="1">
                <a:effectLst/>
              </a:rPr>
              <a:t>quam</a:t>
            </a:r>
            <a:r>
              <a:rPr lang="en-US">
                <a:effectLst/>
              </a:rPr>
              <a:t> minimum </a:t>
            </a:r>
            <a:r>
              <a:rPr lang="en-US" err="1">
                <a:effectLst/>
              </a:rPr>
              <a:t>credulo</a:t>
            </a:r>
            <a:r>
              <a:rPr lang="en-US">
                <a:effectLst/>
              </a:rPr>
              <a:t> </a:t>
            </a:r>
            <a:r>
              <a:rPr lang="en-US" err="1">
                <a:effectLst/>
              </a:rPr>
              <a:t>postero</a:t>
            </a:r>
            <a:endParaRPr lang="en-US">
              <a:effectLst/>
            </a:endParaRPr>
          </a:p>
          <a:p>
            <a:br>
              <a:rPr lang="en-US">
                <a:effectLst/>
              </a:rPr>
            </a:br>
            <a:endParaRPr lang="en-US">
              <a:effectLst/>
            </a:endParaRPr>
          </a:p>
          <a:p>
            <a:pPr lvl="0"/>
            <a:endParaRPr lang="en-US"/>
          </a:p>
        </p:txBody>
      </p:sp>
      <p:sp>
        <p:nvSpPr>
          <p:cNvPr id="26" name="Text Placeholder 3">
            <a:extLst>
              <a:ext uri="{FF2B5EF4-FFF2-40B4-BE49-F238E27FC236}">
                <a16:creationId xmlns:a16="http://schemas.microsoft.com/office/drawing/2014/main" id="{7352CE2C-F257-7046-82FA-1C46023A651C}"/>
              </a:ext>
            </a:extLst>
          </p:cNvPr>
          <p:cNvSpPr>
            <a:spLocks noGrp="1"/>
          </p:cNvSpPr>
          <p:nvPr>
            <p:ph type="body" sz="quarter" idx="29" hasCustomPrompt="1"/>
          </p:nvPr>
        </p:nvSpPr>
        <p:spPr>
          <a:xfrm>
            <a:off x="8333095" y="4680475"/>
            <a:ext cx="1296253" cy="1202459"/>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Carpe diem </a:t>
            </a:r>
            <a:r>
              <a:rPr lang="en-US" err="1">
                <a:effectLst/>
              </a:rPr>
              <a:t>quam</a:t>
            </a:r>
            <a:r>
              <a:rPr lang="en-US">
                <a:effectLst/>
              </a:rPr>
              <a:t> minimum </a:t>
            </a:r>
            <a:r>
              <a:rPr lang="en-US" err="1">
                <a:effectLst/>
              </a:rPr>
              <a:t>credulo</a:t>
            </a:r>
            <a:r>
              <a:rPr lang="en-US">
                <a:effectLst/>
              </a:rPr>
              <a:t> </a:t>
            </a:r>
            <a:r>
              <a:rPr lang="en-US" err="1">
                <a:effectLst/>
              </a:rPr>
              <a:t>postero</a:t>
            </a:r>
            <a:endParaRPr lang="en-US">
              <a:effectLst/>
            </a:endParaRPr>
          </a:p>
          <a:p>
            <a:br>
              <a:rPr lang="en-US">
                <a:effectLst/>
              </a:rPr>
            </a:br>
            <a:endParaRPr lang="en-US">
              <a:effectLst/>
            </a:endParaRPr>
          </a:p>
          <a:p>
            <a:pPr lvl="0"/>
            <a:endParaRPr lang="en-US"/>
          </a:p>
        </p:txBody>
      </p:sp>
    </p:spTree>
    <p:extLst>
      <p:ext uri="{BB962C8B-B14F-4D97-AF65-F5344CB8AC3E}">
        <p14:creationId xmlns:p14="http://schemas.microsoft.com/office/powerpoint/2010/main" val="1293523593"/>
      </p:ext>
    </p:extLst>
  </p:cSld>
  <p:clrMapOvr>
    <a:masterClrMapping/>
  </p:clrMapOvr>
  <p:transition spd="med"/>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22" name="Rectangle">
            <a:extLst>
              <a:ext uri="{FF2B5EF4-FFF2-40B4-BE49-F238E27FC236}">
                <a16:creationId xmlns:a16="http://schemas.microsoft.com/office/drawing/2014/main" id="{93B338E1-A522-1449-9790-444C732D4D84}"/>
              </a:ext>
            </a:extLst>
          </p:cNvPr>
          <p:cNvSpPr/>
          <p:nvPr userDrawn="1"/>
        </p:nvSpPr>
        <p:spPr>
          <a:xfrm>
            <a:off x="337881" y="1982651"/>
            <a:ext cx="3771824" cy="309073"/>
          </a:xfrm>
          <a:prstGeom prst="rect">
            <a:avLst/>
          </a:prstGeom>
          <a:solidFill>
            <a:srgbClr val="F5F5F5"/>
          </a:solidFill>
          <a:ln w="12700">
            <a:miter lim="400000"/>
          </a:ln>
        </p:spPr>
        <p:txBody>
          <a:bodyPr lIns="0" tIns="0" rIns="0" bIns="0" anchor="ctr"/>
          <a:lstStyle/>
          <a:p>
            <a:endParaRPr sz="900"/>
          </a:p>
        </p:txBody>
      </p:sp>
      <p:sp>
        <p:nvSpPr>
          <p:cNvPr id="23" name="Rectangle">
            <a:extLst>
              <a:ext uri="{FF2B5EF4-FFF2-40B4-BE49-F238E27FC236}">
                <a16:creationId xmlns:a16="http://schemas.microsoft.com/office/drawing/2014/main" id="{02E5FB9C-B36C-D540-8840-60C23F33C942}"/>
              </a:ext>
            </a:extLst>
          </p:cNvPr>
          <p:cNvSpPr/>
          <p:nvPr userDrawn="1"/>
        </p:nvSpPr>
        <p:spPr>
          <a:xfrm>
            <a:off x="4215832" y="1982651"/>
            <a:ext cx="3771824" cy="309073"/>
          </a:xfrm>
          <a:prstGeom prst="rect">
            <a:avLst/>
          </a:prstGeom>
          <a:solidFill>
            <a:srgbClr val="A8D3E2"/>
          </a:solidFill>
          <a:ln w="12700">
            <a:miter lim="400000"/>
          </a:ln>
        </p:spPr>
        <p:txBody>
          <a:bodyPr lIns="0" tIns="0" rIns="0" bIns="0" anchor="ctr"/>
          <a:lstStyle/>
          <a:p>
            <a:endParaRPr sz="1400"/>
          </a:p>
        </p:txBody>
      </p:sp>
      <p:sp>
        <p:nvSpPr>
          <p:cNvPr id="24" name="Rectangle">
            <a:extLst>
              <a:ext uri="{FF2B5EF4-FFF2-40B4-BE49-F238E27FC236}">
                <a16:creationId xmlns:a16="http://schemas.microsoft.com/office/drawing/2014/main" id="{757F6095-5DC2-FD4B-8B2C-EB15A962D026}"/>
              </a:ext>
            </a:extLst>
          </p:cNvPr>
          <p:cNvSpPr/>
          <p:nvPr userDrawn="1"/>
        </p:nvSpPr>
        <p:spPr>
          <a:xfrm>
            <a:off x="8070198" y="1982651"/>
            <a:ext cx="3771824" cy="309073"/>
          </a:xfrm>
          <a:prstGeom prst="rect">
            <a:avLst/>
          </a:prstGeom>
          <a:solidFill>
            <a:schemeClr val="bg2"/>
          </a:solidFill>
          <a:ln w="12700">
            <a:miter lim="400000"/>
          </a:ln>
        </p:spPr>
        <p:txBody>
          <a:bodyPr lIns="0" tIns="0" rIns="0" bIns="0" anchor="ctr"/>
          <a:lstStyle/>
          <a:p>
            <a:endParaRPr sz="900"/>
          </a:p>
        </p:txBody>
      </p:sp>
      <p:pic>
        <p:nvPicPr>
          <p:cNvPr id="3" name="_logomarkblack.png" descr="_logomarkblack.png">
            <a:extLst>
              <a:ext uri="{FF2B5EF4-FFF2-40B4-BE49-F238E27FC236}">
                <a16:creationId xmlns:a16="http://schemas.microsoft.com/office/drawing/2014/main" id="{1CB1E375-A312-AE43-87FE-AABCB20DE5D2}"/>
              </a:ext>
            </a:extLst>
          </p:cNvPr>
          <p:cNvPicPr>
            <a:picLocks noChangeAspect="1"/>
          </p:cNvPicPr>
          <p:nvPr userDrawn="1"/>
        </p:nvPicPr>
        <p:blipFill>
          <a:blip r:embed="rId2"/>
          <a:srcRect l="18908" t="19583" r="18908" b="19583"/>
          <a:stretch>
            <a:fillRect/>
          </a:stretch>
        </p:blipFill>
        <p:spPr>
          <a:xfrm>
            <a:off x="326740" y="6323425"/>
            <a:ext cx="207574" cy="203125"/>
          </a:xfrm>
          <a:prstGeom prst="rect">
            <a:avLst/>
          </a:prstGeom>
          <a:ln w="12700">
            <a:miter lim="400000"/>
          </a:ln>
        </p:spPr>
      </p:pic>
      <p:sp>
        <p:nvSpPr>
          <p:cNvPr id="7" name="Text Placeholder 6">
            <a:extLst>
              <a:ext uri="{FF2B5EF4-FFF2-40B4-BE49-F238E27FC236}">
                <a16:creationId xmlns:a16="http://schemas.microsoft.com/office/drawing/2014/main" id="{49A328E2-3958-D249-A5DC-3E1B0DA2B06C}"/>
              </a:ext>
            </a:extLst>
          </p:cNvPr>
          <p:cNvSpPr>
            <a:spLocks noGrp="1"/>
          </p:cNvSpPr>
          <p:nvPr>
            <p:ph type="body" sz="quarter" idx="19" hasCustomPrompt="1"/>
          </p:nvPr>
        </p:nvSpPr>
        <p:spPr>
          <a:xfrm>
            <a:off x="543577" y="867675"/>
            <a:ext cx="7091101" cy="504704"/>
          </a:xfrm>
          <a:prstGeom prst="rect">
            <a:avLst/>
          </a:prstGeom>
        </p:spPr>
        <p:txBody>
          <a:bodyPr/>
          <a:lstStyle>
            <a:lvl1pPr>
              <a:defRPr sz="3999" b="1">
                <a:latin typeface="Georgia" panose="02040502050405020303" pitchFamily="18" charset="0"/>
              </a:defRPr>
            </a:lvl1pPr>
          </a:lstStyle>
          <a:p>
            <a:pPr lvl="0"/>
            <a:r>
              <a:rPr lang="en-US"/>
              <a:t>Topic Header</a:t>
            </a:r>
          </a:p>
        </p:txBody>
      </p:sp>
      <p:sp>
        <p:nvSpPr>
          <p:cNvPr id="12" name="Text Placeholder 3">
            <a:extLst>
              <a:ext uri="{FF2B5EF4-FFF2-40B4-BE49-F238E27FC236}">
                <a16:creationId xmlns:a16="http://schemas.microsoft.com/office/drawing/2014/main" id="{6D4A83E0-FCE5-214E-ACFB-061B30CEC473}"/>
              </a:ext>
            </a:extLst>
          </p:cNvPr>
          <p:cNvSpPr>
            <a:spLocks noGrp="1"/>
          </p:cNvSpPr>
          <p:nvPr>
            <p:ph type="body" sz="quarter" idx="20" hasCustomPrompt="1"/>
          </p:nvPr>
        </p:nvSpPr>
        <p:spPr>
          <a:xfrm>
            <a:off x="498347" y="1984848"/>
            <a:ext cx="2499805" cy="339253"/>
          </a:xfrm>
          <a:prstGeom prst="rect">
            <a:avLst/>
          </a:prstGeom>
        </p:spPr>
        <p:txBody>
          <a:bodyPr/>
          <a:lstStyle>
            <a:lvl1pPr algn="l">
              <a:defRPr sz="1800" b="1">
                <a:latin typeface="Arial" panose="020B0604020202020204" pitchFamily="34" charset="0"/>
                <a:cs typeface="Arial" panose="020B0604020202020204" pitchFamily="34" charset="0"/>
              </a:defRPr>
            </a:lvl1pPr>
          </a:lstStyle>
          <a:p>
            <a:r>
              <a:rPr lang="en-US">
                <a:effectLst/>
              </a:rPr>
              <a:t>Category A</a:t>
            </a:r>
          </a:p>
          <a:p>
            <a:br>
              <a:rPr lang="en-US">
                <a:effectLst/>
              </a:rPr>
            </a:br>
            <a:endParaRPr lang="en-US">
              <a:effectLst/>
            </a:endParaRPr>
          </a:p>
          <a:p>
            <a:pPr lvl="0"/>
            <a:endParaRPr lang="en-US"/>
          </a:p>
        </p:txBody>
      </p:sp>
      <p:sp>
        <p:nvSpPr>
          <p:cNvPr id="15" name="Text Placeholder 3">
            <a:extLst>
              <a:ext uri="{FF2B5EF4-FFF2-40B4-BE49-F238E27FC236}">
                <a16:creationId xmlns:a16="http://schemas.microsoft.com/office/drawing/2014/main" id="{585762D1-D9E9-0543-8B25-838639096F8D}"/>
              </a:ext>
            </a:extLst>
          </p:cNvPr>
          <p:cNvSpPr>
            <a:spLocks noGrp="1"/>
          </p:cNvSpPr>
          <p:nvPr>
            <p:ph type="body" sz="quarter" idx="23" hasCustomPrompt="1"/>
          </p:nvPr>
        </p:nvSpPr>
        <p:spPr>
          <a:xfrm>
            <a:off x="543577" y="2583761"/>
            <a:ext cx="3358553" cy="3739663"/>
          </a:xfrm>
          <a:prstGeom prst="rect">
            <a:avLst/>
          </a:prstGeom>
        </p:spPr>
        <p:txBody>
          <a:bodyPr/>
          <a:lstStyle>
            <a:lvl1pPr marL="285693" indent="-285693">
              <a:buFont typeface="Arial" panose="020B0604020202020204" pitchFamily="34" charset="0"/>
              <a:buChar char="•"/>
              <a:defRPr sz="1800">
                <a:latin typeface="Arial" panose="020B0604020202020204" pitchFamily="34" charset="0"/>
                <a:cs typeface="Arial" panose="020B0604020202020204" pitchFamily="34" charset="0"/>
              </a:defRPr>
            </a:lvl1pPr>
          </a:lstStyle>
          <a:p>
            <a:r>
              <a:rPr lang="en-US" sz="1800"/>
              <a:t>Lorem ipsum dolor sit </a:t>
            </a:r>
            <a:r>
              <a:rPr lang="en-US" sz="1800" err="1"/>
              <a:t>amet</a:t>
            </a:r>
            <a:r>
              <a:rPr lang="en-US" sz="1800"/>
              <a:t>, </a:t>
            </a:r>
            <a:r>
              <a:rPr lang="en-US" sz="1800" err="1"/>
              <a:t>consectetur</a:t>
            </a:r>
            <a:r>
              <a:rPr lang="en-US" sz="1800"/>
              <a:t> </a:t>
            </a:r>
            <a:r>
              <a:rPr lang="en-US" sz="1800" err="1"/>
              <a:t>adipiscing</a:t>
            </a:r>
            <a:r>
              <a:rPr lang="en-US" sz="1800"/>
              <a:t> </a:t>
            </a:r>
            <a:r>
              <a:rPr lang="en-US" sz="1800" err="1"/>
              <a:t>elit</a:t>
            </a:r>
            <a:endParaRPr lang="en-US" sz="1800"/>
          </a:p>
          <a:p>
            <a:r>
              <a:rPr lang="en-US" sz="1800"/>
              <a:t>Sed do </a:t>
            </a:r>
            <a:r>
              <a:rPr lang="en-US" sz="1800" err="1"/>
              <a:t>eiusmod</a:t>
            </a:r>
            <a:r>
              <a:rPr lang="en-US" sz="1800"/>
              <a:t> </a:t>
            </a:r>
            <a:r>
              <a:rPr lang="en-US" sz="1800" err="1"/>
              <a:t>tempor</a:t>
            </a:r>
            <a:r>
              <a:rPr lang="en-US" sz="1800"/>
              <a:t> </a:t>
            </a:r>
            <a:r>
              <a:rPr lang="en-US" sz="1800" err="1"/>
              <a:t>incididunt</a:t>
            </a:r>
            <a:r>
              <a:rPr lang="en-US" sz="1800"/>
              <a:t> </a:t>
            </a:r>
            <a:r>
              <a:rPr lang="en-US" sz="1800" err="1"/>
              <a:t>ut</a:t>
            </a:r>
            <a:r>
              <a:rPr lang="en-US" sz="1800"/>
              <a:t> </a:t>
            </a:r>
            <a:r>
              <a:rPr lang="en-US" sz="1800" err="1"/>
              <a:t>labore</a:t>
            </a:r>
            <a:r>
              <a:rPr lang="en-US" sz="1800"/>
              <a:t> et dolore magna </a:t>
            </a:r>
            <a:r>
              <a:rPr lang="en-US" sz="1800" err="1"/>
              <a:t>aliqua</a:t>
            </a:r>
            <a:r>
              <a:rPr lang="en-US" sz="1800"/>
              <a:t>.</a:t>
            </a:r>
          </a:p>
          <a:p>
            <a:r>
              <a:rPr lang="en-US" sz="1800"/>
              <a:t> Ut </a:t>
            </a:r>
            <a:r>
              <a:rPr lang="en-US" sz="1800" err="1"/>
              <a:t>enim</a:t>
            </a:r>
            <a:r>
              <a:rPr lang="en-US" sz="1800"/>
              <a:t> ad minim </a:t>
            </a:r>
            <a:r>
              <a:rPr lang="en-US" sz="1800" err="1"/>
              <a:t>veniam</a:t>
            </a:r>
            <a:r>
              <a:rPr lang="en-US" sz="1800"/>
              <a:t>, </a:t>
            </a:r>
            <a:r>
              <a:rPr lang="en-US" sz="1800" err="1"/>
              <a:t>quis</a:t>
            </a:r>
            <a:r>
              <a:rPr lang="en-US" sz="1800"/>
              <a:t> </a:t>
            </a:r>
            <a:r>
              <a:rPr lang="en-US" sz="1800" err="1"/>
              <a:t>nostrud</a:t>
            </a:r>
            <a:r>
              <a:rPr lang="en-US" sz="1800"/>
              <a:t> </a:t>
            </a:r>
            <a:r>
              <a:rPr lang="en-US" sz="1800" err="1"/>
              <a:t>consequat</a:t>
            </a:r>
            <a:r>
              <a:rPr lang="en-US" sz="1800"/>
              <a:t>.</a:t>
            </a:r>
            <a:br>
              <a:rPr lang="en-US">
                <a:effectLst/>
              </a:rPr>
            </a:br>
            <a:endParaRPr lang="en-US">
              <a:effectLst/>
            </a:endParaRPr>
          </a:p>
          <a:p>
            <a:pPr lvl="0"/>
            <a:endParaRPr lang="en-US"/>
          </a:p>
        </p:txBody>
      </p:sp>
      <p:sp>
        <p:nvSpPr>
          <p:cNvPr id="18" name="Text Placeholder 3">
            <a:extLst>
              <a:ext uri="{FF2B5EF4-FFF2-40B4-BE49-F238E27FC236}">
                <a16:creationId xmlns:a16="http://schemas.microsoft.com/office/drawing/2014/main" id="{B9D4C160-5C23-7F4E-9595-1719F3099930}"/>
              </a:ext>
            </a:extLst>
          </p:cNvPr>
          <p:cNvSpPr>
            <a:spLocks noGrp="1"/>
          </p:cNvSpPr>
          <p:nvPr>
            <p:ph type="body" sz="quarter" idx="26" hasCustomPrompt="1"/>
          </p:nvPr>
        </p:nvSpPr>
        <p:spPr>
          <a:xfrm>
            <a:off x="4400128" y="1984847"/>
            <a:ext cx="2499804" cy="339253"/>
          </a:xfrm>
          <a:prstGeom prst="rect">
            <a:avLst/>
          </a:prstGeom>
        </p:spPr>
        <p:txBody>
          <a:bodyPr/>
          <a:lstStyle>
            <a:lvl1pPr algn="l">
              <a:defRPr sz="1800" b="1">
                <a:latin typeface="Arial" panose="020B0604020202020204" pitchFamily="34" charset="0"/>
                <a:cs typeface="Arial" panose="020B0604020202020204" pitchFamily="34" charset="0"/>
              </a:defRPr>
            </a:lvl1pPr>
          </a:lstStyle>
          <a:p>
            <a:r>
              <a:rPr lang="en-US">
                <a:effectLst/>
              </a:rPr>
              <a:t>Category B</a:t>
            </a:r>
          </a:p>
          <a:p>
            <a:br>
              <a:rPr lang="en-US">
                <a:effectLst/>
              </a:rPr>
            </a:br>
            <a:endParaRPr lang="en-US">
              <a:effectLst/>
            </a:endParaRPr>
          </a:p>
          <a:p>
            <a:pPr lvl="0"/>
            <a:endParaRPr lang="en-US"/>
          </a:p>
        </p:txBody>
      </p:sp>
      <p:sp>
        <p:nvSpPr>
          <p:cNvPr id="19" name="Text Placeholder 3">
            <a:extLst>
              <a:ext uri="{FF2B5EF4-FFF2-40B4-BE49-F238E27FC236}">
                <a16:creationId xmlns:a16="http://schemas.microsoft.com/office/drawing/2014/main" id="{6328DA97-9380-744B-9844-15B8F78F8D73}"/>
              </a:ext>
            </a:extLst>
          </p:cNvPr>
          <p:cNvSpPr>
            <a:spLocks noGrp="1"/>
          </p:cNvSpPr>
          <p:nvPr>
            <p:ph type="body" sz="quarter" idx="27" hasCustomPrompt="1"/>
          </p:nvPr>
        </p:nvSpPr>
        <p:spPr>
          <a:xfrm>
            <a:off x="8301908" y="1984848"/>
            <a:ext cx="2499804" cy="339252"/>
          </a:xfrm>
          <a:prstGeom prst="rect">
            <a:avLst/>
          </a:prstGeom>
        </p:spPr>
        <p:txBody>
          <a:bodyPr/>
          <a:lstStyle>
            <a:lvl1pPr algn="l">
              <a:defRPr sz="1800" b="1">
                <a:solidFill>
                  <a:schemeClr val="bg1"/>
                </a:solidFill>
                <a:latin typeface="Arial" panose="020B0604020202020204" pitchFamily="34" charset="0"/>
                <a:cs typeface="Arial" panose="020B0604020202020204" pitchFamily="34" charset="0"/>
              </a:defRPr>
            </a:lvl1pPr>
          </a:lstStyle>
          <a:p>
            <a:r>
              <a:rPr lang="en-US">
                <a:effectLst/>
              </a:rPr>
              <a:t>Category C</a:t>
            </a:r>
          </a:p>
          <a:p>
            <a:br>
              <a:rPr lang="en-US">
                <a:effectLst/>
              </a:rPr>
            </a:br>
            <a:endParaRPr lang="en-US">
              <a:effectLst/>
            </a:endParaRPr>
          </a:p>
          <a:p>
            <a:pPr lvl="0"/>
            <a:endParaRPr lang="en-US"/>
          </a:p>
        </p:txBody>
      </p:sp>
      <p:sp>
        <p:nvSpPr>
          <p:cNvPr id="20" name="Text Placeholder 3">
            <a:extLst>
              <a:ext uri="{FF2B5EF4-FFF2-40B4-BE49-F238E27FC236}">
                <a16:creationId xmlns:a16="http://schemas.microsoft.com/office/drawing/2014/main" id="{03AF24B0-1924-B54F-B5FE-32D0F8A2BD05}"/>
              </a:ext>
            </a:extLst>
          </p:cNvPr>
          <p:cNvSpPr>
            <a:spLocks noGrp="1"/>
          </p:cNvSpPr>
          <p:nvPr>
            <p:ph type="body" sz="quarter" idx="28" hasCustomPrompt="1"/>
          </p:nvPr>
        </p:nvSpPr>
        <p:spPr>
          <a:xfrm>
            <a:off x="4400128" y="2567198"/>
            <a:ext cx="3391350" cy="3862393"/>
          </a:xfrm>
          <a:prstGeom prst="rect">
            <a:avLst/>
          </a:prstGeom>
        </p:spPr>
        <p:txBody>
          <a:bodyPr/>
          <a:lstStyle>
            <a:lvl1pPr marL="285693" indent="-285693">
              <a:buFont typeface="Arial" panose="020B0604020202020204" pitchFamily="34" charset="0"/>
              <a:buChar char="•"/>
              <a:defRPr sz="1800">
                <a:latin typeface="Arial" panose="020B0604020202020204" pitchFamily="34" charset="0"/>
                <a:cs typeface="Arial" panose="020B0604020202020204" pitchFamily="34" charset="0"/>
              </a:defRPr>
            </a:lvl1pPr>
          </a:lstStyle>
          <a:p>
            <a:r>
              <a:rPr lang="en-US" sz="1800"/>
              <a:t>Lorem ipsum dolor sit </a:t>
            </a:r>
            <a:r>
              <a:rPr lang="en-US" sz="1800" err="1"/>
              <a:t>amet</a:t>
            </a:r>
            <a:r>
              <a:rPr lang="en-US" sz="1800"/>
              <a:t>, </a:t>
            </a:r>
            <a:r>
              <a:rPr lang="en-US" sz="1800" err="1"/>
              <a:t>consectetur</a:t>
            </a:r>
            <a:r>
              <a:rPr lang="en-US" sz="1800"/>
              <a:t> </a:t>
            </a:r>
            <a:r>
              <a:rPr lang="en-US" sz="1800" err="1"/>
              <a:t>adipiscing</a:t>
            </a:r>
            <a:r>
              <a:rPr lang="en-US" sz="1800"/>
              <a:t> </a:t>
            </a:r>
            <a:r>
              <a:rPr lang="en-US" sz="1800" err="1"/>
              <a:t>elit</a:t>
            </a:r>
            <a:endParaRPr lang="en-US" sz="1800"/>
          </a:p>
          <a:p>
            <a:r>
              <a:rPr lang="en-US" sz="1800"/>
              <a:t>Sed do </a:t>
            </a:r>
            <a:r>
              <a:rPr lang="en-US" sz="1800" err="1"/>
              <a:t>eiusmod</a:t>
            </a:r>
            <a:r>
              <a:rPr lang="en-US" sz="1800"/>
              <a:t> </a:t>
            </a:r>
            <a:r>
              <a:rPr lang="en-US" sz="1800" err="1"/>
              <a:t>tempor</a:t>
            </a:r>
            <a:r>
              <a:rPr lang="en-US" sz="1800"/>
              <a:t> </a:t>
            </a:r>
            <a:r>
              <a:rPr lang="en-US" sz="1800" err="1"/>
              <a:t>incididunt</a:t>
            </a:r>
            <a:r>
              <a:rPr lang="en-US" sz="1800"/>
              <a:t> </a:t>
            </a:r>
            <a:r>
              <a:rPr lang="en-US" sz="1800" err="1"/>
              <a:t>ut</a:t>
            </a:r>
            <a:r>
              <a:rPr lang="en-US" sz="1800"/>
              <a:t> </a:t>
            </a:r>
            <a:r>
              <a:rPr lang="en-US" sz="1800" err="1"/>
              <a:t>labore</a:t>
            </a:r>
            <a:r>
              <a:rPr lang="en-US" sz="1800"/>
              <a:t> et dolore magna </a:t>
            </a:r>
            <a:r>
              <a:rPr lang="en-US" sz="1800" err="1"/>
              <a:t>aliqua</a:t>
            </a:r>
            <a:r>
              <a:rPr lang="en-US" sz="1800"/>
              <a:t>.</a:t>
            </a:r>
          </a:p>
          <a:p>
            <a:r>
              <a:rPr lang="en-US" sz="1800"/>
              <a:t> Ut </a:t>
            </a:r>
            <a:r>
              <a:rPr lang="en-US" sz="1800" err="1"/>
              <a:t>enim</a:t>
            </a:r>
            <a:r>
              <a:rPr lang="en-US" sz="1800"/>
              <a:t> ad minim </a:t>
            </a:r>
            <a:r>
              <a:rPr lang="en-US" sz="1800" err="1"/>
              <a:t>veniam</a:t>
            </a:r>
            <a:r>
              <a:rPr lang="en-US" sz="1800"/>
              <a:t>, </a:t>
            </a:r>
            <a:r>
              <a:rPr lang="en-US" sz="1800" err="1"/>
              <a:t>quis</a:t>
            </a:r>
            <a:r>
              <a:rPr lang="en-US" sz="1800"/>
              <a:t> </a:t>
            </a:r>
            <a:r>
              <a:rPr lang="en-US" sz="1800" err="1"/>
              <a:t>nostrud</a:t>
            </a:r>
            <a:r>
              <a:rPr lang="en-US" sz="1800"/>
              <a:t> </a:t>
            </a:r>
            <a:r>
              <a:rPr lang="en-US" sz="1800" err="1"/>
              <a:t>consequat</a:t>
            </a:r>
            <a:r>
              <a:rPr lang="en-US" sz="1800"/>
              <a:t>.</a:t>
            </a:r>
            <a:br>
              <a:rPr lang="en-US">
                <a:effectLst/>
              </a:rPr>
            </a:br>
            <a:endParaRPr lang="en-US">
              <a:effectLst/>
            </a:endParaRPr>
          </a:p>
          <a:p>
            <a:pPr lvl="0"/>
            <a:endParaRPr lang="en-US"/>
          </a:p>
        </p:txBody>
      </p:sp>
      <p:sp>
        <p:nvSpPr>
          <p:cNvPr id="21" name="Text Placeholder 3">
            <a:extLst>
              <a:ext uri="{FF2B5EF4-FFF2-40B4-BE49-F238E27FC236}">
                <a16:creationId xmlns:a16="http://schemas.microsoft.com/office/drawing/2014/main" id="{2C4FD6E4-9D22-D545-A5F2-3E56C7DF6812}"/>
              </a:ext>
            </a:extLst>
          </p:cNvPr>
          <p:cNvSpPr>
            <a:spLocks noGrp="1"/>
          </p:cNvSpPr>
          <p:nvPr>
            <p:ph type="body" sz="quarter" idx="29" hasCustomPrompt="1"/>
          </p:nvPr>
        </p:nvSpPr>
        <p:spPr>
          <a:xfrm>
            <a:off x="8301908" y="2562646"/>
            <a:ext cx="3415204" cy="3862393"/>
          </a:xfrm>
          <a:prstGeom prst="rect">
            <a:avLst/>
          </a:prstGeom>
        </p:spPr>
        <p:txBody>
          <a:bodyPr/>
          <a:lstStyle>
            <a:lvl1pPr marL="285693" indent="-285693">
              <a:buFont typeface="Arial" panose="020B0604020202020204" pitchFamily="34" charset="0"/>
              <a:buChar char="•"/>
              <a:defRPr sz="1800">
                <a:latin typeface="Arial" panose="020B0604020202020204" pitchFamily="34" charset="0"/>
                <a:cs typeface="Arial" panose="020B0604020202020204" pitchFamily="34" charset="0"/>
              </a:defRPr>
            </a:lvl1pPr>
          </a:lstStyle>
          <a:p>
            <a:r>
              <a:rPr lang="en-US" sz="1800"/>
              <a:t>Lorem ipsum dolor sit </a:t>
            </a:r>
            <a:r>
              <a:rPr lang="en-US" sz="1800" err="1"/>
              <a:t>amet</a:t>
            </a:r>
            <a:r>
              <a:rPr lang="en-US" sz="1800"/>
              <a:t>, </a:t>
            </a:r>
            <a:r>
              <a:rPr lang="en-US" sz="1800" err="1"/>
              <a:t>consectetur</a:t>
            </a:r>
            <a:r>
              <a:rPr lang="en-US" sz="1800"/>
              <a:t> </a:t>
            </a:r>
            <a:r>
              <a:rPr lang="en-US" sz="1800" err="1"/>
              <a:t>adipiscing</a:t>
            </a:r>
            <a:r>
              <a:rPr lang="en-US" sz="1800"/>
              <a:t> </a:t>
            </a:r>
            <a:r>
              <a:rPr lang="en-US" sz="1800" err="1"/>
              <a:t>elit</a:t>
            </a:r>
            <a:endParaRPr lang="en-US" sz="1800"/>
          </a:p>
          <a:p>
            <a:r>
              <a:rPr lang="en-US" sz="1800"/>
              <a:t>Sed do </a:t>
            </a:r>
            <a:r>
              <a:rPr lang="en-US" sz="1800" err="1"/>
              <a:t>eiusmod</a:t>
            </a:r>
            <a:r>
              <a:rPr lang="en-US" sz="1800"/>
              <a:t> </a:t>
            </a:r>
            <a:r>
              <a:rPr lang="en-US" sz="1800" err="1"/>
              <a:t>tempor</a:t>
            </a:r>
            <a:r>
              <a:rPr lang="en-US" sz="1800"/>
              <a:t> </a:t>
            </a:r>
            <a:r>
              <a:rPr lang="en-US" sz="1800" err="1"/>
              <a:t>incididunt</a:t>
            </a:r>
            <a:r>
              <a:rPr lang="en-US" sz="1800"/>
              <a:t> </a:t>
            </a:r>
            <a:r>
              <a:rPr lang="en-US" sz="1800" err="1"/>
              <a:t>ut</a:t>
            </a:r>
            <a:r>
              <a:rPr lang="en-US" sz="1800"/>
              <a:t> </a:t>
            </a:r>
            <a:r>
              <a:rPr lang="en-US" sz="1800" err="1"/>
              <a:t>labore</a:t>
            </a:r>
            <a:r>
              <a:rPr lang="en-US" sz="1800"/>
              <a:t> et dolore magna </a:t>
            </a:r>
            <a:r>
              <a:rPr lang="en-US" sz="1800" err="1"/>
              <a:t>aliqua</a:t>
            </a:r>
            <a:r>
              <a:rPr lang="en-US" sz="1800"/>
              <a:t>.</a:t>
            </a:r>
          </a:p>
          <a:p>
            <a:r>
              <a:rPr lang="en-US" sz="1800"/>
              <a:t> Ut </a:t>
            </a:r>
            <a:r>
              <a:rPr lang="en-US" sz="1800" err="1"/>
              <a:t>enim</a:t>
            </a:r>
            <a:r>
              <a:rPr lang="en-US" sz="1800"/>
              <a:t> ad minim </a:t>
            </a:r>
            <a:r>
              <a:rPr lang="en-US" sz="1800" err="1"/>
              <a:t>veniam</a:t>
            </a:r>
            <a:r>
              <a:rPr lang="en-US" sz="1800"/>
              <a:t>, </a:t>
            </a:r>
            <a:r>
              <a:rPr lang="en-US" sz="1800" err="1"/>
              <a:t>quis</a:t>
            </a:r>
            <a:r>
              <a:rPr lang="en-US" sz="1800"/>
              <a:t> </a:t>
            </a:r>
            <a:r>
              <a:rPr lang="en-US" sz="1800" err="1"/>
              <a:t>nostrud</a:t>
            </a:r>
            <a:r>
              <a:rPr lang="en-US" sz="1800"/>
              <a:t> </a:t>
            </a:r>
            <a:r>
              <a:rPr lang="en-US" sz="1800" err="1"/>
              <a:t>consequat</a:t>
            </a:r>
            <a:r>
              <a:rPr lang="en-US" sz="1800"/>
              <a:t>.</a:t>
            </a:r>
            <a:br>
              <a:rPr lang="en-US">
                <a:effectLst/>
              </a:rPr>
            </a:br>
            <a:endParaRPr lang="en-US">
              <a:effectLst/>
            </a:endParaRPr>
          </a:p>
          <a:p>
            <a:pPr lvl="0"/>
            <a:endParaRPr lang="en-US"/>
          </a:p>
        </p:txBody>
      </p:sp>
    </p:spTree>
    <p:extLst>
      <p:ext uri="{BB962C8B-B14F-4D97-AF65-F5344CB8AC3E}">
        <p14:creationId xmlns:p14="http://schemas.microsoft.com/office/powerpoint/2010/main" val="2414447212"/>
      </p:ext>
    </p:extLst>
  </p:cSld>
  <p:clrMapOvr>
    <a:masterClrMapping/>
  </p:clrMapOvr>
  <p:transition spd="med"/>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13" name="Rectangle">
            <a:extLst>
              <a:ext uri="{FF2B5EF4-FFF2-40B4-BE49-F238E27FC236}">
                <a16:creationId xmlns:a16="http://schemas.microsoft.com/office/drawing/2014/main" id="{B7A2EB6A-BB5B-A44B-9447-3D35985CAB05}"/>
              </a:ext>
            </a:extLst>
          </p:cNvPr>
          <p:cNvSpPr/>
          <p:nvPr userDrawn="1"/>
        </p:nvSpPr>
        <p:spPr>
          <a:xfrm>
            <a:off x="336529" y="2286378"/>
            <a:ext cx="2821245" cy="3840400"/>
          </a:xfrm>
          <a:prstGeom prst="rect">
            <a:avLst/>
          </a:prstGeom>
          <a:solidFill>
            <a:srgbClr val="F5F5F5"/>
          </a:solidFill>
          <a:ln w="12700" cap="flat">
            <a:noFill/>
            <a:miter lim="400000"/>
          </a:ln>
          <a:effectLst/>
        </p:spPr>
        <p:txBody>
          <a:bodyPr wrap="square" lIns="0" tIns="0" rIns="0" bIns="0" numCol="1" anchor="ctr">
            <a:noAutofit/>
          </a:bodyPr>
          <a:lstStyle/>
          <a:p>
            <a:endParaRPr sz="900"/>
          </a:p>
        </p:txBody>
      </p:sp>
      <p:sp>
        <p:nvSpPr>
          <p:cNvPr id="14" name="Rectangle">
            <a:extLst>
              <a:ext uri="{FF2B5EF4-FFF2-40B4-BE49-F238E27FC236}">
                <a16:creationId xmlns:a16="http://schemas.microsoft.com/office/drawing/2014/main" id="{FF12EDE5-DD18-3848-AE9C-A330EB57DBAE}"/>
              </a:ext>
            </a:extLst>
          </p:cNvPr>
          <p:cNvSpPr/>
          <p:nvPr userDrawn="1"/>
        </p:nvSpPr>
        <p:spPr>
          <a:xfrm>
            <a:off x="3228304" y="2286378"/>
            <a:ext cx="2821245" cy="3840400"/>
          </a:xfrm>
          <a:prstGeom prst="rect">
            <a:avLst/>
          </a:prstGeom>
          <a:solidFill>
            <a:schemeClr val="accent4"/>
          </a:solidFill>
          <a:ln w="12700" cap="flat">
            <a:noFill/>
            <a:miter lim="400000"/>
          </a:ln>
          <a:effectLst/>
        </p:spPr>
        <p:txBody>
          <a:bodyPr wrap="square" lIns="0" tIns="0" rIns="0" bIns="0" numCol="1" anchor="ctr">
            <a:noAutofit/>
          </a:bodyPr>
          <a:lstStyle/>
          <a:p>
            <a:endParaRPr sz="900"/>
          </a:p>
        </p:txBody>
      </p:sp>
      <p:sp>
        <p:nvSpPr>
          <p:cNvPr id="16" name="Rectangle">
            <a:extLst>
              <a:ext uri="{FF2B5EF4-FFF2-40B4-BE49-F238E27FC236}">
                <a16:creationId xmlns:a16="http://schemas.microsoft.com/office/drawing/2014/main" id="{0463E892-3C71-F748-9B65-FF6208A1BF70}"/>
              </a:ext>
            </a:extLst>
          </p:cNvPr>
          <p:cNvSpPr/>
          <p:nvPr userDrawn="1"/>
        </p:nvSpPr>
        <p:spPr>
          <a:xfrm>
            <a:off x="6133332" y="2284246"/>
            <a:ext cx="2821245" cy="3840399"/>
          </a:xfrm>
          <a:prstGeom prst="rect">
            <a:avLst/>
          </a:prstGeom>
          <a:solidFill>
            <a:schemeClr val="accent3"/>
          </a:solidFill>
          <a:ln w="12700" cap="flat">
            <a:noFill/>
            <a:miter lim="400000"/>
          </a:ln>
          <a:effectLst/>
        </p:spPr>
        <p:txBody>
          <a:bodyPr wrap="square" lIns="0" tIns="0" rIns="0" bIns="0" numCol="1" anchor="ctr">
            <a:noAutofit/>
          </a:bodyPr>
          <a:lstStyle/>
          <a:p>
            <a:endParaRPr sz="900"/>
          </a:p>
        </p:txBody>
      </p:sp>
      <p:sp>
        <p:nvSpPr>
          <p:cNvPr id="17" name="Rectangle">
            <a:extLst>
              <a:ext uri="{FF2B5EF4-FFF2-40B4-BE49-F238E27FC236}">
                <a16:creationId xmlns:a16="http://schemas.microsoft.com/office/drawing/2014/main" id="{C944CDEC-34BD-CE41-A317-8A32AF71A6AE}"/>
              </a:ext>
            </a:extLst>
          </p:cNvPr>
          <p:cNvSpPr/>
          <p:nvPr userDrawn="1"/>
        </p:nvSpPr>
        <p:spPr>
          <a:xfrm>
            <a:off x="9038359" y="2284246"/>
            <a:ext cx="2821245" cy="3840399"/>
          </a:xfrm>
          <a:prstGeom prst="rect">
            <a:avLst/>
          </a:prstGeom>
          <a:solidFill>
            <a:schemeClr val="bg2"/>
          </a:solidFill>
          <a:ln w="12700" cap="flat">
            <a:noFill/>
            <a:miter lim="400000"/>
          </a:ln>
          <a:effectLst/>
        </p:spPr>
        <p:txBody>
          <a:bodyPr wrap="square" lIns="0" tIns="0" rIns="0" bIns="0" numCol="1" anchor="ctr">
            <a:noAutofit/>
          </a:bodyPr>
          <a:lstStyle/>
          <a:p>
            <a:endParaRPr sz="900"/>
          </a:p>
        </p:txBody>
      </p:sp>
      <p:pic>
        <p:nvPicPr>
          <p:cNvPr id="3" name="_logomarkblack.png" descr="_logomarkblack.png">
            <a:extLst>
              <a:ext uri="{FF2B5EF4-FFF2-40B4-BE49-F238E27FC236}">
                <a16:creationId xmlns:a16="http://schemas.microsoft.com/office/drawing/2014/main" id="{1CB1E375-A312-AE43-87FE-AABCB20DE5D2}"/>
              </a:ext>
            </a:extLst>
          </p:cNvPr>
          <p:cNvPicPr>
            <a:picLocks noChangeAspect="1"/>
          </p:cNvPicPr>
          <p:nvPr userDrawn="1"/>
        </p:nvPicPr>
        <p:blipFill>
          <a:blip r:embed="rId2"/>
          <a:srcRect l="18908" t="19583" r="18908" b="19583"/>
          <a:stretch>
            <a:fillRect/>
          </a:stretch>
        </p:blipFill>
        <p:spPr>
          <a:xfrm>
            <a:off x="326740" y="6323425"/>
            <a:ext cx="207574" cy="203125"/>
          </a:xfrm>
          <a:prstGeom prst="rect">
            <a:avLst/>
          </a:prstGeom>
          <a:ln w="12700">
            <a:miter lim="400000"/>
          </a:ln>
        </p:spPr>
      </p:pic>
      <p:sp>
        <p:nvSpPr>
          <p:cNvPr id="7" name="Text Placeholder 6">
            <a:extLst>
              <a:ext uri="{FF2B5EF4-FFF2-40B4-BE49-F238E27FC236}">
                <a16:creationId xmlns:a16="http://schemas.microsoft.com/office/drawing/2014/main" id="{49A328E2-3958-D249-A5DC-3E1B0DA2B06C}"/>
              </a:ext>
            </a:extLst>
          </p:cNvPr>
          <p:cNvSpPr>
            <a:spLocks noGrp="1"/>
          </p:cNvSpPr>
          <p:nvPr>
            <p:ph type="body" sz="quarter" idx="19" hasCustomPrompt="1"/>
          </p:nvPr>
        </p:nvSpPr>
        <p:spPr>
          <a:xfrm>
            <a:off x="543577" y="867675"/>
            <a:ext cx="7091101" cy="504704"/>
          </a:xfrm>
          <a:prstGeom prst="rect">
            <a:avLst/>
          </a:prstGeom>
        </p:spPr>
        <p:txBody>
          <a:bodyPr/>
          <a:lstStyle>
            <a:lvl1pPr>
              <a:defRPr sz="3999" b="1">
                <a:latin typeface="Georgia" panose="02040502050405020303" pitchFamily="18" charset="0"/>
              </a:defRPr>
            </a:lvl1pPr>
          </a:lstStyle>
          <a:p>
            <a:pPr lvl="0"/>
            <a:r>
              <a:rPr lang="en-US"/>
              <a:t>Topic Header</a:t>
            </a:r>
          </a:p>
        </p:txBody>
      </p:sp>
      <p:sp>
        <p:nvSpPr>
          <p:cNvPr id="12" name="Text Placeholder 3">
            <a:extLst>
              <a:ext uri="{FF2B5EF4-FFF2-40B4-BE49-F238E27FC236}">
                <a16:creationId xmlns:a16="http://schemas.microsoft.com/office/drawing/2014/main" id="{6D4A83E0-FCE5-214E-ACFB-061B30CEC473}"/>
              </a:ext>
            </a:extLst>
          </p:cNvPr>
          <p:cNvSpPr>
            <a:spLocks noGrp="1"/>
          </p:cNvSpPr>
          <p:nvPr>
            <p:ph type="body" sz="quarter" idx="20" hasCustomPrompt="1"/>
          </p:nvPr>
        </p:nvSpPr>
        <p:spPr>
          <a:xfrm>
            <a:off x="430527" y="1908067"/>
            <a:ext cx="2499805" cy="339253"/>
          </a:xfrm>
          <a:prstGeom prst="rect">
            <a:avLst/>
          </a:prstGeom>
        </p:spPr>
        <p:txBody>
          <a:bodyPr/>
          <a:lstStyle>
            <a:lvl1pPr algn="l">
              <a:defRPr sz="1800" b="1">
                <a:latin typeface="Arial" panose="020B0604020202020204" pitchFamily="34" charset="0"/>
                <a:cs typeface="Arial" panose="020B0604020202020204" pitchFamily="34" charset="0"/>
              </a:defRPr>
            </a:lvl1pPr>
          </a:lstStyle>
          <a:p>
            <a:r>
              <a:rPr lang="en-US">
                <a:effectLst/>
              </a:rPr>
              <a:t>Category A</a:t>
            </a:r>
          </a:p>
          <a:p>
            <a:br>
              <a:rPr lang="en-US">
                <a:effectLst/>
              </a:rPr>
            </a:br>
            <a:endParaRPr lang="en-US">
              <a:effectLst/>
            </a:endParaRPr>
          </a:p>
          <a:p>
            <a:pPr lvl="0"/>
            <a:endParaRPr lang="en-US"/>
          </a:p>
        </p:txBody>
      </p:sp>
      <p:sp>
        <p:nvSpPr>
          <p:cNvPr id="15" name="Text Placeholder 3">
            <a:extLst>
              <a:ext uri="{FF2B5EF4-FFF2-40B4-BE49-F238E27FC236}">
                <a16:creationId xmlns:a16="http://schemas.microsoft.com/office/drawing/2014/main" id="{585762D1-D9E9-0543-8B25-838639096F8D}"/>
              </a:ext>
            </a:extLst>
          </p:cNvPr>
          <p:cNvSpPr>
            <a:spLocks noGrp="1"/>
          </p:cNvSpPr>
          <p:nvPr>
            <p:ph type="body" sz="quarter" idx="23" hasCustomPrompt="1"/>
          </p:nvPr>
        </p:nvSpPr>
        <p:spPr>
          <a:xfrm>
            <a:off x="425086" y="2426173"/>
            <a:ext cx="2600944" cy="3564152"/>
          </a:xfrm>
          <a:prstGeom prst="rect">
            <a:avLst/>
          </a:prstGeom>
        </p:spPr>
        <p:txBody>
          <a:bodyPr/>
          <a:lstStyle>
            <a:lvl1pPr marL="285693" indent="-285693">
              <a:buFont typeface="Arial" panose="020B0604020202020204" pitchFamily="34" charset="0"/>
              <a:buChar char="•"/>
              <a:defRPr sz="1800">
                <a:latin typeface="Arial" panose="020B0604020202020204" pitchFamily="34" charset="0"/>
                <a:cs typeface="Arial" panose="020B0604020202020204" pitchFamily="34" charset="0"/>
              </a:defRPr>
            </a:lvl1pPr>
          </a:lstStyle>
          <a:p>
            <a:r>
              <a:rPr lang="en-US" sz="1800"/>
              <a:t>Lorem ipsum dolor sit </a:t>
            </a:r>
            <a:r>
              <a:rPr lang="en-US" sz="1800" err="1"/>
              <a:t>amet</a:t>
            </a:r>
            <a:r>
              <a:rPr lang="en-US" sz="1800"/>
              <a:t>, </a:t>
            </a:r>
            <a:r>
              <a:rPr lang="en-US" sz="1800" err="1"/>
              <a:t>consectetur</a:t>
            </a:r>
            <a:r>
              <a:rPr lang="en-US" sz="1800"/>
              <a:t> </a:t>
            </a:r>
            <a:r>
              <a:rPr lang="en-US" sz="1800" err="1"/>
              <a:t>adipiscing</a:t>
            </a:r>
            <a:r>
              <a:rPr lang="en-US" sz="1800"/>
              <a:t> </a:t>
            </a:r>
            <a:r>
              <a:rPr lang="en-US" sz="1800" err="1"/>
              <a:t>elit</a:t>
            </a:r>
            <a:endParaRPr lang="en-US" sz="1800"/>
          </a:p>
          <a:p>
            <a:r>
              <a:rPr lang="en-US" sz="1800"/>
              <a:t>Sed do </a:t>
            </a:r>
            <a:r>
              <a:rPr lang="en-US" sz="1800" err="1"/>
              <a:t>eiusmod</a:t>
            </a:r>
            <a:r>
              <a:rPr lang="en-US" sz="1800"/>
              <a:t> </a:t>
            </a:r>
            <a:r>
              <a:rPr lang="en-US" sz="1800" err="1"/>
              <a:t>tempor</a:t>
            </a:r>
            <a:r>
              <a:rPr lang="en-US" sz="1800"/>
              <a:t> </a:t>
            </a:r>
            <a:r>
              <a:rPr lang="en-US" sz="1800" err="1"/>
              <a:t>incididunt</a:t>
            </a:r>
            <a:r>
              <a:rPr lang="en-US" sz="1800"/>
              <a:t> </a:t>
            </a:r>
            <a:r>
              <a:rPr lang="en-US" sz="1800" err="1"/>
              <a:t>ut</a:t>
            </a:r>
            <a:r>
              <a:rPr lang="en-US" sz="1800"/>
              <a:t> </a:t>
            </a:r>
            <a:r>
              <a:rPr lang="en-US" sz="1800" err="1"/>
              <a:t>labore</a:t>
            </a:r>
            <a:r>
              <a:rPr lang="en-US" sz="1800"/>
              <a:t> et dolore magna </a:t>
            </a:r>
            <a:r>
              <a:rPr lang="en-US" sz="1800" err="1"/>
              <a:t>aliqua</a:t>
            </a:r>
            <a:r>
              <a:rPr lang="en-US" sz="1800"/>
              <a:t>.</a:t>
            </a:r>
          </a:p>
          <a:p>
            <a:r>
              <a:rPr lang="en-US" sz="1800"/>
              <a:t> Ut </a:t>
            </a:r>
            <a:r>
              <a:rPr lang="en-US" sz="1800" err="1"/>
              <a:t>enim</a:t>
            </a:r>
            <a:r>
              <a:rPr lang="en-US" sz="1800"/>
              <a:t> ad minim </a:t>
            </a:r>
            <a:r>
              <a:rPr lang="en-US" sz="1800" err="1"/>
              <a:t>veniam</a:t>
            </a:r>
            <a:r>
              <a:rPr lang="en-US" sz="1800"/>
              <a:t>, </a:t>
            </a:r>
            <a:r>
              <a:rPr lang="en-US" sz="1800" err="1"/>
              <a:t>quis</a:t>
            </a:r>
            <a:r>
              <a:rPr lang="en-US" sz="1800"/>
              <a:t> </a:t>
            </a:r>
            <a:r>
              <a:rPr lang="en-US" sz="1800" err="1"/>
              <a:t>nostrud</a:t>
            </a:r>
            <a:r>
              <a:rPr lang="en-US" sz="1800"/>
              <a:t> </a:t>
            </a:r>
            <a:r>
              <a:rPr lang="en-US" sz="1800" err="1"/>
              <a:t>consequat</a:t>
            </a:r>
            <a:r>
              <a:rPr lang="en-US" sz="1800"/>
              <a:t>.</a:t>
            </a:r>
            <a:br>
              <a:rPr lang="en-US">
                <a:effectLst/>
              </a:rPr>
            </a:br>
            <a:endParaRPr lang="en-US">
              <a:effectLst/>
            </a:endParaRPr>
          </a:p>
          <a:p>
            <a:pPr lvl="0"/>
            <a:endParaRPr lang="en-US"/>
          </a:p>
        </p:txBody>
      </p:sp>
      <p:sp>
        <p:nvSpPr>
          <p:cNvPr id="18" name="Text Placeholder 3">
            <a:extLst>
              <a:ext uri="{FF2B5EF4-FFF2-40B4-BE49-F238E27FC236}">
                <a16:creationId xmlns:a16="http://schemas.microsoft.com/office/drawing/2014/main" id="{B9D4C160-5C23-7F4E-9595-1719F3099930}"/>
              </a:ext>
            </a:extLst>
          </p:cNvPr>
          <p:cNvSpPr>
            <a:spLocks noGrp="1"/>
          </p:cNvSpPr>
          <p:nvPr>
            <p:ph type="body" sz="quarter" idx="26" hasCustomPrompt="1"/>
          </p:nvPr>
        </p:nvSpPr>
        <p:spPr>
          <a:xfrm>
            <a:off x="3389025" y="1908066"/>
            <a:ext cx="2499804" cy="339253"/>
          </a:xfrm>
          <a:prstGeom prst="rect">
            <a:avLst/>
          </a:prstGeom>
        </p:spPr>
        <p:txBody>
          <a:bodyPr/>
          <a:lstStyle>
            <a:lvl1pPr algn="l">
              <a:defRPr sz="1800" b="1">
                <a:latin typeface="Arial" panose="020B0604020202020204" pitchFamily="34" charset="0"/>
                <a:cs typeface="Arial" panose="020B0604020202020204" pitchFamily="34" charset="0"/>
              </a:defRPr>
            </a:lvl1pPr>
          </a:lstStyle>
          <a:p>
            <a:r>
              <a:rPr lang="en-US">
                <a:effectLst/>
              </a:rPr>
              <a:t>Category B</a:t>
            </a:r>
          </a:p>
          <a:p>
            <a:br>
              <a:rPr lang="en-US">
                <a:effectLst/>
              </a:rPr>
            </a:br>
            <a:endParaRPr lang="en-US">
              <a:effectLst/>
            </a:endParaRPr>
          </a:p>
          <a:p>
            <a:pPr lvl="0"/>
            <a:endParaRPr lang="en-US"/>
          </a:p>
        </p:txBody>
      </p:sp>
      <p:sp>
        <p:nvSpPr>
          <p:cNvPr id="19" name="Text Placeholder 3">
            <a:extLst>
              <a:ext uri="{FF2B5EF4-FFF2-40B4-BE49-F238E27FC236}">
                <a16:creationId xmlns:a16="http://schemas.microsoft.com/office/drawing/2014/main" id="{6328DA97-9380-744B-9844-15B8F78F8D73}"/>
              </a:ext>
            </a:extLst>
          </p:cNvPr>
          <p:cNvSpPr>
            <a:spLocks noGrp="1"/>
          </p:cNvSpPr>
          <p:nvPr>
            <p:ph type="body" sz="quarter" idx="27" hasCustomPrompt="1"/>
          </p:nvPr>
        </p:nvSpPr>
        <p:spPr>
          <a:xfrm>
            <a:off x="6347521" y="1908066"/>
            <a:ext cx="2499804" cy="339252"/>
          </a:xfrm>
          <a:prstGeom prst="rect">
            <a:avLst/>
          </a:prstGeom>
        </p:spPr>
        <p:txBody>
          <a:bodyPr/>
          <a:lstStyle>
            <a:lvl1pPr algn="l">
              <a:defRPr sz="1800" b="1">
                <a:solidFill>
                  <a:schemeClr val="tx1"/>
                </a:solidFill>
                <a:latin typeface="Arial" panose="020B0604020202020204" pitchFamily="34" charset="0"/>
                <a:cs typeface="Arial" panose="020B0604020202020204" pitchFamily="34" charset="0"/>
              </a:defRPr>
            </a:lvl1pPr>
          </a:lstStyle>
          <a:p>
            <a:r>
              <a:rPr lang="en-US">
                <a:effectLst/>
              </a:rPr>
              <a:t>Category C</a:t>
            </a:r>
          </a:p>
          <a:p>
            <a:br>
              <a:rPr lang="en-US">
                <a:effectLst/>
              </a:rPr>
            </a:br>
            <a:endParaRPr lang="en-US">
              <a:effectLst/>
            </a:endParaRPr>
          </a:p>
          <a:p>
            <a:pPr lvl="0"/>
            <a:endParaRPr lang="en-US"/>
          </a:p>
        </p:txBody>
      </p:sp>
      <p:sp>
        <p:nvSpPr>
          <p:cNvPr id="20" name="Text Placeholder 3">
            <a:extLst>
              <a:ext uri="{FF2B5EF4-FFF2-40B4-BE49-F238E27FC236}">
                <a16:creationId xmlns:a16="http://schemas.microsoft.com/office/drawing/2014/main" id="{03AF24B0-1924-B54F-B5FE-32D0F8A2BD05}"/>
              </a:ext>
            </a:extLst>
          </p:cNvPr>
          <p:cNvSpPr>
            <a:spLocks noGrp="1"/>
          </p:cNvSpPr>
          <p:nvPr>
            <p:ph type="body" sz="quarter" idx="28" hasCustomPrompt="1"/>
          </p:nvPr>
        </p:nvSpPr>
        <p:spPr>
          <a:xfrm>
            <a:off x="3286976" y="2461032"/>
            <a:ext cx="2626343" cy="3529293"/>
          </a:xfrm>
          <a:prstGeom prst="rect">
            <a:avLst/>
          </a:prstGeom>
        </p:spPr>
        <p:txBody>
          <a:bodyPr/>
          <a:lstStyle>
            <a:lvl1pPr marL="285693" indent="-285693">
              <a:buFont typeface="Arial" panose="020B0604020202020204" pitchFamily="34" charset="0"/>
              <a:buChar char="•"/>
              <a:defRPr sz="1800">
                <a:latin typeface="Arial" panose="020B0604020202020204" pitchFamily="34" charset="0"/>
                <a:cs typeface="Arial" panose="020B0604020202020204" pitchFamily="34" charset="0"/>
              </a:defRPr>
            </a:lvl1pPr>
          </a:lstStyle>
          <a:p>
            <a:r>
              <a:rPr lang="en-US" sz="1800"/>
              <a:t>Lorem ipsum dolor sit </a:t>
            </a:r>
            <a:r>
              <a:rPr lang="en-US" sz="1800" err="1"/>
              <a:t>amet</a:t>
            </a:r>
            <a:r>
              <a:rPr lang="en-US" sz="1800"/>
              <a:t>, </a:t>
            </a:r>
            <a:r>
              <a:rPr lang="en-US" sz="1800" err="1"/>
              <a:t>consectetur</a:t>
            </a:r>
            <a:r>
              <a:rPr lang="en-US" sz="1800"/>
              <a:t> </a:t>
            </a:r>
            <a:r>
              <a:rPr lang="en-US" sz="1800" err="1"/>
              <a:t>adipiscing</a:t>
            </a:r>
            <a:r>
              <a:rPr lang="en-US" sz="1800"/>
              <a:t> </a:t>
            </a:r>
            <a:r>
              <a:rPr lang="en-US" sz="1800" err="1"/>
              <a:t>elit</a:t>
            </a:r>
            <a:endParaRPr lang="en-US" sz="1800"/>
          </a:p>
          <a:p>
            <a:r>
              <a:rPr lang="en-US" sz="1800"/>
              <a:t>Sed do </a:t>
            </a:r>
            <a:r>
              <a:rPr lang="en-US" sz="1800" err="1"/>
              <a:t>eiusmod</a:t>
            </a:r>
            <a:r>
              <a:rPr lang="en-US" sz="1800"/>
              <a:t> </a:t>
            </a:r>
            <a:r>
              <a:rPr lang="en-US" sz="1800" err="1"/>
              <a:t>tempor</a:t>
            </a:r>
            <a:r>
              <a:rPr lang="en-US" sz="1800"/>
              <a:t> </a:t>
            </a:r>
            <a:r>
              <a:rPr lang="en-US" sz="1800" err="1"/>
              <a:t>incididunt</a:t>
            </a:r>
            <a:r>
              <a:rPr lang="en-US" sz="1800"/>
              <a:t> </a:t>
            </a:r>
            <a:r>
              <a:rPr lang="en-US" sz="1800" err="1"/>
              <a:t>ut</a:t>
            </a:r>
            <a:r>
              <a:rPr lang="en-US" sz="1800"/>
              <a:t> </a:t>
            </a:r>
            <a:r>
              <a:rPr lang="en-US" sz="1800" err="1"/>
              <a:t>labore</a:t>
            </a:r>
            <a:r>
              <a:rPr lang="en-US" sz="1800"/>
              <a:t> et dolore magna </a:t>
            </a:r>
            <a:r>
              <a:rPr lang="en-US" sz="1800" err="1"/>
              <a:t>aliqua</a:t>
            </a:r>
            <a:r>
              <a:rPr lang="en-US" sz="1800"/>
              <a:t>.</a:t>
            </a:r>
          </a:p>
          <a:p>
            <a:r>
              <a:rPr lang="en-US" sz="1800"/>
              <a:t> Ut </a:t>
            </a:r>
            <a:r>
              <a:rPr lang="en-US" sz="1800" err="1"/>
              <a:t>enim</a:t>
            </a:r>
            <a:r>
              <a:rPr lang="en-US" sz="1800"/>
              <a:t> ad minim </a:t>
            </a:r>
            <a:r>
              <a:rPr lang="en-US" sz="1800" err="1"/>
              <a:t>veniam</a:t>
            </a:r>
            <a:r>
              <a:rPr lang="en-US" sz="1800"/>
              <a:t>, </a:t>
            </a:r>
            <a:r>
              <a:rPr lang="en-US" sz="1800" err="1"/>
              <a:t>quis</a:t>
            </a:r>
            <a:r>
              <a:rPr lang="en-US" sz="1800"/>
              <a:t> </a:t>
            </a:r>
            <a:r>
              <a:rPr lang="en-US" sz="1800" err="1"/>
              <a:t>nostrud</a:t>
            </a:r>
            <a:r>
              <a:rPr lang="en-US" sz="1800"/>
              <a:t> </a:t>
            </a:r>
            <a:r>
              <a:rPr lang="en-US" sz="1800" err="1"/>
              <a:t>consequat</a:t>
            </a:r>
            <a:r>
              <a:rPr lang="en-US" sz="1800"/>
              <a:t>.</a:t>
            </a:r>
            <a:endParaRPr lang="en-US">
              <a:effectLst/>
            </a:endParaRPr>
          </a:p>
        </p:txBody>
      </p:sp>
      <p:sp>
        <p:nvSpPr>
          <p:cNvPr id="21" name="Text Placeholder 3">
            <a:extLst>
              <a:ext uri="{FF2B5EF4-FFF2-40B4-BE49-F238E27FC236}">
                <a16:creationId xmlns:a16="http://schemas.microsoft.com/office/drawing/2014/main" id="{2C4FD6E4-9D22-D545-A5F2-3E56C7DF6812}"/>
              </a:ext>
            </a:extLst>
          </p:cNvPr>
          <p:cNvSpPr>
            <a:spLocks noGrp="1"/>
          </p:cNvSpPr>
          <p:nvPr>
            <p:ph type="body" sz="quarter" idx="29" hasCustomPrompt="1"/>
          </p:nvPr>
        </p:nvSpPr>
        <p:spPr>
          <a:xfrm>
            <a:off x="6246521" y="2461032"/>
            <a:ext cx="2600805" cy="3529293"/>
          </a:xfrm>
          <a:prstGeom prst="rect">
            <a:avLst/>
          </a:prstGeom>
        </p:spPr>
        <p:txBody>
          <a:bodyPr/>
          <a:lstStyle>
            <a:lvl1pPr marL="285693" indent="-285693">
              <a:buFont typeface="Arial" panose="020B0604020202020204" pitchFamily="34" charset="0"/>
              <a:buChar char="•"/>
              <a:defRPr sz="1800">
                <a:latin typeface="Arial" panose="020B0604020202020204" pitchFamily="34" charset="0"/>
                <a:cs typeface="Arial" panose="020B0604020202020204" pitchFamily="34" charset="0"/>
              </a:defRPr>
            </a:lvl1pPr>
          </a:lstStyle>
          <a:p>
            <a:r>
              <a:rPr lang="en-US" sz="1800"/>
              <a:t>Lorem ipsum dolor sit </a:t>
            </a:r>
            <a:r>
              <a:rPr lang="en-US" sz="1800" err="1"/>
              <a:t>amet</a:t>
            </a:r>
            <a:r>
              <a:rPr lang="en-US" sz="1800"/>
              <a:t>, </a:t>
            </a:r>
            <a:r>
              <a:rPr lang="en-US" sz="1800" err="1"/>
              <a:t>consectetur</a:t>
            </a:r>
            <a:r>
              <a:rPr lang="en-US" sz="1800"/>
              <a:t> </a:t>
            </a:r>
            <a:r>
              <a:rPr lang="en-US" sz="1800" err="1"/>
              <a:t>adipiscing</a:t>
            </a:r>
            <a:r>
              <a:rPr lang="en-US" sz="1800"/>
              <a:t> </a:t>
            </a:r>
            <a:r>
              <a:rPr lang="en-US" sz="1800" err="1"/>
              <a:t>elit</a:t>
            </a:r>
            <a:endParaRPr lang="en-US" sz="1800"/>
          </a:p>
          <a:p>
            <a:r>
              <a:rPr lang="en-US" sz="1800"/>
              <a:t>Sed do </a:t>
            </a:r>
            <a:r>
              <a:rPr lang="en-US" sz="1800" err="1"/>
              <a:t>eiusmod</a:t>
            </a:r>
            <a:r>
              <a:rPr lang="en-US" sz="1800"/>
              <a:t> </a:t>
            </a:r>
            <a:r>
              <a:rPr lang="en-US" sz="1800" err="1"/>
              <a:t>tempor</a:t>
            </a:r>
            <a:r>
              <a:rPr lang="en-US" sz="1800"/>
              <a:t> </a:t>
            </a:r>
            <a:r>
              <a:rPr lang="en-US" sz="1800" err="1"/>
              <a:t>incididunt</a:t>
            </a:r>
            <a:r>
              <a:rPr lang="en-US" sz="1800"/>
              <a:t> </a:t>
            </a:r>
            <a:r>
              <a:rPr lang="en-US" sz="1800" err="1"/>
              <a:t>ut</a:t>
            </a:r>
            <a:r>
              <a:rPr lang="en-US" sz="1800"/>
              <a:t> </a:t>
            </a:r>
            <a:r>
              <a:rPr lang="en-US" sz="1800" err="1"/>
              <a:t>labore</a:t>
            </a:r>
            <a:r>
              <a:rPr lang="en-US" sz="1800"/>
              <a:t> et dolore magna </a:t>
            </a:r>
            <a:r>
              <a:rPr lang="en-US" sz="1800" err="1"/>
              <a:t>aliqua</a:t>
            </a:r>
            <a:r>
              <a:rPr lang="en-US" sz="1800"/>
              <a:t>.</a:t>
            </a:r>
          </a:p>
          <a:p>
            <a:r>
              <a:rPr lang="en-US" sz="1800"/>
              <a:t> Ut </a:t>
            </a:r>
            <a:r>
              <a:rPr lang="en-US" sz="1800" err="1"/>
              <a:t>enim</a:t>
            </a:r>
            <a:r>
              <a:rPr lang="en-US" sz="1800"/>
              <a:t> ad minim </a:t>
            </a:r>
            <a:r>
              <a:rPr lang="en-US" sz="1800" err="1"/>
              <a:t>veniam</a:t>
            </a:r>
            <a:r>
              <a:rPr lang="en-US" sz="1800"/>
              <a:t>, </a:t>
            </a:r>
            <a:r>
              <a:rPr lang="en-US" sz="1800" err="1"/>
              <a:t>quis</a:t>
            </a:r>
            <a:r>
              <a:rPr lang="en-US" sz="1800"/>
              <a:t> </a:t>
            </a:r>
            <a:r>
              <a:rPr lang="en-US" sz="1800" err="1"/>
              <a:t>nostrud</a:t>
            </a:r>
            <a:r>
              <a:rPr lang="en-US" sz="1800"/>
              <a:t> </a:t>
            </a:r>
            <a:r>
              <a:rPr lang="en-US" sz="1800" err="1"/>
              <a:t>consequat</a:t>
            </a:r>
            <a:r>
              <a:rPr lang="en-US" sz="1800"/>
              <a:t>.</a:t>
            </a:r>
            <a:br>
              <a:rPr lang="en-US">
                <a:effectLst/>
              </a:rPr>
            </a:br>
            <a:endParaRPr lang="en-US">
              <a:effectLst/>
            </a:endParaRPr>
          </a:p>
          <a:p>
            <a:pPr lvl="0"/>
            <a:endParaRPr lang="en-US"/>
          </a:p>
        </p:txBody>
      </p:sp>
      <p:sp>
        <p:nvSpPr>
          <p:cNvPr id="25" name="Text Placeholder 3">
            <a:extLst>
              <a:ext uri="{FF2B5EF4-FFF2-40B4-BE49-F238E27FC236}">
                <a16:creationId xmlns:a16="http://schemas.microsoft.com/office/drawing/2014/main" id="{5ACA54ED-CFEF-1149-938F-1C73BA92313E}"/>
              </a:ext>
            </a:extLst>
          </p:cNvPr>
          <p:cNvSpPr>
            <a:spLocks noGrp="1"/>
          </p:cNvSpPr>
          <p:nvPr>
            <p:ph type="body" sz="quarter" idx="30" hasCustomPrompt="1"/>
          </p:nvPr>
        </p:nvSpPr>
        <p:spPr>
          <a:xfrm>
            <a:off x="9199080" y="1907496"/>
            <a:ext cx="2499804" cy="339252"/>
          </a:xfrm>
          <a:prstGeom prst="rect">
            <a:avLst/>
          </a:prstGeom>
        </p:spPr>
        <p:txBody>
          <a:bodyPr/>
          <a:lstStyle>
            <a:lvl1pPr algn="l">
              <a:defRPr sz="1800" b="1">
                <a:solidFill>
                  <a:schemeClr val="tx1"/>
                </a:solidFill>
                <a:latin typeface="Arial" panose="020B0604020202020204" pitchFamily="34" charset="0"/>
                <a:cs typeface="Arial" panose="020B0604020202020204" pitchFamily="34" charset="0"/>
              </a:defRPr>
            </a:lvl1pPr>
          </a:lstStyle>
          <a:p>
            <a:r>
              <a:rPr lang="en-US">
                <a:effectLst/>
              </a:rPr>
              <a:t>Category D</a:t>
            </a:r>
          </a:p>
          <a:p>
            <a:br>
              <a:rPr lang="en-US">
                <a:effectLst/>
              </a:rPr>
            </a:br>
            <a:endParaRPr lang="en-US">
              <a:effectLst/>
            </a:endParaRPr>
          </a:p>
          <a:p>
            <a:pPr lvl="0"/>
            <a:endParaRPr lang="en-US"/>
          </a:p>
        </p:txBody>
      </p:sp>
      <p:sp>
        <p:nvSpPr>
          <p:cNvPr id="26" name="Text Placeholder 3">
            <a:extLst>
              <a:ext uri="{FF2B5EF4-FFF2-40B4-BE49-F238E27FC236}">
                <a16:creationId xmlns:a16="http://schemas.microsoft.com/office/drawing/2014/main" id="{CE7504AC-EEB8-6E43-8435-AA767AD12174}"/>
              </a:ext>
            </a:extLst>
          </p:cNvPr>
          <p:cNvSpPr>
            <a:spLocks noGrp="1"/>
          </p:cNvSpPr>
          <p:nvPr>
            <p:ph type="body" sz="quarter" idx="31" hasCustomPrompt="1"/>
          </p:nvPr>
        </p:nvSpPr>
        <p:spPr>
          <a:xfrm>
            <a:off x="9148579" y="2494549"/>
            <a:ext cx="2600805" cy="3529293"/>
          </a:xfrm>
          <a:prstGeom prst="rect">
            <a:avLst/>
          </a:prstGeom>
        </p:spPr>
        <p:txBody>
          <a:bodyPr/>
          <a:lstStyle>
            <a:lvl1pPr marL="285693" indent="-285693">
              <a:buFont typeface="Arial" panose="020B0604020202020204" pitchFamily="34" charset="0"/>
              <a:buChar char="•"/>
              <a:defRPr sz="1800">
                <a:solidFill>
                  <a:schemeClr val="bg1"/>
                </a:solidFill>
                <a:latin typeface="Arial" panose="020B0604020202020204" pitchFamily="34" charset="0"/>
                <a:cs typeface="Arial" panose="020B0604020202020204" pitchFamily="34" charset="0"/>
              </a:defRPr>
            </a:lvl1pPr>
          </a:lstStyle>
          <a:p>
            <a:r>
              <a:rPr lang="en-US" sz="1800"/>
              <a:t>Lorem ipsum dolor sit </a:t>
            </a:r>
            <a:r>
              <a:rPr lang="en-US" sz="1800" err="1"/>
              <a:t>amet</a:t>
            </a:r>
            <a:r>
              <a:rPr lang="en-US" sz="1800"/>
              <a:t>, </a:t>
            </a:r>
            <a:r>
              <a:rPr lang="en-US" sz="1800" err="1"/>
              <a:t>consectetur</a:t>
            </a:r>
            <a:r>
              <a:rPr lang="en-US" sz="1800"/>
              <a:t> </a:t>
            </a:r>
            <a:r>
              <a:rPr lang="en-US" sz="1800" err="1"/>
              <a:t>adipiscing</a:t>
            </a:r>
            <a:r>
              <a:rPr lang="en-US" sz="1800"/>
              <a:t> </a:t>
            </a:r>
            <a:r>
              <a:rPr lang="en-US" sz="1800" err="1"/>
              <a:t>elit</a:t>
            </a:r>
            <a:endParaRPr lang="en-US" sz="1800"/>
          </a:p>
          <a:p>
            <a:r>
              <a:rPr lang="en-US" sz="1800"/>
              <a:t>Sed do </a:t>
            </a:r>
            <a:r>
              <a:rPr lang="en-US" sz="1800" err="1"/>
              <a:t>eiusmod</a:t>
            </a:r>
            <a:r>
              <a:rPr lang="en-US" sz="1800"/>
              <a:t> </a:t>
            </a:r>
            <a:r>
              <a:rPr lang="en-US" sz="1800" err="1"/>
              <a:t>tempor</a:t>
            </a:r>
            <a:r>
              <a:rPr lang="en-US" sz="1800"/>
              <a:t> </a:t>
            </a:r>
            <a:r>
              <a:rPr lang="en-US" sz="1800" err="1"/>
              <a:t>incididunt</a:t>
            </a:r>
            <a:r>
              <a:rPr lang="en-US" sz="1800"/>
              <a:t> </a:t>
            </a:r>
            <a:r>
              <a:rPr lang="en-US" sz="1800" err="1"/>
              <a:t>ut</a:t>
            </a:r>
            <a:r>
              <a:rPr lang="en-US" sz="1800"/>
              <a:t> </a:t>
            </a:r>
            <a:r>
              <a:rPr lang="en-US" sz="1800" err="1"/>
              <a:t>labore</a:t>
            </a:r>
            <a:r>
              <a:rPr lang="en-US" sz="1800"/>
              <a:t> et dolore magna </a:t>
            </a:r>
            <a:r>
              <a:rPr lang="en-US" sz="1800" err="1"/>
              <a:t>aliqua</a:t>
            </a:r>
            <a:r>
              <a:rPr lang="en-US" sz="1800"/>
              <a:t>.</a:t>
            </a:r>
          </a:p>
          <a:p>
            <a:r>
              <a:rPr lang="en-US" sz="1800"/>
              <a:t> Ut </a:t>
            </a:r>
            <a:r>
              <a:rPr lang="en-US" sz="1800" err="1"/>
              <a:t>enim</a:t>
            </a:r>
            <a:r>
              <a:rPr lang="en-US" sz="1800"/>
              <a:t> ad minim </a:t>
            </a:r>
            <a:r>
              <a:rPr lang="en-US" sz="1800" err="1"/>
              <a:t>veniam</a:t>
            </a:r>
            <a:r>
              <a:rPr lang="en-US" sz="1800"/>
              <a:t>, </a:t>
            </a:r>
            <a:r>
              <a:rPr lang="en-US" sz="1800" err="1"/>
              <a:t>quis</a:t>
            </a:r>
            <a:r>
              <a:rPr lang="en-US" sz="1800"/>
              <a:t> </a:t>
            </a:r>
            <a:r>
              <a:rPr lang="en-US" sz="1800" err="1"/>
              <a:t>nostrud</a:t>
            </a:r>
            <a:r>
              <a:rPr lang="en-US" sz="1800"/>
              <a:t> </a:t>
            </a:r>
            <a:r>
              <a:rPr lang="en-US" sz="1800" err="1"/>
              <a:t>consequat</a:t>
            </a:r>
            <a:r>
              <a:rPr lang="en-US" sz="1800"/>
              <a:t>.</a:t>
            </a:r>
            <a:br>
              <a:rPr lang="en-US">
                <a:effectLst/>
              </a:rPr>
            </a:br>
            <a:endParaRPr lang="en-US">
              <a:effectLst/>
            </a:endParaRPr>
          </a:p>
          <a:p>
            <a:pPr lvl="0"/>
            <a:endParaRPr lang="en-US"/>
          </a:p>
        </p:txBody>
      </p:sp>
    </p:spTree>
    <p:extLst>
      <p:ext uri="{BB962C8B-B14F-4D97-AF65-F5344CB8AC3E}">
        <p14:creationId xmlns:p14="http://schemas.microsoft.com/office/powerpoint/2010/main" val="3203359410"/>
      </p:ext>
    </p:extLst>
  </p:cSld>
  <p:clrMapOvr>
    <a:masterClrMapping/>
  </p:clrMapOvr>
  <p:transition spd="med"/>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12_Custom Layout">
    <p:spTree>
      <p:nvGrpSpPr>
        <p:cNvPr id="1" name=""/>
        <p:cNvGrpSpPr/>
        <p:nvPr/>
      </p:nvGrpSpPr>
      <p:grpSpPr>
        <a:xfrm>
          <a:off x="0" y="0"/>
          <a:ext cx="0" cy="0"/>
          <a:chOff x="0" y="0"/>
          <a:chExt cx="0" cy="0"/>
        </a:xfrm>
      </p:grpSpPr>
      <p:pic>
        <p:nvPicPr>
          <p:cNvPr id="3" name="_logomarkblack.png" descr="_logomarkblack.png">
            <a:extLst>
              <a:ext uri="{FF2B5EF4-FFF2-40B4-BE49-F238E27FC236}">
                <a16:creationId xmlns:a16="http://schemas.microsoft.com/office/drawing/2014/main" id="{1CB1E375-A312-AE43-87FE-AABCB20DE5D2}"/>
              </a:ext>
            </a:extLst>
          </p:cNvPr>
          <p:cNvPicPr>
            <a:picLocks noChangeAspect="1"/>
          </p:cNvPicPr>
          <p:nvPr userDrawn="1"/>
        </p:nvPicPr>
        <p:blipFill>
          <a:blip r:embed="rId2"/>
          <a:srcRect l="18908" t="19583" r="18908" b="19583"/>
          <a:stretch>
            <a:fillRect/>
          </a:stretch>
        </p:blipFill>
        <p:spPr>
          <a:xfrm>
            <a:off x="326740" y="6323425"/>
            <a:ext cx="207574" cy="203125"/>
          </a:xfrm>
          <a:prstGeom prst="rect">
            <a:avLst/>
          </a:prstGeom>
          <a:ln w="12700">
            <a:miter lim="400000"/>
          </a:ln>
        </p:spPr>
      </p:pic>
      <p:sp>
        <p:nvSpPr>
          <p:cNvPr id="5" name="Text Placeholder 3">
            <a:extLst>
              <a:ext uri="{FF2B5EF4-FFF2-40B4-BE49-F238E27FC236}">
                <a16:creationId xmlns:a16="http://schemas.microsoft.com/office/drawing/2014/main" id="{F66F2222-08E8-134F-855B-748B59FF68C2}"/>
              </a:ext>
            </a:extLst>
          </p:cNvPr>
          <p:cNvSpPr>
            <a:spLocks noGrp="1"/>
          </p:cNvSpPr>
          <p:nvPr>
            <p:ph type="body" sz="quarter" idx="18" hasCustomPrompt="1"/>
          </p:nvPr>
        </p:nvSpPr>
        <p:spPr>
          <a:xfrm>
            <a:off x="579683" y="1753501"/>
            <a:ext cx="9285647" cy="684900"/>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O </a:t>
            </a:r>
            <a:r>
              <a:rPr lang="en-US" err="1">
                <a:effectLst/>
              </a:rPr>
              <a:t>fons</a:t>
            </a:r>
            <a:r>
              <a:rPr lang="en-US">
                <a:effectLst/>
              </a:rPr>
              <a:t> </a:t>
            </a:r>
            <a:r>
              <a:rPr lang="en-US" err="1">
                <a:effectLst/>
              </a:rPr>
              <a:t>Bandusiae</a:t>
            </a:r>
            <a:r>
              <a:rPr lang="en-US">
                <a:effectLst/>
              </a:rPr>
              <a:t>, </a:t>
            </a:r>
            <a:r>
              <a:rPr lang="en-US" err="1">
                <a:effectLst/>
              </a:rPr>
              <a:t>splendidior</a:t>
            </a:r>
            <a:r>
              <a:rPr lang="en-US">
                <a:effectLst/>
              </a:rPr>
              <a:t> vitro, </a:t>
            </a:r>
            <a:r>
              <a:rPr lang="en-US" err="1">
                <a:effectLst/>
              </a:rPr>
              <a:t>dulci</a:t>
            </a:r>
            <a:r>
              <a:rPr lang="en-US">
                <a:effectLst/>
              </a:rPr>
              <a:t> </a:t>
            </a:r>
            <a:r>
              <a:rPr lang="en-US" err="1">
                <a:effectLst/>
              </a:rPr>
              <a:t>digne</a:t>
            </a:r>
            <a:r>
              <a:rPr lang="en-US">
                <a:effectLst/>
              </a:rPr>
              <a:t> mero non sine </a:t>
            </a:r>
            <a:r>
              <a:rPr lang="en-US" err="1">
                <a:effectLst/>
              </a:rPr>
              <a:t>floribus</a:t>
            </a:r>
            <a:r>
              <a:rPr lang="en-US">
                <a:effectLst/>
              </a:rPr>
              <a:t>, </a:t>
            </a:r>
            <a:r>
              <a:rPr lang="en-US" err="1">
                <a:effectLst/>
              </a:rPr>
              <a:t>cras</a:t>
            </a:r>
            <a:r>
              <a:rPr lang="en-US">
                <a:effectLst/>
              </a:rPr>
              <a:t> </a:t>
            </a:r>
            <a:r>
              <a:rPr lang="en-US" err="1">
                <a:effectLst/>
              </a:rPr>
              <a:t>donaberis</a:t>
            </a:r>
            <a:r>
              <a:rPr lang="en-US">
                <a:effectLst/>
              </a:rPr>
              <a:t> </a:t>
            </a:r>
            <a:r>
              <a:rPr lang="en-US" err="1">
                <a:effectLst/>
              </a:rPr>
              <a:t>haedo</a:t>
            </a:r>
            <a:r>
              <a:rPr lang="en-US">
                <a:effectLst/>
              </a:rPr>
              <a:t>, cui frons </a:t>
            </a:r>
            <a:r>
              <a:rPr lang="en-US" err="1">
                <a:effectLst/>
              </a:rPr>
              <a:t>turgida</a:t>
            </a:r>
            <a:r>
              <a:rPr lang="en-US">
                <a:effectLst/>
              </a:rPr>
              <a:t> </a:t>
            </a:r>
            <a:r>
              <a:rPr lang="en-US" err="1">
                <a:effectLst/>
              </a:rPr>
              <a:t>cornibus</a:t>
            </a:r>
            <a:r>
              <a:rPr lang="en-US">
                <a:effectLst/>
              </a:rPr>
              <a:t>.</a:t>
            </a:r>
          </a:p>
          <a:p>
            <a:br>
              <a:rPr lang="en-US">
                <a:effectLst/>
              </a:rPr>
            </a:br>
            <a:endParaRPr lang="en-US">
              <a:effectLst/>
            </a:endParaRPr>
          </a:p>
          <a:p>
            <a:pPr lvl="0"/>
            <a:endParaRPr lang="en-US"/>
          </a:p>
        </p:txBody>
      </p:sp>
      <p:sp>
        <p:nvSpPr>
          <p:cNvPr id="7" name="Text Placeholder 6">
            <a:extLst>
              <a:ext uri="{FF2B5EF4-FFF2-40B4-BE49-F238E27FC236}">
                <a16:creationId xmlns:a16="http://schemas.microsoft.com/office/drawing/2014/main" id="{49A328E2-3958-D249-A5DC-3E1B0DA2B06C}"/>
              </a:ext>
            </a:extLst>
          </p:cNvPr>
          <p:cNvSpPr>
            <a:spLocks noGrp="1"/>
          </p:cNvSpPr>
          <p:nvPr>
            <p:ph type="body" sz="quarter" idx="19" hasCustomPrompt="1"/>
          </p:nvPr>
        </p:nvSpPr>
        <p:spPr>
          <a:xfrm>
            <a:off x="579683" y="877201"/>
            <a:ext cx="5550835" cy="876300"/>
          </a:xfrm>
          <a:prstGeom prst="rect">
            <a:avLst/>
          </a:prstGeom>
        </p:spPr>
        <p:txBody>
          <a:bodyPr/>
          <a:lstStyle>
            <a:lvl1pPr>
              <a:defRPr sz="3999" b="1">
                <a:latin typeface="Georgia" panose="02040502050405020303" pitchFamily="18" charset="0"/>
              </a:defRPr>
            </a:lvl1pPr>
          </a:lstStyle>
          <a:p>
            <a:pPr lvl="0"/>
            <a:r>
              <a:rPr lang="en-US"/>
              <a:t>List- 6 Items</a:t>
            </a:r>
          </a:p>
        </p:txBody>
      </p:sp>
      <p:sp>
        <p:nvSpPr>
          <p:cNvPr id="12" name="Text Placeholder 3">
            <a:extLst>
              <a:ext uri="{FF2B5EF4-FFF2-40B4-BE49-F238E27FC236}">
                <a16:creationId xmlns:a16="http://schemas.microsoft.com/office/drawing/2014/main" id="{6D4A83E0-FCE5-214E-ACFB-061B30CEC473}"/>
              </a:ext>
            </a:extLst>
          </p:cNvPr>
          <p:cNvSpPr>
            <a:spLocks noGrp="1"/>
          </p:cNvSpPr>
          <p:nvPr>
            <p:ph type="body" sz="quarter" idx="20" hasCustomPrompt="1"/>
          </p:nvPr>
        </p:nvSpPr>
        <p:spPr>
          <a:xfrm>
            <a:off x="846824" y="3449324"/>
            <a:ext cx="1241100" cy="371286"/>
          </a:xfrm>
          <a:prstGeom prst="rect">
            <a:avLst/>
          </a:prstGeom>
        </p:spPr>
        <p:txBody>
          <a:bodyPr/>
          <a:lstStyle>
            <a:lvl1pPr algn="ctr">
              <a:defRPr sz="1800" b="1">
                <a:latin typeface="Arial" panose="020B0604020202020204" pitchFamily="34" charset="0"/>
                <a:cs typeface="Arial" panose="020B0604020202020204" pitchFamily="34" charset="0"/>
              </a:defRPr>
            </a:lvl1pPr>
          </a:lstStyle>
          <a:p>
            <a:r>
              <a:rPr lang="en-US">
                <a:effectLst/>
              </a:rPr>
              <a:t>Catullus</a:t>
            </a:r>
          </a:p>
          <a:p>
            <a:br>
              <a:rPr lang="en-US">
                <a:effectLst/>
              </a:rPr>
            </a:br>
            <a:endParaRPr lang="en-US">
              <a:effectLst/>
            </a:endParaRPr>
          </a:p>
          <a:p>
            <a:pPr lvl="0"/>
            <a:endParaRPr lang="en-US"/>
          </a:p>
        </p:txBody>
      </p:sp>
      <p:sp>
        <p:nvSpPr>
          <p:cNvPr id="13" name="Text Placeholder 3">
            <a:extLst>
              <a:ext uri="{FF2B5EF4-FFF2-40B4-BE49-F238E27FC236}">
                <a16:creationId xmlns:a16="http://schemas.microsoft.com/office/drawing/2014/main" id="{9571F63B-A9B7-B34D-A008-42835D5FECB6}"/>
              </a:ext>
            </a:extLst>
          </p:cNvPr>
          <p:cNvSpPr>
            <a:spLocks noGrp="1"/>
          </p:cNvSpPr>
          <p:nvPr>
            <p:ph type="body" sz="quarter" idx="21" hasCustomPrompt="1"/>
          </p:nvPr>
        </p:nvSpPr>
        <p:spPr>
          <a:xfrm>
            <a:off x="2865981" y="3449323"/>
            <a:ext cx="1296253" cy="362994"/>
          </a:xfrm>
          <a:prstGeom prst="rect">
            <a:avLst/>
          </a:prstGeom>
        </p:spPr>
        <p:txBody>
          <a:bodyPr/>
          <a:lstStyle>
            <a:lvl1pPr algn="ctr">
              <a:defRPr sz="1800" b="1">
                <a:latin typeface="Arial" panose="020B0604020202020204" pitchFamily="34" charset="0"/>
                <a:cs typeface="Arial" panose="020B0604020202020204" pitchFamily="34" charset="0"/>
              </a:defRPr>
            </a:lvl1pPr>
          </a:lstStyle>
          <a:p>
            <a:r>
              <a:rPr lang="en-US">
                <a:effectLst/>
              </a:rPr>
              <a:t>Horace</a:t>
            </a:r>
          </a:p>
          <a:p>
            <a:br>
              <a:rPr lang="en-US">
                <a:effectLst/>
              </a:rPr>
            </a:br>
            <a:endParaRPr lang="en-US">
              <a:effectLst/>
            </a:endParaRPr>
          </a:p>
          <a:p>
            <a:pPr lvl="0"/>
            <a:endParaRPr lang="en-US"/>
          </a:p>
        </p:txBody>
      </p:sp>
      <p:sp>
        <p:nvSpPr>
          <p:cNvPr id="14" name="Text Placeholder 3">
            <a:extLst>
              <a:ext uri="{FF2B5EF4-FFF2-40B4-BE49-F238E27FC236}">
                <a16:creationId xmlns:a16="http://schemas.microsoft.com/office/drawing/2014/main" id="{59821F41-426C-844C-A9E7-D56294C39B4B}"/>
              </a:ext>
            </a:extLst>
          </p:cNvPr>
          <p:cNvSpPr>
            <a:spLocks noGrp="1"/>
          </p:cNvSpPr>
          <p:nvPr>
            <p:ph type="body" sz="quarter" idx="22" hasCustomPrompt="1"/>
          </p:nvPr>
        </p:nvSpPr>
        <p:spPr>
          <a:xfrm>
            <a:off x="4730425" y="3449323"/>
            <a:ext cx="1296253" cy="362994"/>
          </a:xfrm>
          <a:prstGeom prst="rect">
            <a:avLst/>
          </a:prstGeom>
        </p:spPr>
        <p:txBody>
          <a:bodyPr/>
          <a:lstStyle>
            <a:lvl1pPr algn="ctr">
              <a:defRPr sz="1800" b="1">
                <a:latin typeface="Arial" panose="020B0604020202020204" pitchFamily="34" charset="0"/>
                <a:cs typeface="Arial" panose="020B0604020202020204" pitchFamily="34" charset="0"/>
              </a:defRPr>
            </a:lvl1pPr>
          </a:lstStyle>
          <a:p>
            <a:r>
              <a:rPr lang="en-US">
                <a:effectLst/>
              </a:rPr>
              <a:t>Pliny</a:t>
            </a:r>
          </a:p>
          <a:p>
            <a:br>
              <a:rPr lang="en-US">
                <a:effectLst/>
              </a:rPr>
            </a:br>
            <a:endParaRPr lang="en-US">
              <a:effectLst/>
            </a:endParaRPr>
          </a:p>
          <a:p>
            <a:pPr lvl="0"/>
            <a:endParaRPr lang="en-US"/>
          </a:p>
        </p:txBody>
      </p:sp>
      <p:sp>
        <p:nvSpPr>
          <p:cNvPr id="15" name="Text Placeholder 3">
            <a:extLst>
              <a:ext uri="{FF2B5EF4-FFF2-40B4-BE49-F238E27FC236}">
                <a16:creationId xmlns:a16="http://schemas.microsoft.com/office/drawing/2014/main" id="{585762D1-D9E9-0543-8B25-838639096F8D}"/>
              </a:ext>
            </a:extLst>
          </p:cNvPr>
          <p:cNvSpPr>
            <a:spLocks noGrp="1"/>
          </p:cNvSpPr>
          <p:nvPr>
            <p:ph type="body" sz="quarter" idx="23" hasCustomPrompt="1"/>
          </p:nvPr>
        </p:nvSpPr>
        <p:spPr>
          <a:xfrm>
            <a:off x="796545" y="4085113"/>
            <a:ext cx="1490958" cy="1202459"/>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err="1">
                <a:effectLst/>
              </a:rPr>
              <a:t>Odi</a:t>
            </a:r>
            <a:r>
              <a:rPr lang="en-US">
                <a:effectLst/>
              </a:rPr>
              <a:t> et </a:t>
            </a:r>
            <a:r>
              <a:rPr lang="en-US" err="1">
                <a:effectLst/>
              </a:rPr>
              <a:t>amo</a:t>
            </a:r>
            <a:r>
              <a:rPr lang="en-US">
                <a:effectLst/>
              </a:rPr>
              <a:t>. </a:t>
            </a:r>
            <a:r>
              <a:rPr lang="en-US" err="1">
                <a:effectLst/>
              </a:rPr>
              <a:t>Quare</a:t>
            </a:r>
            <a:r>
              <a:rPr lang="en-US">
                <a:effectLst/>
              </a:rPr>
              <a:t> it </a:t>
            </a:r>
            <a:r>
              <a:rPr lang="en-US" err="1">
                <a:effectLst/>
              </a:rPr>
              <a:t>faciam</a:t>
            </a:r>
            <a:r>
              <a:rPr lang="en-US">
                <a:effectLst/>
              </a:rPr>
              <a:t>, </a:t>
            </a:r>
            <a:r>
              <a:rPr lang="en-US" err="1">
                <a:effectLst/>
              </a:rPr>
              <a:t>fortasse</a:t>
            </a:r>
            <a:r>
              <a:rPr lang="en-US">
                <a:effectLst/>
              </a:rPr>
              <a:t> requires?</a:t>
            </a:r>
          </a:p>
          <a:p>
            <a:br>
              <a:rPr lang="en-US">
                <a:effectLst/>
              </a:rPr>
            </a:br>
            <a:endParaRPr lang="en-US">
              <a:effectLst/>
            </a:endParaRPr>
          </a:p>
          <a:p>
            <a:pPr lvl="0"/>
            <a:endParaRPr lang="en-US"/>
          </a:p>
        </p:txBody>
      </p:sp>
      <p:sp>
        <p:nvSpPr>
          <p:cNvPr id="23" name="Text Placeholder 3">
            <a:extLst>
              <a:ext uri="{FF2B5EF4-FFF2-40B4-BE49-F238E27FC236}">
                <a16:creationId xmlns:a16="http://schemas.microsoft.com/office/drawing/2014/main" id="{9F8DDF85-2458-EF40-82F2-67880D6A5A09}"/>
              </a:ext>
            </a:extLst>
          </p:cNvPr>
          <p:cNvSpPr>
            <a:spLocks noGrp="1"/>
          </p:cNvSpPr>
          <p:nvPr>
            <p:ph type="body" sz="quarter" idx="26" hasCustomPrompt="1"/>
          </p:nvPr>
        </p:nvSpPr>
        <p:spPr>
          <a:xfrm>
            <a:off x="6497827" y="3449323"/>
            <a:ext cx="1296253" cy="362994"/>
          </a:xfrm>
          <a:prstGeom prst="rect">
            <a:avLst/>
          </a:prstGeom>
        </p:spPr>
        <p:txBody>
          <a:bodyPr/>
          <a:lstStyle>
            <a:lvl1pPr algn="ctr">
              <a:defRPr sz="1800" b="1">
                <a:latin typeface="Arial" panose="020B0604020202020204" pitchFamily="34" charset="0"/>
                <a:cs typeface="Arial" panose="020B0604020202020204" pitchFamily="34" charset="0"/>
              </a:defRPr>
            </a:lvl1pPr>
          </a:lstStyle>
          <a:p>
            <a:r>
              <a:rPr lang="en-US">
                <a:effectLst/>
              </a:rPr>
              <a:t>Caesar</a:t>
            </a:r>
          </a:p>
          <a:p>
            <a:br>
              <a:rPr lang="en-US">
                <a:effectLst/>
              </a:rPr>
            </a:br>
            <a:endParaRPr lang="en-US">
              <a:effectLst/>
            </a:endParaRPr>
          </a:p>
          <a:p>
            <a:pPr lvl="0"/>
            <a:endParaRPr lang="en-US"/>
          </a:p>
        </p:txBody>
      </p:sp>
      <p:sp>
        <p:nvSpPr>
          <p:cNvPr id="24" name="Text Placeholder 3">
            <a:extLst>
              <a:ext uri="{FF2B5EF4-FFF2-40B4-BE49-F238E27FC236}">
                <a16:creationId xmlns:a16="http://schemas.microsoft.com/office/drawing/2014/main" id="{39746844-206C-C045-A0CA-F8C329EC936F}"/>
              </a:ext>
            </a:extLst>
          </p:cNvPr>
          <p:cNvSpPr>
            <a:spLocks noGrp="1"/>
          </p:cNvSpPr>
          <p:nvPr>
            <p:ph type="body" sz="quarter" idx="27" hasCustomPrompt="1"/>
          </p:nvPr>
        </p:nvSpPr>
        <p:spPr>
          <a:xfrm>
            <a:off x="2765216" y="4085113"/>
            <a:ext cx="1490958" cy="1202459"/>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Carpe diem </a:t>
            </a:r>
            <a:r>
              <a:rPr lang="en-US" err="1">
                <a:effectLst/>
              </a:rPr>
              <a:t>quam</a:t>
            </a:r>
            <a:r>
              <a:rPr lang="en-US">
                <a:effectLst/>
              </a:rPr>
              <a:t> minimum </a:t>
            </a:r>
            <a:r>
              <a:rPr lang="en-US" err="1">
                <a:effectLst/>
              </a:rPr>
              <a:t>credulo</a:t>
            </a:r>
            <a:r>
              <a:rPr lang="en-US">
                <a:effectLst/>
              </a:rPr>
              <a:t> </a:t>
            </a:r>
            <a:r>
              <a:rPr lang="en-US" err="1">
                <a:effectLst/>
              </a:rPr>
              <a:t>postero</a:t>
            </a:r>
            <a:endParaRPr lang="en-US">
              <a:effectLst/>
            </a:endParaRPr>
          </a:p>
          <a:p>
            <a:br>
              <a:rPr lang="en-US">
                <a:effectLst/>
              </a:rPr>
            </a:br>
            <a:endParaRPr lang="en-US">
              <a:effectLst/>
            </a:endParaRPr>
          </a:p>
          <a:p>
            <a:pPr lvl="0"/>
            <a:endParaRPr lang="en-US"/>
          </a:p>
        </p:txBody>
      </p:sp>
      <p:sp>
        <p:nvSpPr>
          <p:cNvPr id="25" name="Text Placeholder 3">
            <a:extLst>
              <a:ext uri="{FF2B5EF4-FFF2-40B4-BE49-F238E27FC236}">
                <a16:creationId xmlns:a16="http://schemas.microsoft.com/office/drawing/2014/main" id="{539FDA3E-C63C-B842-B269-A8595A4C4C01}"/>
              </a:ext>
            </a:extLst>
          </p:cNvPr>
          <p:cNvSpPr>
            <a:spLocks noGrp="1"/>
          </p:cNvSpPr>
          <p:nvPr>
            <p:ph type="body" sz="quarter" idx="28" hasCustomPrompt="1"/>
          </p:nvPr>
        </p:nvSpPr>
        <p:spPr>
          <a:xfrm>
            <a:off x="4733886" y="4085113"/>
            <a:ext cx="1296253" cy="1202459"/>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In vino veritas.</a:t>
            </a:r>
          </a:p>
          <a:p>
            <a:br>
              <a:rPr lang="en-US">
                <a:effectLst/>
              </a:rPr>
            </a:br>
            <a:endParaRPr lang="en-US">
              <a:effectLst/>
            </a:endParaRPr>
          </a:p>
          <a:p>
            <a:pPr lvl="0"/>
            <a:endParaRPr lang="en-US"/>
          </a:p>
        </p:txBody>
      </p:sp>
      <p:sp>
        <p:nvSpPr>
          <p:cNvPr id="26" name="Text Placeholder 3">
            <a:extLst>
              <a:ext uri="{FF2B5EF4-FFF2-40B4-BE49-F238E27FC236}">
                <a16:creationId xmlns:a16="http://schemas.microsoft.com/office/drawing/2014/main" id="{7352CE2C-F257-7046-82FA-1C46023A651C}"/>
              </a:ext>
            </a:extLst>
          </p:cNvPr>
          <p:cNvSpPr>
            <a:spLocks noGrp="1"/>
          </p:cNvSpPr>
          <p:nvPr>
            <p:ph type="body" sz="quarter" idx="29" hasCustomPrompt="1"/>
          </p:nvPr>
        </p:nvSpPr>
        <p:spPr>
          <a:xfrm>
            <a:off x="6507850" y="4085113"/>
            <a:ext cx="1296253" cy="1202459"/>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Alia </a:t>
            </a:r>
            <a:r>
              <a:rPr lang="en-US" err="1">
                <a:effectLst/>
              </a:rPr>
              <a:t>iacta</a:t>
            </a:r>
            <a:r>
              <a:rPr lang="en-US">
                <a:effectLst/>
              </a:rPr>
              <a:t> est.</a:t>
            </a:r>
          </a:p>
          <a:p>
            <a:br>
              <a:rPr lang="en-US">
                <a:effectLst/>
              </a:rPr>
            </a:br>
            <a:endParaRPr lang="en-US">
              <a:effectLst/>
            </a:endParaRPr>
          </a:p>
          <a:p>
            <a:pPr lvl="0"/>
            <a:endParaRPr lang="en-US"/>
          </a:p>
        </p:txBody>
      </p:sp>
      <p:sp>
        <p:nvSpPr>
          <p:cNvPr id="27" name="Text Placeholder 3">
            <a:extLst>
              <a:ext uri="{FF2B5EF4-FFF2-40B4-BE49-F238E27FC236}">
                <a16:creationId xmlns:a16="http://schemas.microsoft.com/office/drawing/2014/main" id="{B8384BBF-0C07-8E42-96C4-E808168E1993}"/>
              </a:ext>
            </a:extLst>
          </p:cNvPr>
          <p:cNvSpPr>
            <a:spLocks noGrp="1"/>
          </p:cNvSpPr>
          <p:nvPr>
            <p:ph type="body" sz="quarter" idx="30" hasCustomPrompt="1"/>
          </p:nvPr>
        </p:nvSpPr>
        <p:spPr>
          <a:xfrm>
            <a:off x="8137490" y="3441032"/>
            <a:ext cx="1615669" cy="371286"/>
          </a:xfrm>
          <a:prstGeom prst="rect">
            <a:avLst/>
          </a:prstGeom>
        </p:spPr>
        <p:txBody>
          <a:bodyPr/>
          <a:lstStyle>
            <a:lvl1pPr algn="ctr">
              <a:defRPr sz="1800" b="1">
                <a:latin typeface="Arial" panose="020B0604020202020204" pitchFamily="34" charset="0"/>
                <a:cs typeface="Arial" panose="020B0604020202020204" pitchFamily="34" charset="0"/>
              </a:defRPr>
            </a:lvl1pPr>
          </a:lstStyle>
          <a:p>
            <a:r>
              <a:rPr lang="en-US">
                <a:effectLst/>
              </a:rPr>
              <a:t>Hippocrates</a:t>
            </a:r>
          </a:p>
          <a:p>
            <a:br>
              <a:rPr lang="en-US">
                <a:effectLst/>
              </a:rPr>
            </a:br>
            <a:endParaRPr lang="en-US">
              <a:effectLst/>
            </a:endParaRPr>
          </a:p>
          <a:p>
            <a:pPr lvl="0"/>
            <a:endParaRPr lang="en-US"/>
          </a:p>
        </p:txBody>
      </p:sp>
      <p:sp>
        <p:nvSpPr>
          <p:cNvPr id="28" name="Text Placeholder 3">
            <a:extLst>
              <a:ext uri="{FF2B5EF4-FFF2-40B4-BE49-F238E27FC236}">
                <a16:creationId xmlns:a16="http://schemas.microsoft.com/office/drawing/2014/main" id="{A8CBCC3F-2D96-2F49-9CD3-81DDB4B9950F}"/>
              </a:ext>
            </a:extLst>
          </p:cNvPr>
          <p:cNvSpPr>
            <a:spLocks noGrp="1"/>
          </p:cNvSpPr>
          <p:nvPr>
            <p:ph type="body" sz="quarter" idx="31" hasCustomPrompt="1"/>
          </p:nvPr>
        </p:nvSpPr>
        <p:spPr>
          <a:xfrm>
            <a:off x="10055781" y="3449323"/>
            <a:ext cx="1296253" cy="362994"/>
          </a:xfrm>
          <a:prstGeom prst="rect">
            <a:avLst/>
          </a:prstGeom>
        </p:spPr>
        <p:txBody>
          <a:bodyPr/>
          <a:lstStyle>
            <a:lvl1pPr algn="ctr">
              <a:defRPr sz="1800" b="1">
                <a:latin typeface="Arial" panose="020B0604020202020204" pitchFamily="34" charset="0"/>
                <a:cs typeface="Arial" panose="020B0604020202020204" pitchFamily="34" charset="0"/>
              </a:defRPr>
            </a:lvl1pPr>
          </a:lstStyle>
          <a:p>
            <a:r>
              <a:rPr lang="en-US">
                <a:effectLst/>
              </a:rPr>
              <a:t>Descartes</a:t>
            </a:r>
          </a:p>
          <a:p>
            <a:br>
              <a:rPr lang="en-US">
                <a:effectLst/>
              </a:rPr>
            </a:br>
            <a:endParaRPr lang="en-US">
              <a:effectLst/>
            </a:endParaRPr>
          </a:p>
          <a:p>
            <a:pPr lvl="0"/>
            <a:endParaRPr lang="en-US"/>
          </a:p>
        </p:txBody>
      </p:sp>
      <p:sp>
        <p:nvSpPr>
          <p:cNvPr id="29" name="Text Placeholder 3">
            <a:extLst>
              <a:ext uri="{FF2B5EF4-FFF2-40B4-BE49-F238E27FC236}">
                <a16:creationId xmlns:a16="http://schemas.microsoft.com/office/drawing/2014/main" id="{6BFD09A0-2ED3-1641-B204-8FE59A7D2B36}"/>
              </a:ext>
            </a:extLst>
          </p:cNvPr>
          <p:cNvSpPr>
            <a:spLocks noGrp="1"/>
          </p:cNvSpPr>
          <p:nvPr>
            <p:ph type="body" sz="quarter" idx="32" hasCustomPrompt="1"/>
          </p:nvPr>
        </p:nvSpPr>
        <p:spPr>
          <a:xfrm>
            <a:off x="8281815" y="4085113"/>
            <a:ext cx="1296253" cy="1202459"/>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Ars longa vita brevis.</a:t>
            </a:r>
          </a:p>
          <a:p>
            <a:br>
              <a:rPr lang="en-US">
                <a:effectLst/>
              </a:rPr>
            </a:br>
            <a:endParaRPr lang="en-US">
              <a:effectLst/>
            </a:endParaRPr>
          </a:p>
          <a:p>
            <a:pPr lvl="0"/>
            <a:endParaRPr lang="en-US"/>
          </a:p>
        </p:txBody>
      </p:sp>
      <p:sp>
        <p:nvSpPr>
          <p:cNvPr id="30" name="Text Placeholder 3">
            <a:extLst>
              <a:ext uri="{FF2B5EF4-FFF2-40B4-BE49-F238E27FC236}">
                <a16:creationId xmlns:a16="http://schemas.microsoft.com/office/drawing/2014/main" id="{4F2624F1-931B-0241-A4AA-F0DA8961B2CA}"/>
              </a:ext>
            </a:extLst>
          </p:cNvPr>
          <p:cNvSpPr>
            <a:spLocks noGrp="1"/>
          </p:cNvSpPr>
          <p:nvPr>
            <p:ph type="body" sz="quarter" idx="33" hasCustomPrompt="1"/>
          </p:nvPr>
        </p:nvSpPr>
        <p:spPr>
          <a:xfrm>
            <a:off x="10055781" y="4085113"/>
            <a:ext cx="1296253" cy="1202459"/>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Cogito, ergo sum. </a:t>
            </a:r>
          </a:p>
          <a:p>
            <a:br>
              <a:rPr lang="en-US">
                <a:effectLst/>
              </a:rPr>
            </a:br>
            <a:endParaRPr lang="en-US">
              <a:effectLst/>
            </a:endParaRPr>
          </a:p>
          <a:p>
            <a:pPr lvl="0"/>
            <a:endParaRPr lang="en-US"/>
          </a:p>
        </p:txBody>
      </p:sp>
    </p:spTree>
    <p:extLst>
      <p:ext uri="{BB962C8B-B14F-4D97-AF65-F5344CB8AC3E}">
        <p14:creationId xmlns:p14="http://schemas.microsoft.com/office/powerpoint/2010/main" val="2642562045"/>
      </p:ext>
    </p:extLst>
  </p:cSld>
  <p:clrMapOvr>
    <a:masterClrMapping/>
  </p:clrMapOvr>
  <p:transition spd="med"/>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17" name="Oval">
            <a:extLst>
              <a:ext uri="{FF2B5EF4-FFF2-40B4-BE49-F238E27FC236}">
                <a16:creationId xmlns:a16="http://schemas.microsoft.com/office/drawing/2014/main" id="{61F2886B-A6AB-4F4D-9AFE-E8A9BA2C52D3}"/>
              </a:ext>
            </a:extLst>
          </p:cNvPr>
          <p:cNvSpPr/>
          <p:nvPr userDrawn="1"/>
        </p:nvSpPr>
        <p:spPr>
          <a:xfrm>
            <a:off x="1641597" y="2710086"/>
            <a:ext cx="1432476" cy="1415621"/>
          </a:xfrm>
          <a:prstGeom prst="ellipse">
            <a:avLst/>
          </a:prstGeom>
          <a:solidFill>
            <a:schemeClr val="tx2">
              <a:alpha val="75195"/>
            </a:schemeClr>
          </a:solidFill>
          <a:ln w="12700">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18" name="Oval">
            <a:extLst>
              <a:ext uri="{FF2B5EF4-FFF2-40B4-BE49-F238E27FC236}">
                <a16:creationId xmlns:a16="http://schemas.microsoft.com/office/drawing/2014/main" id="{54949402-5364-2848-9F13-A82EA47E39EF}"/>
              </a:ext>
            </a:extLst>
          </p:cNvPr>
          <p:cNvSpPr/>
          <p:nvPr userDrawn="1"/>
        </p:nvSpPr>
        <p:spPr>
          <a:xfrm>
            <a:off x="5143402" y="2720971"/>
            <a:ext cx="1432476" cy="1415621"/>
          </a:xfrm>
          <a:prstGeom prst="ellipse">
            <a:avLst/>
          </a:prstGeom>
          <a:solidFill>
            <a:schemeClr val="bg2"/>
          </a:solidFill>
          <a:ln w="12700">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19" name="Oval">
            <a:extLst>
              <a:ext uri="{FF2B5EF4-FFF2-40B4-BE49-F238E27FC236}">
                <a16:creationId xmlns:a16="http://schemas.microsoft.com/office/drawing/2014/main" id="{0C1043B3-D6E8-6141-9FD6-E8E1AE6BEED3}"/>
              </a:ext>
            </a:extLst>
          </p:cNvPr>
          <p:cNvSpPr/>
          <p:nvPr userDrawn="1"/>
        </p:nvSpPr>
        <p:spPr>
          <a:xfrm>
            <a:off x="3392499" y="2720971"/>
            <a:ext cx="1432476" cy="1415621"/>
          </a:xfrm>
          <a:prstGeom prst="ellipse">
            <a:avLst/>
          </a:prstGeom>
          <a:solidFill>
            <a:schemeClr val="accent4">
              <a:alpha val="75781"/>
            </a:schemeClr>
          </a:solidFill>
          <a:ln w="12700">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20" name="Oval">
            <a:extLst>
              <a:ext uri="{FF2B5EF4-FFF2-40B4-BE49-F238E27FC236}">
                <a16:creationId xmlns:a16="http://schemas.microsoft.com/office/drawing/2014/main" id="{2C1CC1DB-1935-A540-8CAD-D5035A7C0B5E}"/>
              </a:ext>
            </a:extLst>
          </p:cNvPr>
          <p:cNvSpPr/>
          <p:nvPr userDrawn="1"/>
        </p:nvSpPr>
        <p:spPr>
          <a:xfrm>
            <a:off x="6894304" y="2721190"/>
            <a:ext cx="1432476" cy="1415621"/>
          </a:xfrm>
          <a:prstGeom prst="ellipse">
            <a:avLst/>
          </a:prstGeom>
          <a:solidFill>
            <a:srgbClr val="CA7BD6">
              <a:alpha val="75195"/>
            </a:srgbClr>
          </a:solidFill>
          <a:ln w="12700">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21" name="Oval">
            <a:extLst>
              <a:ext uri="{FF2B5EF4-FFF2-40B4-BE49-F238E27FC236}">
                <a16:creationId xmlns:a16="http://schemas.microsoft.com/office/drawing/2014/main" id="{4B6B62B1-233A-E848-B27C-5095A71EE06B}"/>
              </a:ext>
            </a:extLst>
          </p:cNvPr>
          <p:cNvSpPr/>
          <p:nvPr userDrawn="1"/>
        </p:nvSpPr>
        <p:spPr>
          <a:xfrm>
            <a:off x="8645206" y="2710086"/>
            <a:ext cx="1432476" cy="1415621"/>
          </a:xfrm>
          <a:prstGeom prst="ellipse">
            <a:avLst/>
          </a:prstGeom>
          <a:solidFill>
            <a:schemeClr val="accent6"/>
          </a:solidFill>
          <a:ln w="12700">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pic>
        <p:nvPicPr>
          <p:cNvPr id="3" name="_logomarkblack.png" descr="_logomarkblack.png">
            <a:extLst>
              <a:ext uri="{FF2B5EF4-FFF2-40B4-BE49-F238E27FC236}">
                <a16:creationId xmlns:a16="http://schemas.microsoft.com/office/drawing/2014/main" id="{1CB1E375-A312-AE43-87FE-AABCB20DE5D2}"/>
              </a:ext>
            </a:extLst>
          </p:cNvPr>
          <p:cNvPicPr>
            <a:picLocks noChangeAspect="1"/>
          </p:cNvPicPr>
          <p:nvPr userDrawn="1"/>
        </p:nvPicPr>
        <p:blipFill>
          <a:blip r:embed="rId2"/>
          <a:srcRect l="18908" t="19583" r="18908" b="19583"/>
          <a:stretch>
            <a:fillRect/>
          </a:stretch>
        </p:blipFill>
        <p:spPr>
          <a:xfrm>
            <a:off x="326740" y="6323425"/>
            <a:ext cx="207574" cy="203125"/>
          </a:xfrm>
          <a:prstGeom prst="rect">
            <a:avLst/>
          </a:prstGeom>
          <a:ln w="12700">
            <a:miter lim="400000"/>
          </a:ln>
        </p:spPr>
      </p:pic>
      <p:sp>
        <p:nvSpPr>
          <p:cNvPr id="5" name="Text Placeholder 3">
            <a:extLst>
              <a:ext uri="{FF2B5EF4-FFF2-40B4-BE49-F238E27FC236}">
                <a16:creationId xmlns:a16="http://schemas.microsoft.com/office/drawing/2014/main" id="{F66F2222-08E8-134F-855B-748B59FF68C2}"/>
              </a:ext>
            </a:extLst>
          </p:cNvPr>
          <p:cNvSpPr>
            <a:spLocks noGrp="1"/>
          </p:cNvSpPr>
          <p:nvPr>
            <p:ph type="body" sz="quarter" idx="18" hasCustomPrompt="1"/>
          </p:nvPr>
        </p:nvSpPr>
        <p:spPr>
          <a:xfrm>
            <a:off x="579683" y="1753501"/>
            <a:ext cx="9285647" cy="684900"/>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O </a:t>
            </a:r>
            <a:r>
              <a:rPr lang="en-US" err="1">
                <a:effectLst/>
              </a:rPr>
              <a:t>fons</a:t>
            </a:r>
            <a:r>
              <a:rPr lang="en-US">
                <a:effectLst/>
              </a:rPr>
              <a:t> </a:t>
            </a:r>
            <a:r>
              <a:rPr lang="en-US" err="1">
                <a:effectLst/>
              </a:rPr>
              <a:t>Bandusiae</a:t>
            </a:r>
            <a:r>
              <a:rPr lang="en-US">
                <a:effectLst/>
              </a:rPr>
              <a:t>, </a:t>
            </a:r>
            <a:r>
              <a:rPr lang="en-US" err="1">
                <a:effectLst/>
              </a:rPr>
              <a:t>splendidior</a:t>
            </a:r>
            <a:r>
              <a:rPr lang="en-US">
                <a:effectLst/>
              </a:rPr>
              <a:t> vitro, </a:t>
            </a:r>
            <a:r>
              <a:rPr lang="en-US" err="1">
                <a:effectLst/>
              </a:rPr>
              <a:t>dulci</a:t>
            </a:r>
            <a:r>
              <a:rPr lang="en-US">
                <a:effectLst/>
              </a:rPr>
              <a:t> </a:t>
            </a:r>
            <a:r>
              <a:rPr lang="en-US" err="1">
                <a:effectLst/>
              </a:rPr>
              <a:t>digne</a:t>
            </a:r>
            <a:r>
              <a:rPr lang="en-US">
                <a:effectLst/>
              </a:rPr>
              <a:t> mero non sine </a:t>
            </a:r>
            <a:r>
              <a:rPr lang="en-US" err="1">
                <a:effectLst/>
              </a:rPr>
              <a:t>floribus</a:t>
            </a:r>
            <a:r>
              <a:rPr lang="en-US">
                <a:effectLst/>
              </a:rPr>
              <a:t>, </a:t>
            </a:r>
            <a:r>
              <a:rPr lang="en-US" err="1">
                <a:effectLst/>
              </a:rPr>
              <a:t>cras</a:t>
            </a:r>
            <a:r>
              <a:rPr lang="en-US">
                <a:effectLst/>
              </a:rPr>
              <a:t> </a:t>
            </a:r>
            <a:r>
              <a:rPr lang="en-US" err="1">
                <a:effectLst/>
              </a:rPr>
              <a:t>donaberis</a:t>
            </a:r>
            <a:r>
              <a:rPr lang="en-US">
                <a:effectLst/>
              </a:rPr>
              <a:t> </a:t>
            </a:r>
            <a:r>
              <a:rPr lang="en-US" err="1">
                <a:effectLst/>
              </a:rPr>
              <a:t>haedo</a:t>
            </a:r>
            <a:r>
              <a:rPr lang="en-US">
                <a:effectLst/>
              </a:rPr>
              <a:t>, cui frons </a:t>
            </a:r>
            <a:r>
              <a:rPr lang="en-US" err="1">
                <a:effectLst/>
              </a:rPr>
              <a:t>turgida</a:t>
            </a:r>
            <a:r>
              <a:rPr lang="en-US">
                <a:effectLst/>
              </a:rPr>
              <a:t> </a:t>
            </a:r>
            <a:r>
              <a:rPr lang="en-US" err="1">
                <a:effectLst/>
              </a:rPr>
              <a:t>cornibus</a:t>
            </a:r>
            <a:r>
              <a:rPr lang="en-US">
                <a:effectLst/>
              </a:rPr>
              <a:t>.</a:t>
            </a:r>
          </a:p>
        </p:txBody>
      </p:sp>
      <p:sp>
        <p:nvSpPr>
          <p:cNvPr id="7" name="Text Placeholder 6">
            <a:extLst>
              <a:ext uri="{FF2B5EF4-FFF2-40B4-BE49-F238E27FC236}">
                <a16:creationId xmlns:a16="http://schemas.microsoft.com/office/drawing/2014/main" id="{49A328E2-3958-D249-A5DC-3E1B0DA2B06C}"/>
              </a:ext>
            </a:extLst>
          </p:cNvPr>
          <p:cNvSpPr>
            <a:spLocks noGrp="1"/>
          </p:cNvSpPr>
          <p:nvPr>
            <p:ph type="body" sz="quarter" idx="19" hasCustomPrompt="1"/>
          </p:nvPr>
        </p:nvSpPr>
        <p:spPr>
          <a:xfrm>
            <a:off x="579683" y="866571"/>
            <a:ext cx="5550835" cy="876300"/>
          </a:xfrm>
          <a:prstGeom prst="rect">
            <a:avLst/>
          </a:prstGeom>
        </p:spPr>
        <p:txBody>
          <a:bodyPr/>
          <a:lstStyle>
            <a:lvl1pPr>
              <a:defRPr sz="3999" b="1">
                <a:latin typeface="Georgia" panose="02040502050405020303" pitchFamily="18" charset="0"/>
              </a:defRPr>
            </a:lvl1pPr>
          </a:lstStyle>
          <a:p>
            <a:pPr lvl="0"/>
            <a:r>
              <a:rPr lang="en-US"/>
              <a:t>List- 5 Items</a:t>
            </a:r>
          </a:p>
        </p:txBody>
      </p:sp>
      <p:sp>
        <p:nvSpPr>
          <p:cNvPr id="12" name="Text Placeholder 3">
            <a:extLst>
              <a:ext uri="{FF2B5EF4-FFF2-40B4-BE49-F238E27FC236}">
                <a16:creationId xmlns:a16="http://schemas.microsoft.com/office/drawing/2014/main" id="{6D4A83E0-FCE5-214E-ACFB-061B30CEC473}"/>
              </a:ext>
            </a:extLst>
          </p:cNvPr>
          <p:cNvSpPr>
            <a:spLocks noGrp="1"/>
          </p:cNvSpPr>
          <p:nvPr>
            <p:ph type="body" sz="quarter" idx="20" hasCustomPrompt="1"/>
          </p:nvPr>
        </p:nvSpPr>
        <p:spPr>
          <a:xfrm>
            <a:off x="1726700" y="3247503"/>
            <a:ext cx="1241100" cy="371286"/>
          </a:xfrm>
          <a:prstGeom prst="rect">
            <a:avLst/>
          </a:prstGeom>
        </p:spPr>
        <p:txBody>
          <a:bodyPr/>
          <a:lstStyle>
            <a:lvl1pPr algn="ctr">
              <a:defRPr sz="1800" b="1">
                <a:latin typeface="Arial" panose="020B0604020202020204" pitchFamily="34" charset="0"/>
                <a:cs typeface="Arial" panose="020B0604020202020204" pitchFamily="34" charset="0"/>
              </a:defRPr>
            </a:lvl1pPr>
          </a:lstStyle>
          <a:p>
            <a:r>
              <a:rPr lang="en-US">
                <a:effectLst/>
              </a:rPr>
              <a:t>Topic</a:t>
            </a:r>
          </a:p>
          <a:p>
            <a:br>
              <a:rPr lang="en-US">
                <a:effectLst/>
              </a:rPr>
            </a:br>
            <a:endParaRPr lang="en-US">
              <a:effectLst/>
            </a:endParaRPr>
          </a:p>
          <a:p>
            <a:pPr lvl="0"/>
            <a:endParaRPr lang="en-US"/>
          </a:p>
        </p:txBody>
      </p:sp>
      <p:sp>
        <p:nvSpPr>
          <p:cNvPr id="13" name="Text Placeholder 3">
            <a:extLst>
              <a:ext uri="{FF2B5EF4-FFF2-40B4-BE49-F238E27FC236}">
                <a16:creationId xmlns:a16="http://schemas.microsoft.com/office/drawing/2014/main" id="{9571F63B-A9B7-B34D-A008-42835D5FECB6}"/>
              </a:ext>
            </a:extLst>
          </p:cNvPr>
          <p:cNvSpPr>
            <a:spLocks noGrp="1"/>
          </p:cNvSpPr>
          <p:nvPr>
            <p:ph type="body" sz="quarter" idx="21" hasCustomPrompt="1"/>
          </p:nvPr>
        </p:nvSpPr>
        <p:spPr>
          <a:xfrm>
            <a:off x="3475586" y="3247503"/>
            <a:ext cx="1296253" cy="362994"/>
          </a:xfrm>
          <a:prstGeom prst="rect">
            <a:avLst/>
          </a:prstGeom>
        </p:spPr>
        <p:txBody>
          <a:bodyPr/>
          <a:lstStyle>
            <a:lvl1pPr algn="ctr">
              <a:defRPr sz="1800" b="1">
                <a:latin typeface="Arial" panose="020B0604020202020204" pitchFamily="34" charset="0"/>
                <a:cs typeface="Arial" panose="020B0604020202020204" pitchFamily="34" charset="0"/>
              </a:defRPr>
            </a:lvl1pPr>
          </a:lstStyle>
          <a:p>
            <a:r>
              <a:rPr lang="en-US">
                <a:effectLst/>
              </a:rPr>
              <a:t>Topic</a:t>
            </a:r>
          </a:p>
          <a:p>
            <a:br>
              <a:rPr lang="en-US">
                <a:effectLst/>
              </a:rPr>
            </a:br>
            <a:endParaRPr lang="en-US">
              <a:effectLst/>
            </a:endParaRPr>
          </a:p>
          <a:p>
            <a:pPr lvl="0"/>
            <a:endParaRPr lang="en-US"/>
          </a:p>
        </p:txBody>
      </p:sp>
      <p:sp>
        <p:nvSpPr>
          <p:cNvPr id="14" name="Text Placeholder 3">
            <a:extLst>
              <a:ext uri="{FF2B5EF4-FFF2-40B4-BE49-F238E27FC236}">
                <a16:creationId xmlns:a16="http://schemas.microsoft.com/office/drawing/2014/main" id="{59821F41-426C-844C-A9E7-D56294C39B4B}"/>
              </a:ext>
            </a:extLst>
          </p:cNvPr>
          <p:cNvSpPr>
            <a:spLocks noGrp="1"/>
          </p:cNvSpPr>
          <p:nvPr>
            <p:ph type="body" sz="quarter" idx="22" hasCustomPrompt="1"/>
          </p:nvPr>
        </p:nvSpPr>
        <p:spPr>
          <a:xfrm>
            <a:off x="5222506" y="3247503"/>
            <a:ext cx="1296253" cy="362994"/>
          </a:xfrm>
          <a:prstGeom prst="rect">
            <a:avLst/>
          </a:prstGeom>
        </p:spPr>
        <p:txBody>
          <a:bodyPr/>
          <a:lstStyle>
            <a:lvl1pPr algn="ctr">
              <a:defRPr sz="1800" b="1">
                <a:solidFill>
                  <a:schemeClr val="bg1"/>
                </a:solidFill>
                <a:latin typeface="Arial" panose="020B0604020202020204" pitchFamily="34" charset="0"/>
                <a:cs typeface="Arial" panose="020B0604020202020204" pitchFamily="34" charset="0"/>
              </a:defRPr>
            </a:lvl1pPr>
          </a:lstStyle>
          <a:p>
            <a:r>
              <a:rPr lang="en-US">
                <a:effectLst/>
              </a:rPr>
              <a:t>Topic</a:t>
            </a:r>
          </a:p>
          <a:p>
            <a:br>
              <a:rPr lang="en-US">
                <a:effectLst/>
              </a:rPr>
            </a:br>
            <a:endParaRPr lang="en-US">
              <a:effectLst/>
            </a:endParaRPr>
          </a:p>
          <a:p>
            <a:pPr lvl="0"/>
            <a:endParaRPr lang="en-US"/>
          </a:p>
        </p:txBody>
      </p:sp>
      <p:sp>
        <p:nvSpPr>
          <p:cNvPr id="23" name="Text Placeholder 3">
            <a:extLst>
              <a:ext uri="{FF2B5EF4-FFF2-40B4-BE49-F238E27FC236}">
                <a16:creationId xmlns:a16="http://schemas.microsoft.com/office/drawing/2014/main" id="{9F8DDF85-2458-EF40-82F2-67880D6A5A09}"/>
              </a:ext>
            </a:extLst>
          </p:cNvPr>
          <p:cNvSpPr>
            <a:spLocks noGrp="1"/>
          </p:cNvSpPr>
          <p:nvPr>
            <p:ph type="body" sz="quarter" idx="26" hasCustomPrompt="1"/>
          </p:nvPr>
        </p:nvSpPr>
        <p:spPr>
          <a:xfrm>
            <a:off x="6962416" y="3247503"/>
            <a:ext cx="1296253" cy="362994"/>
          </a:xfrm>
          <a:prstGeom prst="rect">
            <a:avLst/>
          </a:prstGeom>
        </p:spPr>
        <p:txBody>
          <a:bodyPr/>
          <a:lstStyle>
            <a:lvl1pPr algn="ctr">
              <a:defRPr sz="1800" b="1">
                <a:latin typeface="Arial" panose="020B0604020202020204" pitchFamily="34" charset="0"/>
                <a:cs typeface="Arial" panose="020B0604020202020204" pitchFamily="34" charset="0"/>
              </a:defRPr>
            </a:lvl1pPr>
          </a:lstStyle>
          <a:p>
            <a:r>
              <a:rPr lang="en-US">
                <a:effectLst/>
              </a:rPr>
              <a:t>Topic</a:t>
            </a:r>
          </a:p>
          <a:p>
            <a:br>
              <a:rPr lang="en-US">
                <a:effectLst/>
              </a:rPr>
            </a:br>
            <a:endParaRPr lang="en-US">
              <a:effectLst/>
            </a:endParaRPr>
          </a:p>
          <a:p>
            <a:pPr lvl="0"/>
            <a:endParaRPr lang="en-US"/>
          </a:p>
        </p:txBody>
      </p:sp>
      <p:sp>
        <p:nvSpPr>
          <p:cNvPr id="28" name="Text Placeholder 3">
            <a:extLst>
              <a:ext uri="{FF2B5EF4-FFF2-40B4-BE49-F238E27FC236}">
                <a16:creationId xmlns:a16="http://schemas.microsoft.com/office/drawing/2014/main" id="{A8CBCC3F-2D96-2F49-9CD3-81DDB4B9950F}"/>
              </a:ext>
            </a:extLst>
          </p:cNvPr>
          <p:cNvSpPr>
            <a:spLocks noGrp="1"/>
          </p:cNvSpPr>
          <p:nvPr>
            <p:ph type="body" sz="quarter" idx="31" hasCustomPrompt="1"/>
          </p:nvPr>
        </p:nvSpPr>
        <p:spPr>
          <a:xfrm>
            <a:off x="8713318" y="3248554"/>
            <a:ext cx="1296253" cy="362994"/>
          </a:xfrm>
          <a:prstGeom prst="rect">
            <a:avLst/>
          </a:prstGeom>
        </p:spPr>
        <p:txBody>
          <a:bodyPr/>
          <a:lstStyle>
            <a:lvl1pPr algn="ctr">
              <a:defRPr sz="1800" b="1">
                <a:latin typeface="Arial" panose="020B0604020202020204" pitchFamily="34" charset="0"/>
                <a:cs typeface="Arial" panose="020B0604020202020204" pitchFamily="34" charset="0"/>
              </a:defRPr>
            </a:lvl1pPr>
          </a:lstStyle>
          <a:p>
            <a:r>
              <a:rPr lang="en-US">
                <a:effectLst/>
              </a:rPr>
              <a:t>Topic</a:t>
            </a:r>
          </a:p>
          <a:p>
            <a:br>
              <a:rPr lang="en-US">
                <a:effectLst/>
              </a:rPr>
            </a:br>
            <a:endParaRPr lang="en-US">
              <a:effectLst/>
            </a:endParaRPr>
          </a:p>
          <a:p>
            <a:pPr lvl="0"/>
            <a:endParaRPr lang="en-US"/>
          </a:p>
        </p:txBody>
      </p:sp>
      <p:sp>
        <p:nvSpPr>
          <p:cNvPr id="24" name="Text Placeholder 3">
            <a:extLst>
              <a:ext uri="{FF2B5EF4-FFF2-40B4-BE49-F238E27FC236}">
                <a16:creationId xmlns:a16="http://schemas.microsoft.com/office/drawing/2014/main" id="{183F0CC4-5A49-4D42-8D7F-6F114873F2AE}"/>
              </a:ext>
            </a:extLst>
          </p:cNvPr>
          <p:cNvSpPr>
            <a:spLocks noGrp="1"/>
          </p:cNvSpPr>
          <p:nvPr>
            <p:ph type="body" sz="quarter" idx="23" hasCustomPrompt="1"/>
          </p:nvPr>
        </p:nvSpPr>
        <p:spPr>
          <a:xfrm>
            <a:off x="1641597" y="4397392"/>
            <a:ext cx="1490958" cy="1202459"/>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err="1">
                <a:effectLst/>
              </a:rPr>
              <a:t>Odi</a:t>
            </a:r>
            <a:r>
              <a:rPr lang="en-US">
                <a:effectLst/>
              </a:rPr>
              <a:t> et </a:t>
            </a:r>
            <a:r>
              <a:rPr lang="en-US" err="1">
                <a:effectLst/>
              </a:rPr>
              <a:t>amo</a:t>
            </a:r>
            <a:r>
              <a:rPr lang="en-US">
                <a:effectLst/>
              </a:rPr>
              <a:t>. </a:t>
            </a:r>
            <a:r>
              <a:rPr lang="en-US" err="1">
                <a:effectLst/>
              </a:rPr>
              <a:t>Quare</a:t>
            </a:r>
            <a:r>
              <a:rPr lang="en-US">
                <a:effectLst/>
              </a:rPr>
              <a:t> it </a:t>
            </a:r>
            <a:r>
              <a:rPr lang="en-US" err="1">
                <a:effectLst/>
              </a:rPr>
              <a:t>faciam</a:t>
            </a:r>
            <a:r>
              <a:rPr lang="en-US">
                <a:effectLst/>
              </a:rPr>
              <a:t>, </a:t>
            </a:r>
            <a:r>
              <a:rPr lang="en-US" err="1">
                <a:effectLst/>
              </a:rPr>
              <a:t>fortasse</a:t>
            </a:r>
            <a:r>
              <a:rPr lang="en-US">
                <a:effectLst/>
              </a:rPr>
              <a:t> requires?</a:t>
            </a:r>
          </a:p>
          <a:p>
            <a:br>
              <a:rPr lang="en-US">
                <a:effectLst/>
              </a:rPr>
            </a:br>
            <a:endParaRPr lang="en-US">
              <a:effectLst/>
            </a:endParaRPr>
          </a:p>
          <a:p>
            <a:pPr lvl="0"/>
            <a:endParaRPr lang="en-US"/>
          </a:p>
        </p:txBody>
      </p:sp>
      <p:sp>
        <p:nvSpPr>
          <p:cNvPr id="25" name="Text Placeholder 3">
            <a:extLst>
              <a:ext uri="{FF2B5EF4-FFF2-40B4-BE49-F238E27FC236}">
                <a16:creationId xmlns:a16="http://schemas.microsoft.com/office/drawing/2014/main" id="{84CDC15F-CA52-C845-A967-69258BCCFFD4}"/>
              </a:ext>
            </a:extLst>
          </p:cNvPr>
          <p:cNvSpPr>
            <a:spLocks noGrp="1"/>
          </p:cNvSpPr>
          <p:nvPr>
            <p:ph type="body" sz="quarter" idx="27" hasCustomPrompt="1"/>
          </p:nvPr>
        </p:nvSpPr>
        <p:spPr>
          <a:xfrm>
            <a:off x="3501244" y="4397392"/>
            <a:ext cx="1490958" cy="1202459"/>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Carpe diem </a:t>
            </a:r>
            <a:r>
              <a:rPr lang="en-US" err="1">
                <a:effectLst/>
              </a:rPr>
              <a:t>quam</a:t>
            </a:r>
            <a:r>
              <a:rPr lang="en-US">
                <a:effectLst/>
              </a:rPr>
              <a:t> minimum </a:t>
            </a:r>
            <a:r>
              <a:rPr lang="en-US" err="1">
                <a:effectLst/>
              </a:rPr>
              <a:t>credulo</a:t>
            </a:r>
            <a:r>
              <a:rPr lang="en-US">
                <a:effectLst/>
              </a:rPr>
              <a:t> </a:t>
            </a:r>
            <a:r>
              <a:rPr lang="en-US" err="1">
                <a:effectLst/>
              </a:rPr>
              <a:t>postero</a:t>
            </a:r>
            <a:endParaRPr lang="en-US">
              <a:effectLst/>
            </a:endParaRPr>
          </a:p>
          <a:p>
            <a:br>
              <a:rPr lang="en-US">
                <a:effectLst/>
              </a:rPr>
            </a:br>
            <a:endParaRPr lang="en-US">
              <a:effectLst/>
            </a:endParaRPr>
          </a:p>
          <a:p>
            <a:pPr lvl="0"/>
            <a:endParaRPr lang="en-US"/>
          </a:p>
        </p:txBody>
      </p:sp>
      <p:sp>
        <p:nvSpPr>
          <p:cNvPr id="26" name="Text Placeholder 3">
            <a:extLst>
              <a:ext uri="{FF2B5EF4-FFF2-40B4-BE49-F238E27FC236}">
                <a16:creationId xmlns:a16="http://schemas.microsoft.com/office/drawing/2014/main" id="{16A2DF9E-D245-074E-85AC-379C19AFF8B7}"/>
              </a:ext>
            </a:extLst>
          </p:cNvPr>
          <p:cNvSpPr>
            <a:spLocks noGrp="1"/>
          </p:cNvSpPr>
          <p:nvPr>
            <p:ph type="body" sz="quarter" idx="28" hasCustomPrompt="1"/>
          </p:nvPr>
        </p:nvSpPr>
        <p:spPr>
          <a:xfrm>
            <a:off x="5360890" y="4397392"/>
            <a:ext cx="1296253" cy="1202459"/>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In vino veritas.</a:t>
            </a:r>
          </a:p>
          <a:p>
            <a:br>
              <a:rPr lang="en-US">
                <a:effectLst/>
              </a:rPr>
            </a:br>
            <a:endParaRPr lang="en-US">
              <a:effectLst/>
            </a:endParaRPr>
          </a:p>
          <a:p>
            <a:pPr lvl="0"/>
            <a:endParaRPr lang="en-US"/>
          </a:p>
        </p:txBody>
      </p:sp>
      <p:sp>
        <p:nvSpPr>
          <p:cNvPr id="29" name="Text Placeholder 3">
            <a:extLst>
              <a:ext uri="{FF2B5EF4-FFF2-40B4-BE49-F238E27FC236}">
                <a16:creationId xmlns:a16="http://schemas.microsoft.com/office/drawing/2014/main" id="{5E201870-4CA7-C746-A013-C7F738C19A18}"/>
              </a:ext>
            </a:extLst>
          </p:cNvPr>
          <p:cNvSpPr>
            <a:spLocks noGrp="1"/>
          </p:cNvSpPr>
          <p:nvPr>
            <p:ph type="body" sz="quarter" idx="29" hasCustomPrompt="1"/>
          </p:nvPr>
        </p:nvSpPr>
        <p:spPr>
          <a:xfrm>
            <a:off x="7030527" y="4397392"/>
            <a:ext cx="1296253" cy="1202459"/>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Alia </a:t>
            </a:r>
            <a:r>
              <a:rPr lang="en-US" err="1">
                <a:effectLst/>
              </a:rPr>
              <a:t>iacta</a:t>
            </a:r>
            <a:r>
              <a:rPr lang="en-US">
                <a:effectLst/>
              </a:rPr>
              <a:t> est.</a:t>
            </a:r>
          </a:p>
          <a:p>
            <a:br>
              <a:rPr lang="en-US">
                <a:effectLst/>
              </a:rPr>
            </a:br>
            <a:endParaRPr lang="en-US">
              <a:effectLst/>
            </a:endParaRPr>
          </a:p>
          <a:p>
            <a:pPr lvl="0"/>
            <a:endParaRPr lang="en-US"/>
          </a:p>
        </p:txBody>
      </p:sp>
      <p:sp>
        <p:nvSpPr>
          <p:cNvPr id="30" name="Text Placeholder 3">
            <a:extLst>
              <a:ext uri="{FF2B5EF4-FFF2-40B4-BE49-F238E27FC236}">
                <a16:creationId xmlns:a16="http://schemas.microsoft.com/office/drawing/2014/main" id="{224B93B3-95B9-FD41-AC46-62F4A014E0D3}"/>
              </a:ext>
            </a:extLst>
          </p:cNvPr>
          <p:cNvSpPr>
            <a:spLocks noGrp="1"/>
          </p:cNvSpPr>
          <p:nvPr>
            <p:ph type="body" sz="quarter" idx="32" hasCustomPrompt="1"/>
          </p:nvPr>
        </p:nvSpPr>
        <p:spPr>
          <a:xfrm>
            <a:off x="8731361" y="4397392"/>
            <a:ext cx="1296253" cy="1202459"/>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Ars longa vita brevis.</a:t>
            </a:r>
          </a:p>
          <a:p>
            <a:br>
              <a:rPr lang="en-US">
                <a:effectLst/>
              </a:rPr>
            </a:br>
            <a:endParaRPr lang="en-US">
              <a:effectLst/>
            </a:endParaRPr>
          </a:p>
          <a:p>
            <a:pPr lvl="0"/>
            <a:endParaRPr lang="en-US"/>
          </a:p>
        </p:txBody>
      </p:sp>
    </p:spTree>
    <p:extLst>
      <p:ext uri="{BB962C8B-B14F-4D97-AF65-F5344CB8AC3E}">
        <p14:creationId xmlns:p14="http://schemas.microsoft.com/office/powerpoint/2010/main" val="865213102"/>
      </p:ext>
    </p:extLst>
  </p:cSld>
  <p:clrMapOvr>
    <a:masterClrMapping/>
  </p:clrMapOvr>
  <p:transition spd="med"/>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7_Custom Layout">
    <p:spTree>
      <p:nvGrpSpPr>
        <p:cNvPr id="1" name=""/>
        <p:cNvGrpSpPr/>
        <p:nvPr/>
      </p:nvGrpSpPr>
      <p:grpSpPr>
        <a:xfrm>
          <a:off x="0" y="0"/>
          <a:ext cx="0" cy="0"/>
          <a:chOff x="0" y="0"/>
          <a:chExt cx="0" cy="0"/>
        </a:xfrm>
      </p:grpSpPr>
      <p:sp>
        <p:nvSpPr>
          <p:cNvPr id="27" name="Oval">
            <a:extLst>
              <a:ext uri="{FF2B5EF4-FFF2-40B4-BE49-F238E27FC236}">
                <a16:creationId xmlns:a16="http://schemas.microsoft.com/office/drawing/2014/main" id="{DE3C3327-6E3D-904A-B9EE-EBFEE68E9C10}"/>
              </a:ext>
            </a:extLst>
          </p:cNvPr>
          <p:cNvSpPr/>
          <p:nvPr userDrawn="1"/>
        </p:nvSpPr>
        <p:spPr>
          <a:xfrm>
            <a:off x="1689549" y="2775380"/>
            <a:ext cx="3291752" cy="3253020"/>
          </a:xfrm>
          <a:prstGeom prst="ellipse">
            <a:avLst/>
          </a:prstGeom>
          <a:solidFill>
            <a:schemeClr val="tx2">
              <a:alpha val="75195"/>
            </a:schemeClr>
          </a:solidFill>
          <a:ln w="12700">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28" name="Oval">
            <a:extLst>
              <a:ext uri="{FF2B5EF4-FFF2-40B4-BE49-F238E27FC236}">
                <a16:creationId xmlns:a16="http://schemas.microsoft.com/office/drawing/2014/main" id="{C6C689ED-5BDA-B546-A274-CBA914E59180}"/>
              </a:ext>
            </a:extLst>
          </p:cNvPr>
          <p:cNvSpPr/>
          <p:nvPr userDrawn="1"/>
        </p:nvSpPr>
        <p:spPr>
          <a:xfrm>
            <a:off x="7207524" y="2775380"/>
            <a:ext cx="3291752" cy="3253020"/>
          </a:xfrm>
          <a:prstGeom prst="ellipse">
            <a:avLst/>
          </a:prstGeom>
          <a:solidFill>
            <a:schemeClr val="bg2"/>
          </a:solidFill>
          <a:ln w="12700">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29" name="Oval">
            <a:extLst>
              <a:ext uri="{FF2B5EF4-FFF2-40B4-BE49-F238E27FC236}">
                <a16:creationId xmlns:a16="http://schemas.microsoft.com/office/drawing/2014/main" id="{CA93395D-D536-0146-8F04-2D5795E9C4A8}"/>
              </a:ext>
            </a:extLst>
          </p:cNvPr>
          <p:cNvSpPr/>
          <p:nvPr userDrawn="1"/>
        </p:nvSpPr>
        <p:spPr>
          <a:xfrm>
            <a:off x="4448537" y="2775380"/>
            <a:ext cx="3291752" cy="3253020"/>
          </a:xfrm>
          <a:prstGeom prst="ellipse">
            <a:avLst/>
          </a:prstGeom>
          <a:solidFill>
            <a:schemeClr val="accent4">
              <a:alpha val="75781"/>
            </a:schemeClr>
          </a:solidFill>
          <a:ln w="12700">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pic>
        <p:nvPicPr>
          <p:cNvPr id="3" name="_logomarkblack.png" descr="_logomarkblack.png">
            <a:extLst>
              <a:ext uri="{FF2B5EF4-FFF2-40B4-BE49-F238E27FC236}">
                <a16:creationId xmlns:a16="http://schemas.microsoft.com/office/drawing/2014/main" id="{1CB1E375-A312-AE43-87FE-AABCB20DE5D2}"/>
              </a:ext>
            </a:extLst>
          </p:cNvPr>
          <p:cNvPicPr>
            <a:picLocks noChangeAspect="1"/>
          </p:cNvPicPr>
          <p:nvPr userDrawn="1"/>
        </p:nvPicPr>
        <p:blipFill>
          <a:blip r:embed="rId2"/>
          <a:srcRect l="18908" t="19583" r="18908" b="19583"/>
          <a:stretch>
            <a:fillRect/>
          </a:stretch>
        </p:blipFill>
        <p:spPr>
          <a:xfrm>
            <a:off x="326740" y="6323425"/>
            <a:ext cx="207574" cy="203125"/>
          </a:xfrm>
          <a:prstGeom prst="rect">
            <a:avLst/>
          </a:prstGeom>
          <a:ln w="12700">
            <a:miter lim="400000"/>
          </a:ln>
        </p:spPr>
      </p:pic>
      <p:sp>
        <p:nvSpPr>
          <p:cNvPr id="5" name="Text Placeholder 3">
            <a:extLst>
              <a:ext uri="{FF2B5EF4-FFF2-40B4-BE49-F238E27FC236}">
                <a16:creationId xmlns:a16="http://schemas.microsoft.com/office/drawing/2014/main" id="{F66F2222-08E8-134F-855B-748B59FF68C2}"/>
              </a:ext>
            </a:extLst>
          </p:cNvPr>
          <p:cNvSpPr>
            <a:spLocks noGrp="1"/>
          </p:cNvSpPr>
          <p:nvPr>
            <p:ph type="body" sz="quarter" idx="18" hasCustomPrompt="1"/>
          </p:nvPr>
        </p:nvSpPr>
        <p:spPr>
          <a:xfrm>
            <a:off x="579683" y="1753501"/>
            <a:ext cx="9285647" cy="684900"/>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O </a:t>
            </a:r>
            <a:r>
              <a:rPr lang="en-US" err="1">
                <a:effectLst/>
              </a:rPr>
              <a:t>fons</a:t>
            </a:r>
            <a:r>
              <a:rPr lang="en-US">
                <a:effectLst/>
              </a:rPr>
              <a:t> </a:t>
            </a:r>
            <a:r>
              <a:rPr lang="en-US" err="1">
                <a:effectLst/>
              </a:rPr>
              <a:t>Bandusiae</a:t>
            </a:r>
            <a:r>
              <a:rPr lang="en-US">
                <a:effectLst/>
              </a:rPr>
              <a:t>, </a:t>
            </a:r>
            <a:r>
              <a:rPr lang="en-US" err="1">
                <a:effectLst/>
              </a:rPr>
              <a:t>splendidior</a:t>
            </a:r>
            <a:r>
              <a:rPr lang="en-US">
                <a:effectLst/>
              </a:rPr>
              <a:t> vitro, </a:t>
            </a:r>
            <a:r>
              <a:rPr lang="en-US" err="1">
                <a:effectLst/>
              </a:rPr>
              <a:t>dulci</a:t>
            </a:r>
            <a:r>
              <a:rPr lang="en-US">
                <a:effectLst/>
              </a:rPr>
              <a:t> </a:t>
            </a:r>
            <a:r>
              <a:rPr lang="en-US" err="1">
                <a:effectLst/>
              </a:rPr>
              <a:t>digne</a:t>
            </a:r>
            <a:r>
              <a:rPr lang="en-US">
                <a:effectLst/>
              </a:rPr>
              <a:t> mero non sine </a:t>
            </a:r>
            <a:r>
              <a:rPr lang="en-US" err="1">
                <a:effectLst/>
              </a:rPr>
              <a:t>floribus</a:t>
            </a:r>
            <a:r>
              <a:rPr lang="en-US">
                <a:effectLst/>
              </a:rPr>
              <a:t>, </a:t>
            </a:r>
            <a:r>
              <a:rPr lang="en-US" err="1">
                <a:effectLst/>
              </a:rPr>
              <a:t>cras</a:t>
            </a:r>
            <a:r>
              <a:rPr lang="en-US">
                <a:effectLst/>
              </a:rPr>
              <a:t> </a:t>
            </a:r>
            <a:r>
              <a:rPr lang="en-US" err="1">
                <a:effectLst/>
              </a:rPr>
              <a:t>donaberis</a:t>
            </a:r>
            <a:r>
              <a:rPr lang="en-US">
                <a:effectLst/>
              </a:rPr>
              <a:t> </a:t>
            </a:r>
            <a:r>
              <a:rPr lang="en-US" err="1">
                <a:effectLst/>
              </a:rPr>
              <a:t>haedo</a:t>
            </a:r>
            <a:r>
              <a:rPr lang="en-US">
                <a:effectLst/>
              </a:rPr>
              <a:t>, cui frons </a:t>
            </a:r>
            <a:r>
              <a:rPr lang="en-US" err="1">
                <a:effectLst/>
              </a:rPr>
              <a:t>turgida</a:t>
            </a:r>
            <a:r>
              <a:rPr lang="en-US">
                <a:effectLst/>
              </a:rPr>
              <a:t> </a:t>
            </a:r>
            <a:r>
              <a:rPr lang="en-US" err="1">
                <a:effectLst/>
              </a:rPr>
              <a:t>cornibus</a:t>
            </a:r>
            <a:r>
              <a:rPr lang="en-US">
                <a:effectLst/>
              </a:rPr>
              <a:t>.</a:t>
            </a:r>
          </a:p>
          <a:p>
            <a:br>
              <a:rPr lang="en-US">
                <a:effectLst/>
              </a:rPr>
            </a:br>
            <a:endParaRPr lang="en-US">
              <a:effectLst/>
            </a:endParaRPr>
          </a:p>
          <a:p>
            <a:pPr lvl="0"/>
            <a:endParaRPr lang="en-US"/>
          </a:p>
        </p:txBody>
      </p:sp>
      <p:sp>
        <p:nvSpPr>
          <p:cNvPr id="7" name="Text Placeholder 6">
            <a:extLst>
              <a:ext uri="{FF2B5EF4-FFF2-40B4-BE49-F238E27FC236}">
                <a16:creationId xmlns:a16="http://schemas.microsoft.com/office/drawing/2014/main" id="{49A328E2-3958-D249-A5DC-3E1B0DA2B06C}"/>
              </a:ext>
            </a:extLst>
          </p:cNvPr>
          <p:cNvSpPr>
            <a:spLocks noGrp="1"/>
          </p:cNvSpPr>
          <p:nvPr>
            <p:ph type="body" sz="quarter" idx="19" hasCustomPrompt="1"/>
          </p:nvPr>
        </p:nvSpPr>
        <p:spPr>
          <a:xfrm>
            <a:off x="543577" y="867675"/>
            <a:ext cx="5550835" cy="876300"/>
          </a:xfrm>
          <a:prstGeom prst="rect">
            <a:avLst/>
          </a:prstGeom>
        </p:spPr>
        <p:txBody>
          <a:bodyPr/>
          <a:lstStyle>
            <a:lvl1pPr>
              <a:defRPr sz="3999" b="1">
                <a:latin typeface="Georgia" panose="02040502050405020303" pitchFamily="18" charset="0"/>
              </a:defRPr>
            </a:lvl1pPr>
          </a:lstStyle>
          <a:p>
            <a:pPr lvl="0"/>
            <a:r>
              <a:rPr lang="en-US"/>
              <a:t>Header</a:t>
            </a:r>
          </a:p>
        </p:txBody>
      </p:sp>
      <p:sp>
        <p:nvSpPr>
          <p:cNvPr id="12" name="Text Placeholder 3">
            <a:extLst>
              <a:ext uri="{FF2B5EF4-FFF2-40B4-BE49-F238E27FC236}">
                <a16:creationId xmlns:a16="http://schemas.microsoft.com/office/drawing/2014/main" id="{6D4A83E0-FCE5-214E-ACFB-061B30CEC473}"/>
              </a:ext>
            </a:extLst>
          </p:cNvPr>
          <p:cNvSpPr>
            <a:spLocks noGrp="1"/>
          </p:cNvSpPr>
          <p:nvPr>
            <p:ph type="body" sz="quarter" idx="20" hasCustomPrompt="1"/>
          </p:nvPr>
        </p:nvSpPr>
        <p:spPr>
          <a:xfrm>
            <a:off x="2596164" y="4609323"/>
            <a:ext cx="1241100" cy="371286"/>
          </a:xfrm>
          <a:prstGeom prst="rect">
            <a:avLst/>
          </a:prstGeom>
        </p:spPr>
        <p:txBody>
          <a:bodyPr/>
          <a:lstStyle>
            <a:lvl1pPr algn="ctr">
              <a:defRPr sz="2000" b="0">
                <a:latin typeface="Arial" panose="020B0604020202020204" pitchFamily="34" charset="0"/>
                <a:cs typeface="Arial" panose="020B0604020202020204" pitchFamily="34" charset="0"/>
              </a:defRPr>
            </a:lvl1pPr>
          </a:lstStyle>
          <a:p>
            <a:r>
              <a:rPr lang="en-US">
                <a:effectLst/>
              </a:rPr>
              <a:t>Catullus</a:t>
            </a:r>
          </a:p>
          <a:p>
            <a:br>
              <a:rPr lang="en-US">
                <a:effectLst/>
              </a:rPr>
            </a:br>
            <a:endParaRPr lang="en-US">
              <a:effectLst/>
            </a:endParaRPr>
          </a:p>
          <a:p>
            <a:pPr lvl="0"/>
            <a:endParaRPr lang="en-US"/>
          </a:p>
        </p:txBody>
      </p:sp>
      <p:sp>
        <p:nvSpPr>
          <p:cNvPr id="13" name="Text Placeholder 3">
            <a:extLst>
              <a:ext uri="{FF2B5EF4-FFF2-40B4-BE49-F238E27FC236}">
                <a16:creationId xmlns:a16="http://schemas.microsoft.com/office/drawing/2014/main" id="{9571F63B-A9B7-B34D-A008-42835D5FECB6}"/>
              </a:ext>
            </a:extLst>
          </p:cNvPr>
          <p:cNvSpPr>
            <a:spLocks noGrp="1"/>
          </p:cNvSpPr>
          <p:nvPr>
            <p:ph type="body" sz="quarter" idx="21" hasCustomPrompt="1"/>
          </p:nvPr>
        </p:nvSpPr>
        <p:spPr>
          <a:xfrm>
            <a:off x="5446286" y="4609323"/>
            <a:ext cx="1296253" cy="362994"/>
          </a:xfrm>
          <a:prstGeom prst="rect">
            <a:avLst/>
          </a:prstGeom>
        </p:spPr>
        <p:txBody>
          <a:bodyPr/>
          <a:lstStyle>
            <a:lvl1pPr algn="ctr">
              <a:defRPr sz="2000" b="0">
                <a:latin typeface="Arial" panose="020B0604020202020204" pitchFamily="34" charset="0"/>
                <a:cs typeface="Arial" panose="020B0604020202020204" pitchFamily="34" charset="0"/>
              </a:defRPr>
            </a:lvl1pPr>
          </a:lstStyle>
          <a:p>
            <a:r>
              <a:rPr lang="en-US">
                <a:effectLst/>
              </a:rPr>
              <a:t>Horace</a:t>
            </a:r>
          </a:p>
          <a:p>
            <a:br>
              <a:rPr lang="en-US">
                <a:effectLst/>
              </a:rPr>
            </a:br>
            <a:endParaRPr lang="en-US">
              <a:effectLst/>
            </a:endParaRPr>
          </a:p>
          <a:p>
            <a:pPr lvl="0"/>
            <a:endParaRPr lang="en-US"/>
          </a:p>
        </p:txBody>
      </p:sp>
      <p:sp>
        <p:nvSpPr>
          <p:cNvPr id="14" name="Text Placeholder 3">
            <a:extLst>
              <a:ext uri="{FF2B5EF4-FFF2-40B4-BE49-F238E27FC236}">
                <a16:creationId xmlns:a16="http://schemas.microsoft.com/office/drawing/2014/main" id="{59821F41-426C-844C-A9E7-D56294C39B4B}"/>
              </a:ext>
            </a:extLst>
          </p:cNvPr>
          <p:cNvSpPr>
            <a:spLocks noGrp="1"/>
          </p:cNvSpPr>
          <p:nvPr>
            <p:ph type="body" sz="quarter" idx="22" hasCustomPrompt="1"/>
          </p:nvPr>
        </p:nvSpPr>
        <p:spPr>
          <a:xfrm>
            <a:off x="8221704" y="4610100"/>
            <a:ext cx="1296253" cy="362994"/>
          </a:xfrm>
          <a:prstGeom prst="rect">
            <a:avLst/>
          </a:prstGeom>
        </p:spPr>
        <p:txBody>
          <a:bodyPr/>
          <a:lstStyle>
            <a:lvl1pPr algn="ctr">
              <a:defRPr sz="2000" b="0">
                <a:solidFill>
                  <a:schemeClr val="bg1"/>
                </a:solidFill>
                <a:latin typeface="Arial" panose="020B0604020202020204" pitchFamily="34" charset="0"/>
                <a:cs typeface="Arial" panose="020B0604020202020204" pitchFamily="34" charset="0"/>
              </a:defRPr>
            </a:lvl1pPr>
          </a:lstStyle>
          <a:p>
            <a:r>
              <a:rPr lang="en-US">
                <a:effectLst/>
              </a:rPr>
              <a:t>Pliny</a:t>
            </a:r>
          </a:p>
          <a:p>
            <a:br>
              <a:rPr lang="en-US">
                <a:effectLst/>
              </a:rPr>
            </a:br>
            <a:endParaRPr lang="en-US">
              <a:effectLst/>
            </a:endParaRPr>
          </a:p>
          <a:p>
            <a:pPr lvl="0"/>
            <a:endParaRPr lang="en-US"/>
          </a:p>
        </p:txBody>
      </p:sp>
    </p:spTree>
    <p:extLst>
      <p:ext uri="{BB962C8B-B14F-4D97-AF65-F5344CB8AC3E}">
        <p14:creationId xmlns:p14="http://schemas.microsoft.com/office/powerpoint/2010/main" val="153628222"/>
      </p:ext>
    </p:extLst>
  </p:cSld>
  <p:clrMapOvr>
    <a:masterClrMapping/>
  </p:clrMapOvr>
  <p:transition spd="med"/>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8_Custom Layout">
    <p:spTree>
      <p:nvGrpSpPr>
        <p:cNvPr id="1" name=""/>
        <p:cNvGrpSpPr/>
        <p:nvPr/>
      </p:nvGrpSpPr>
      <p:grpSpPr>
        <a:xfrm>
          <a:off x="0" y="0"/>
          <a:ext cx="0" cy="0"/>
          <a:chOff x="0" y="0"/>
          <a:chExt cx="0" cy="0"/>
        </a:xfrm>
      </p:grpSpPr>
      <p:sp>
        <p:nvSpPr>
          <p:cNvPr id="11" name="Oval">
            <a:extLst>
              <a:ext uri="{FF2B5EF4-FFF2-40B4-BE49-F238E27FC236}">
                <a16:creationId xmlns:a16="http://schemas.microsoft.com/office/drawing/2014/main" id="{54DC24A4-4676-5949-B4FF-F0AEC3601DF6}"/>
              </a:ext>
            </a:extLst>
          </p:cNvPr>
          <p:cNvSpPr/>
          <p:nvPr userDrawn="1"/>
        </p:nvSpPr>
        <p:spPr>
          <a:xfrm>
            <a:off x="5502555" y="843663"/>
            <a:ext cx="3009899" cy="2974483"/>
          </a:xfrm>
          <a:prstGeom prst="ellipse">
            <a:avLst/>
          </a:prstGeom>
          <a:solidFill>
            <a:schemeClr val="bg2"/>
          </a:solidFill>
          <a:ln w="12700" cap="flat">
            <a:noFill/>
            <a:miter lim="400000"/>
          </a:ln>
          <a:effectLst/>
        </p:spPr>
        <p:txBody>
          <a:bodyPr wrap="square" lIns="0" tIns="0" rIns="0" bIns="0" numCol="1" anchor="ctr">
            <a:noAutofit/>
          </a:bodyP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15" name="Oval">
            <a:extLst>
              <a:ext uri="{FF2B5EF4-FFF2-40B4-BE49-F238E27FC236}">
                <a16:creationId xmlns:a16="http://schemas.microsoft.com/office/drawing/2014/main" id="{CA6F445A-740A-A846-A1A7-A4881BFB688F}"/>
              </a:ext>
            </a:extLst>
          </p:cNvPr>
          <p:cNvSpPr/>
          <p:nvPr userDrawn="1"/>
        </p:nvSpPr>
        <p:spPr>
          <a:xfrm>
            <a:off x="8145822" y="843663"/>
            <a:ext cx="3009899" cy="2974483"/>
          </a:xfrm>
          <a:prstGeom prst="ellipse">
            <a:avLst/>
          </a:prstGeom>
          <a:solidFill>
            <a:srgbClr val="CA7BD6">
              <a:alpha val="74902"/>
            </a:srgbClr>
          </a:solidFill>
          <a:ln w="12700" cap="flat">
            <a:noFill/>
            <a:miter lim="400000"/>
          </a:ln>
          <a:effectLst/>
        </p:spPr>
        <p:txBody>
          <a:bodyPr wrap="square" lIns="0" tIns="0" rIns="0" bIns="0" numCol="1" anchor="ctr">
            <a:noAutofit/>
          </a:bodyP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16" name="Oval">
            <a:extLst>
              <a:ext uri="{FF2B5EF4-FFF2-40B4-BE49-F238E27FC236}">
                <a16:creationId xmlns:a16="http://schemas.microsoft.com/office/drawing/2014/main" id="{7D3E5CCB-7B12-9140-AE64-5D6C557A678D}"/>
              </a:ext>
            </a:extLst>
          </p:cNvPr>
          <p:cNvSpPr/>
          <p:nvPr userDrawn="1"/>
        </p:nvSpPr>
        <p:spPr>
          <a:xfrm>
            <a:off x="6824899" y="3039855"/>
            <a:ext cx="3009899" cy="2974484"/>
          </a:xfrm>
          <a:prstGeom prst="ellipse">
            <a:avLst/>
          </a:prstGeom>
          <a:solidFill>
            <a:schemeClr val="tx2">
              <a:alpha val="75195"/>
            </a:schemeClr>
          </a:solidFill>
          <a:ln w="12700" cap="flat">
            <a:noFill/>
            <a:miter lim="400000"/>
          </a:ln>
          <a:effectLst/>
        </p:spPr>
        <p:txBody>
          <a:bodyPr wrap="square" lIns="0" tIns="0" rIns="0" bIns="0" numCol="1" anchor="ctr">
            <a:noAutofit/>
          </a:bodyP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pic>
        <p:nvPicPr>
          <p:cNvPr id="3" name="_logomarkblack.png" descr="_logomarkblack.png">
            <a:extLst>
              <a:ext uri="{FF2B5EF4-FFF2-40B4-BE49-F238E27FC236}">
                <a16:creationId xmlns:a16="http://schemas.microsoft.com/office/drawing/2014/main" id="{1CB1E375-A312-AE43-87FE-AABCB20DE5D2}"/>
              </a:ext>
            </a:extLst>
          </p:cNvPr>
          <p:cNvPicPr>
            <a:picLocks noChangeAspect="1"/>
          </p:cNvPicPr>
          <p:nvPr userDrawn="1"/>
        </p:nvPicPr>
        <p:blipFill>
          <a:blip r:embed="rId2"/>
          <a:srcRect l="18908" t="19583" r="18908" b="19583"/>
          <a:stretch>
            <a:fillRect/>
          </a:stretch>
        </p:blipFill>
        <p:spPr>
          <a:xfrm>
            <a:off x="326740" y="6323425"/>
            <a:ext cx="207574" cy="203125"/>
          </a:xfrm>
          <a:prstGeom prst="rect">
            <a:avLst/>
          </a:prstGeom>
          <a:ln w="12700">
            <a:miter lim="400000"/>
          </a:ln>
        </p:spPr>
      </p:pic>
      <p:sp>
        <p:nvSpPr>
          <p:cNvPr id="5" name="Text Placeholder 3">
            <a:extLst>
              <a:ext uri="{FF2B5EF4-FFF2-40B4-BE49-F238E27FC236}">
                <a16:creationId xmlns:a16="http://schemas.microsoft.com/office/drawing/2014/main" id="{F66F2222-08E8-134F-855B-748B59FF68C2}"/>
              </a:ext>
            </a:extLst>
          </p:cNvPr>
          <p:cNvSpPr>
            <a:spLocks noGrp="1"/>
          </p:cNvSpPr>
          <p:nvPr>
            <p:ph type="body" sz="quarter" idx="18" hasCustomPrompt="1"/>
          </p:nvPr>
        </p:nvSpPr>
        <p:spPr>
          <a:xfrm>
            <a:off x="825294" y="3133247"/>
            <a:ext cx="2886514" cy="1984190"/>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O </a:t>
            </a:r>
            <a:r>
              <a:rPr lang="en-US" err="1">
                <a:effectLst/>
              </a:rPr>
              <a:t>fons</a:t>
            </a:r>
            <a:r>
              <a:rPr lang="en-US">
                <a:effectLst/>
              </a:rPr>
              <a:t> </a:t>
            </a:r>
            <a:r>
              <a:rPr lang="en-US" err="1">
                <a:effectLst/>
              </a:rPr>
              <a:t>Bandusiae</a:t>
            </a:r>
            <a:r>
              <a:rPr lang="en-US">
                <a:effectLst/>
              </a:rPr>
              <a:t>, </a:t>
            </a:r>
            <a:r>
              <a:rPr lang="en-US" err="1">
                <a:effectLst/>
              </a:rPr>
              <a:t>splendidior</a:t>
            </a:r>
            <a:r>
              <a:rPr lang="en-US">
                <a:effectLst/>
              </a:rPr>
              <a:t> vitro, </a:t>
            </a:r>
            <a:r>
              <a:rPr lang="en-US" err="1">
                <a:effectLst/>
              </a:rPr>
              <a:t>dulci</a:t>
            </a:r>
            <a:r>
              <a:rPr lang="en-US">
                <a:effectLst/>
              </a:rPr>
              <a:t> </a:t>
            </a:r>
            <a:r>
              <a:rPr lang="en-US" err="1">
                <a:effectLst/>
              </a:rPr>
              <a:t>digne</a:t>
            </a:r>
            <a:r>
              <a:rPr lang="en-US">
                <a:effectLst/>
              </a:rPr>
              <a:t> mero non sine </a:t>
            </a:r>
            <a:r>
              <a:rPr lang="en-US" err="1">
                <a:effectLst/>
              </a:rPr>
              <a:t>floribus</a:t>
            </a:r>
            <a:r>
              <a:rPr lang="en-US">
                <a:effectLst/>
              </a:rPr>
              <a:t>, </a:t>
            </a:r>
            <a:r>
              <a:rPr lang="en-US" err="1">
                <a:effectLst/>
              </a:rPr>
              <a:t>cras</a:t>
            </a:r>
            <a:r>
              <a:rPr lang="en-US">
                <a:effectLst/>
              </a:rPr>
              <a:t> </a:t>
            </a:r>
            <a:r>
              <a:rPr lang="en-US" err="1">
                <a:effectLst/>
              </a:rPr>
              <a:t>donaberis</a:t>
            </a:r>
            <a:r>
              <a:rPr lang="en-US">
                <a:effectLst/>
              </a:rPr>
              <a:t> </a:t>
            </a:r>
            <a:r>
              <a:rPr lang="en-US" err="1">
                <a:effectLst/>
              </a:rPr>
              <a:t>haedo</a:t>
            </a:r>
            <a:r>
              <a:rPr lang="en-US">
                <a:effectLst/>
              </a:rPr>
              <a:t>, cui frons </a:t>
            </a:r>
            <a:r>
              <a:rPr lang="en-US" err="1">
                <a:effectLst/>
              </a:rPr>
              <a:t>turgida</a:t>
            </a:r>
            <a:r>
              <a:rPr lang="en-US">
                <a:effectLst/>
              </a:rPr>
              <a:t> </a:t>
            </a:r>
            <a:r>
              <a:rPr lang="en-US" err="1">
                <a:effectLst/>
              </a:rPr>
              <a:t>cornibus</a:t>
            </a:r>
            <a:r>
              <a:rPr lang="en-US">
                <a:effectLst/>
              </a:rPr>
              <a:t>.</a:t>
            </a:r>
          </a:p>
          <a:p>
            <a:br>
              <a:rPr lang="en-US">
                <a:effectLst/>
              </a:rPr>
            </a:br>
            <a:endParaRPr lang="en-US">
              <a:effectLst/>
            </a:endParaRPr>
          </a:p>
          <a:p>
            <a:pPr lvl="0"/>
            <a:endParaRPr lang="en-US"/>
          </a:p>
        </p:txBody>
      </p:sp>
      <p:sp>
        <p:nvSpPr>
          <p:cNvPr id="7" name="Text Placeholder 6">
            <a:extLst>
              <a:ext uri="{FF2B5EF4-FFF2-40B4-BE49-F238E27FC236}">
                <a16:creationId xmlns:a16="http://schemas.microsoft.com/office/drawing/2014/main" id="{49A328E2-3958-D249-A5DC-3E1B0DA2B06C}"/>
              </a:ext>
            </a:extLst>
          </p:cNvPr>
          <p:cNvSpPr>
            <a:spLocks noGrp="1"/>
          </p:cNvSpPr>
          <p:nvPr>
            <p:ph type="body" sz="quarter" idx="19" hasCustomPrompt="1"/>
          </p:nvPr>
        </p:nvSpPr>
        <p:spPr>
          <a:xfrm>
            <a:off x="825295" y="1736042"/>
            <a:ext cx="3205632" cy="1189725"/>
          </a:xfrm>
          <a:prstGeom prst="rect">
            <a:avLst/>
          </a:prstGeom>
        </p:spPr>
        <p:txBody>
          <a:bodyPr/>
          <a:lstStyle>
            <a:lvl1pPr>
              <a:defRPr sz="3999" b="1">
                <a:latin typeface="Georgia" panose="02040502050405020303" pitchFamily="18" charset="0"/>
              </a:defRPr>
            </a:lvl1pPr>
          </a:lstStyle>
          <a:p>
            <a:pPr lvl="0"/>
            <a:r>
              <a:rPr lang="en-US"/>
              <a:t>Header</a:t>
            </a:r>
          </a:p>
        </p:txBody>
      </p:sp>
      <p:sp>
        <p:nvSpPr>
          <p:cNvPr id="12" name="Text Placeholder 3">
            <a:extLst>
              <a:ext uri="{FF2B5EF4-FFF2-40B4-BE49-F238E27FC236}">
                <a16:creationId xmlns:a16="http://schemas.microsoft.com/office/drawing/2014/main" id="{6D4A83E0-FCE5-214E-ACFB-061B30CEC473}"/>
              </a:ext>
            </a:extLst>
          </p:cNvPr>
          <p:cNvSpPr>
            <a:spLocks noGrp="1"/>
          </p:cNvSpPr>
          <p:nvPr>
            <p:ph type="body" sz="quarter" idx="20" hasCustomPrompt="1"/>
          </p:nvPr>
        </p:nvSpPr>
        <p:spPr>
          <a:xfrm>
            <a:off x="7709298" y="4746151"/>
            <a:ext cx="1241100" cy="371286"/>
          </a:xfrm>
          <a:prstGeom prst="rect">
            <a:avLst/>
          </a:prstGeom>
        </p:spPr>
        <p:txBody>
          <a:bodyPr/>
          <a:lstStyle>
            <a:lvl1pPr algn="ctr">
              <a:defRPr sz="2000" b="0">
                <a:latin typeface="Arial" panose="020B0604020202020204" pitchFamily="34" charset="0"/>
                <a:cs typeface="Arial" panose="020B0604020202020204" pitchFamily="34" charset="0"/>
              </a:defRPr>
            </a:lvl1pPr>
          </a:lstStyle>
          <a:p>
            <a:r>
              <a:rPr lang="en-US">
                <a:effectLst/>
              </a:rPr>
              <a:t>Catullus</a:t>
            </a:r>
          </a:p>
          <a:p>
            <a:br>
              <a:rPr lang="en-US">
                <a:effectLst/>
              </a:rPr>
            </a:br>
            <a:endParaRPr lang="en-US">
              <a:effectLst/>
            </a:endParaRPr>
          </a:p>
          <a:p>
            <a:pPr lvl="0"/>
            <a:endParaRPr lang="en-US"/>
          </a:p>
        </p:txBody>
      </p:sp>
      <p:sp>
        <p:nvSpPr>
          <p:cNvPr id="13" name="Text Placeholder 3">
            <a:extLst>
              <a:ext uri="{FF2B5EF4-FFF2-40B4-BE49-F238E27FC236}">
                <a16:creationId xmlns:a16="http://schemas.microsoft.com/office/drawing/2014/main" id="{9571F63B-A9B7-B34D-A008-42835D5FECB6}"/>
              </a:ext>
            </a:extLst>
          </p:cNvPr>
          <p:cNvSpPr>
            <a:spLocks noGrp="1"/>
          </p:cNvSpPr>
          <p:nvPr>
            <p:ph type="body" sz="quarter" idx="21" hasCustomPrompt="1"/>
          </p:nvPr>
        </p:nvSpPr>
        <p:spPr>
          <a:xfrm>
            <a:off x="9059528" y="2475723"/>
            <a:ext cx="1296253" cy="362994"/>
          </a:xfrm>
          <a:prstGeom prst="rect">
            <a:avLst/>
          </a:prstGeom>
        </p:spPr>
        <p:txBody>
          <a:bodyPr/>
          <a:lstStyle>
            <a:lvl1pPr algn="ctr">
              <a:defRPr sz="2000" b="0">
                <a:latin typeface="Arial" panose="020B0604020202020204" pitchFamily="34" charset="0"/>
                <a:cs typeface="Arial" panose="020B0604020202020204" pitchFamily="34" charset="0"/>
              </a:defRPr>
            </a:lvl1pPr>
          </a:lstStyle>
          <a:p>
            <a:r>
              <a:rPr lang="en-US">
                <a:effectLst/>
              </a:rPr>
              <a:t>Horace</a:t>
            </a:r>
          </a:p>
          <a:p>
            <a:br>
              <a:rPr lang="en-US">
                <a:effectLst/>
              </a:rPr>
            </a:br>
            <a:endParaRPr lang="en-US">
              <a:effectLst/>
            </a:endParaRPr>
          </a:p>
          <a:p>
            <a:pPr lvl="0"/>
            <a:endParaRPr lang="en-US"/>
          </a:p>
        </p:txBody>
      </p:sp>
      <p:sp>
        <p:nvSpPr>
          <p:cNvPr id="14" name="Text Placeholder 3">
            <a:extLst>
              <a:ext uri="{FF2B5EF4-FFF2-40B4-BE49-F238E27FC236}">
                <a16:creationId xmlns:a16="http://schemas.microsoft.com/office/drawing/2014/main" id="{59821F41-426C-844C-A9E7-D56294C39B4B}"/>
              </a:ext>
            </a:extLst>
          </p:cNvPr>
          <p:cNvSpPr>
            <a:spLocks noGrp="1"/>
          </p:cNvSpPr>
          <p:nvPr>
            <p:ph type="body" sz="quarter" idx="22" hasCustomPrompt="1"/>
          </p:nvPr>
        </p:nvSpPr>
        <p:spPr>
          <a:xfrm>
            <a:off x="6416262" y="2462770"/>
            <a:ext cx="1296253" cy="362994"/>
          </a:xfrm>
          <a:prstGeom prst="rect">
            <a:avLst/>
          </a:prstGeom>
        </p:spPr>
        <p:txBody>
          <a:bodyPr/>
          <a:lstStyle>
            <a:lvl1pPr algn="ctr">
              <a:defRPr sz="2000" b="0">
                <a:solidFill>
                  <a:schemeClr val="bg1"/>
                </a:solidFill>
                <a:latin typeface="Arial" panose="020B0604020202020204" pitchFamily="34" charset="0"/>
                <a:cs typeface="Arial" panose="020B0604020202020204" pitchFamily="34" charset="0"/>
              </a:defRPr>
            </a:lvl1pPr>
          </a:lstStyle>
          <a:p>
            <a:r>
              <a:rPr lang="en-US">
                <a:effectLst/>
              </a:rPr>
              <a:t>Pliny</a:t>
            </a:r>
          </a:p>
          <a:p>
            <a:br>
              <a:rPr lang="en-US">
                <a:effectLst/>
              </a:rPr>
            </a:br>
            <a:endParaRPr lang="en-US">
              <a:effectLst/>
            </a:endParaRPr>
          </a:p>
          <a:p>
            <a:pPr lvl="0"/>
            <a:endParaRPr lang="en-US"/>
          </a:p>
        </p:txBody>
      </p:sp>
      <p:sp>
        <p:nvSpPr>
          <p:cNvPr id="17" name="Line">
            <a:extLst>
              <a:ext uri="{FF2B5EF4-FFF2-40B4-BE49-F238E27FC236}">
                <a16:creationId xmlns:a16="http://schemas.microsoft.com/office/drawing/2014/main" id="{76301AE7-C20B-F04E-A6D7-AA0E38B95D3F}"/>
              </a:ext>
            </a:extLst>
          </p:cNvPr>
          <p:cNvSpPr/>
          <p:nvPr userDrawn="1"/>
        </p:nvSpPr>
        <p:spPr>
          <a:xfrm flipV="1">
            <a:off x="4494604" y="471117"/>
            <a:ext cx="0" cy="5915766"/>
          </a:xfrm>
          <a:prstGeom prst="line">
            <a:avLst/>
          </a:prstGeom>
          <a:ln w="12700">
            <a:solidFill>
              <a:srgbClr val="000000"/>
            </a:solidFill>
          </a:ln>
        </p:spPr>
        <p:txBody>
          <a:bodyPr lIns="22853" tIns="22853" rIns="22853" bIns="22853"/>
          <a:lstStyle/>
          <a:p>
            <a:endParaRPr sz="900"/>
          </a:p>
        </p:txBody>
      </p:sp>
      <p:sp>
        <p:nvSpPr>
          <p:cNvPr id="18" name="Text Placeholder 3">
            <a:extLst>
              <a:ext uri="{FF2B5EF4-FFF2-40B4-BE49-F238E27FC236}">
                <a16:creationId xmlns:a16="http://schemas.microsoft.com/office/drawing/2014/main" id="{46873F19-811C-5B40-BCD2-6C8F4CD574CF}"/>
              </a:ext>
            </a:extLst>
          </p:cNvPr>
          <p:cNvSpPr>
            <a:spLocks noGrp="1"/>
          </p:cNvSpPr>
          <p:nvPr>
            <p:ph type="body" sz="quarter" idx="23" hasCustomPrompt="1"/>
          </p:nvPr>
        </p:nvSpPr>
        <p:spPr>
          <a:xfrm>
            <a:off x="825294" y="1328738"/>
            <a:ext cx="2758356" cy="423863"/>
          </a:xfrm>
          <a:prstGeom prst="rect">
            <a:avLst/>
          </a:prstGeom>
        </p:spPr>
        <p:txBody>
          <a:bodyPr/>
          <a:lstStyle>
            <a:lvl1pPr>
              <a:defRPr sz="1800">
                <a:latin typeface="Arial" panose="020B0604020202020204" pitchFamily="34" charset="0"/>
                <a:cs typeface="Arial" panose="020B0604020202020204" pitchFamily="34" charset="0"/>
              </a:defRPr>
            </a:lvl1pPr>
          </a:lstStyle>
          <a:p>
            <a:pPr lvl="0"/>
            <a:r>
              <a:rPr lang="en-US"/>
              <a:t>Subtitle</a:t>
            </a:r>
          </a:p>
        </p:txBody>
      </p:sp>
    </p:spTree>
    <p:extLst>
      <p:ext uri="{BB962C8B-B14F-4D97-AF65-F5344CB8AC3E}">
        <p14:creationId xmlns:p14="http://schemas.microsoft.com/office/powerpoint/2010/main" val="3613414345"/>
      </p:ext>
    </p:extLst>
  </p:cSld>
  <p:clrMapOvr>
    <a:masterClrMapping/>
  </p:clrMapOvr>
  <p:transition spd="med"/>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18" name="Oval">
            <a:extLst>
              <a:ext uri="{FF2B5EF4-FFF2-40B4-BE49-F238E27FC236}">
                <a16:creationId xmlns:a16="http://schemas.microsoft.com/office/drawing/2014/main" id="{FD7F0F71-4509-384A-837C-1832DF59672B}"/>
              </a:ext>
            </a:extLst>
          </p:cNvPr>
          <p:cNvSpPr/>
          <p:nvPr userDrawn="1"/>
        </p:nvSpPr>
        <p:spPr>
          <a:xfrm>
            <a:off x="5560442" y="519354"/>
            <a:ext cx="3291273" cy="3252546"/>
          </a:xfrm>
          <a:prstGeom prst="ellipse">
            <a:avLst/>
          </a:prstGeom>
          <a:solidFill>
            <a:schemeClr val="accent3">
              <a:alpha val="75195"/>
            </a:schemeClr>
          </a:solidFill>
          <a:ln w="12700" cap="flat">
            <a:noFill/>
            <a:miter lim="400000"/>
          </a:ln>
          <a:effectLst/>
        </p:spPr>
        <p:txBody>
          <a:bodyPr wrap="square" lIns="0" tIns="0" rIns="0" bIns="0" numCol="1" anchor="ctr">
            <a:noAutofit/>
          </a:bodyP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19" name="Oval">
            <a:extLst>
              <a:ext uri="{FF2B5EF4-FFF2-40B4-BE49-F238E27FC236}">
                <a16:creationId xmlns:a16="http://schemas.microsoft.com/office/drawing/2014/main" id="{D9721129-21FF-1D41-98E9-D4F853F363EA}"/>
              </a:ext>
            </a:extLst>
          </p:cNvPr>
          <p:cNvSpPr/>
          <p:nvPr userDrawn="1"/>
        </p:nvSpPr>
        <p:spPr>
          <a:xfrm>
            <a:off x="7845847" y="519354"/>
            <a:ext cx="3291273" cy="3252546"/>
          </a:xfrm>
          <a:prstGeom prst="ellipse">
            <a:avLst/>
          </a:prstGeom>
          <a:solidFill>
            <a:schemeClr val="accent1">
              <a:alpha val="75195"/>
            </a:schemeClr>
          </a:solidFill>
          <a:ln w="12700" cap="flat">
            <a:noFill/>
            <a:miter lim="400000"/>
          </a:ln>
          <a:effectLst/>
        </p:spPr>
        <p:txBody>
          <a:bodyPr wrap="square" lIns="0" tIns="0" rIns="0" bIns="0" numCol="1" anchor="ctr">
            <a:noAutofit/>
          </a:bodyP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20" name="Oval">
            <a:extLst>
              <a:ext uri="{FF2B5EF4-FFF2-40B4-BE49-F238E27FC236}">
                <a16:creationId xmlns:a16="http://schemas.microsoft.com/office/drawing/2014/main" id="{8E93A59C-FFE1-114F-9B85-9F12F0C8B31A}"/>
              </a:ext>
            </a:extLst>
          </p:cNvPr>
          <p:cNvSpPr/>
          <p:nvPr userDrawn="1"/>
        </p:nvSpPr>
        <p:spPr>
          <a:xfrm>
            <a:off x="5636623" y="2919653"/>
            <a:ext cx="3291273" cy="3252547"/>
          </a:xfrm>
          <a:prstGeom prst="ellipse">
            <a:avLst/>
          </a:prstGeom>
          <a:solidFill>
            <a:schemeClr val="tx2">
              <a:alpha val="75195"/>
            </a:schemeClr>
          </a:solidFill>
          <a:ln w="12700" cap="flat">
            <a:noFill/>
            <a:miter lim="400000"/>
          </a:ln>
          <a:effectLst/>
        </p:spPr>
        <p:txBody>
          <a:bodyPr wrap="square" lIns="0" tIns="0" rIns="0" bIns="0" numCol="1" anchor="ctr">
            <a:noAutofit/>
          </a:bodyP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21" name="Oval">
            <a:extLst>
              <a:ext uri="{FF2B5EF4-FFF2-40B4-BE49-F238E27FC236}">
                <a16:creationId xmlns:a16="http://schemas.microsoft.com/office/drawing/2014/main" id="{4FD48E4E-B6FC-1E4D-B7A3-4B455D709EB5}"/>
              </a:ext>
            </a:extLst>
          </p:cNvPr>
          <p:cNvSpPr/>
          <p:nvPr userDrawn="1"/>
        </p:nvSpPr>
        <p:spPr>
          <a:xfrm>
            <a:off x="7805033" y="2919653"/>
            <a:ext cx="3291273" cy="3252547"/>
          </a:xfrm>
          <a:prstGeom prst="ellipse">
            <a:avLst/>
          </a:prstGeom>
          <a:solidFill>
            <a:srgbClr val="A8D3E2">
              <a:alpha val="54902"/>
            </a:srgbClr>
          </a:solidFill>
          <a:ln w="12700" cap="flat">
            <a:noFill/>
            <a:miter lim="400000"/>
          </a:ln>
          <a:effectLst/>
        </p:spPr>
        <p:txBody>
          <a:bodyPr wrap="square" lIns="0" tIns="0" rIns="0" bIns="0" numCol="1" anchor="ctr">
            <a:noAutofit/>
          </a:bodyP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pic>
        <p:nvPicPr>
          <p:cNvPr id="3" name="_logomarkblack.png" descr="_logomarkblack.png">
            <a:extLst>
              <a:ext uri="{FF2B5EF4-FFF2-40B4-BE49-F238E27FC236}">
                <a16:creationId xmlns:a16="http://schemas.microsoft.com/office/drawing/2014/main" id="{1CB1E375-A312-AE43-87FE-AABCB20DE5D2}"/>
              </a:ext>
            </a:extLst>
          </p:cNvPr>
          <p:cNvPicPr>
            <a:picLocks noChangeAspect="1"/>
          </p:cNvPicPr>
          <p:nvPr userDrawn="1"/>
        </p:nvPicPr>
        <p:blipFill>
          <a:blip r:embed="rId2"/>
          <a:srcRect l="18908" t="19583" r="18908" b="19583"/>
          <a:stretch>
            <a:fillRect/>
          </a:stretch>
        </p:blipFill>
        <p:spPr>
          <a:xfrm>
            <a:off x="326740" y="6323425"/>
            <a:ext cx="207574" cy="203125"/>
          </a:xfrm>
          <a:prstGeom prst="rect">
            <a:avLst/>
          </a:prstGeom>
          <a:ln w="12700">
            <a:miter lim="400000"/>
          </a:ln>
        </p:spPr>
      </p:pic>
      <p:sp>
        <p:nvSpPr>
          <p:cNvPr id="5" name="Text Placeholder 3">
            <a:extLst>
              <a:ext uri="{FF2B5EF4-FFF2-40B4-BE49-F238E27FC236}">
                <a16:creationId xmlns:a16="http://schemas.microsoft.com/office/drawing/2014/main" id="{F66F2222-08E8-134F-855B-748B59FF68C2}"/>
              </a:ext>
            </a:extLst>
          </p:cNvPr>
          <p:cNvSpPr>
            <a:spLocks noGrp="1"/>
          </p:cNvSpPr>
          <p:nvPr>
            <p:ph type="body" sz="quarter" idx="18" hasCustomPrompt="1"/>
          </p:nvPr>
        </p:nvSpPr>
        <p:spPr>
          <a:xfrm>
            <a:off x="825294" y="3133247"/>
            <a:ext cx="2886514" cy="1984190"/>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O </a:t>
            </a:r>
            <a:r>
              <a:rPr lang="en-US" err="1">
                <a:effectLst/>
              </a:rPr>
              <a:t>fons</a:t>
            </a:r>
            <a:r>
              <a:rPr lang="en-US">
                <a:effectLst/>
              </a:rPr>
              <a:t> </a:t>
            </a:r>
            <a:r>
              <a:rPr lang="en-US" err="1">
                <a:effectLst/>
              </a:rPr>
              <a:t>Bandusiae</a:t>
            </a:r>
            <a:r>
              <a:rPr lang="en-US">
                <a:effectLst/>
              </a:rPr>
              <a:t>, </a:t>
            </a:r>
            <a:r>
              <a:rPr lang="en-US" err="1">
                <a:effectLst/>
              </a:rPr>
              <a:t>splendidior</a:t>
            </a:r>
            <a:r>
              <a:rPr lang="en-US">
                <a:effectLst/>
              </a:rPr>
              <a:t> vitro, </a:t>
            </a:r>
            <a:r>
              <a:rPr lang="en-US" err="1">
                <a:effectLst/>
              </a:rPr>
              <a:t>dulci</a:t>
            </a:r>
            <a:r>
              <a:rPr lang="en-US">
                <a:effectLst/>
              </a:rPr>
              <a:t> </a:t>
            </a:r>
            <a:r>
              <a:rPr lang="en-US" err="1">
                <a:effectLst/>
              </a:rPr>
              <a:t>digne</a:t>
            </a:r>
            <a:r>
              <a:rPr lang="en-US">
                <a:effectLst/>
              </a:rPr>
              <a:t> mero non sine </a:t>
            </a:r>
            <a:r>
              <a:rPr lang="en-US" err="1">
                <a:effectLst/>
              </a:rPr>
              <a:t>floribus</a:t>
            </a:r>
            <a:r>
              <a:rPr lang="en-US">
                <a:effectLst/>
              </a:rPr>
              <a:t>, </a:t>
            </a:r>
            <a:r>
              <a:rPr lang="en-US" err="1">
                <a:effectLst/>
              </a:rPr>
              <a:t>cras</a:t>
            </a:r>
            <a:r>
              <a:rPr lang="en-US">
                <a:effectLst/>
              </a:rPr>
              <a:t> </a:t>
            </a:r>
            <a:r>
              <a:rPr lang="en-US" err="1">
                <a:effectLst/>
              </a:rPr>
              <a:t>donaberis</a:t>
            </a:r>
            <a:r>
              <a:rPr lang="en-US">
                <a:effectLst/>
              </a:rPr>
              <a:t> </a:t>
            </a:r>
            <a:r>
              <a:rPr lang="en-US" err="1">
                <a:effectLst/>
              </a:rPr>
              <a:t>haedo</a:t>
            </a:r>
            <a:r>
              <a:rPr lang="en-US">
                <a:effectLst/>
              </a:rPr>
              <a:t>, cui frons </a:t>
            </a:r>
            <a:r>
              <a:rPr lang="en-US" err="1">
                <a:effectLst/>
              </a:rPr>
              <a:t>turgida</a:t>
            </a:r>
            <a:r>
              <a:rPr lang="en-US">
                <a:effectLst/>
              </a:rPr>
              <a:t> </a:t>
            </a:r>
            <a:r>
              <a:rPr lang="en-US" err="1">
                <a:effectLst/>
              </a:rPr>
              <a:t>cornibus</a:t>
            </a:r>
            <a:r>
              <a:rPr lang="en-US">
                <a:effectLst/>
              </a:rPr>
              <a:t>.</a:t>
            </a:r>
          </a:p>
          <a:p>
            <a:br>
              <a:rPr lang="en-US">
                <a:effectLst/>
              </a:rPr>
            </a:br>
            <a:endParaRPr lang="en-US">
              <a:effectLst/>
            </a:endParaRPr>
          </a:p>
          <a:p>
            <a:pPr lvl="0"/>
            <a:endParaRPr lang="en-US"/>
          </a:p>
        </p:txBody>
      </p:sp>
      <p:sp>
        <p:nvSpPr>
          <p:cNvPr id="7" name="Text Placeholder 6">
            <a:extLst>
              <a:ext uri="{FF2B5EF4-FFF2-40B4-BE49-F238E27FC236}">
                <a16:creationId xmlns:a16="http://schemas.microsoft.com/office/drawing/2014/main" id="{49A328E2-3958-D249-A5DC-3E1B0DA2B06C}"/>
              </a:ext>
            </a:extLst>
          </p:cNvPr>
          <p:cNvSpPr>
            <a:spLocks noGrp="1"/>
          </p:cNvSpPr>
          <p:nvPr>
            <p:ph type="body" sz="quarter" idx="19" hasCustomPrompt="1"/>
          </p:nvPr>
        </p:nvSpPr>
        <p:spPr>
          <a:xfrm>
            <a:off x="807768" y="1736042"/>
            <a:ext cx="3205632" cy="1189725"/>
          </a:xfrm>
          <a:prstGeom prst="rect">
            <a:avLst/>
          </a:prstGeom>
        </p:spPr>
        <p:txBody>
          <a:bodyPr/>
          <a:lstStyle>
            <a:lvl1pPr>
              <a:defRPr sz="3999" b="1">
                <a:latin typeface="Georgia" panose="02040502050405020303" pitchFamily="18" charset="0"/>
              </a:defRPr>
            </a:lvl1pPr>
          </a:lstStyle>
          <a:p>
            <a:pPr lvl="0"/>
            <a:r>
              <a:rPr lang="en-US"/>
              <a:t>Header</a:t>
            </a:r>
          </a:p>
        </p:txBody>
      </p:sp>
      <p:sp>
        <p:nvSpPr>
          <p:cNvPr id="12" name="Text Placeholder 3">
            <a:extLst>
              <a:ext uri="{FF2B5EF4-FFF2-40B4-BE49-F238E27FC236}">
                <a16:creationId xmlns:a16="http://schemas.microsoft.com/office/drawing/2014/main" id="{6D4A83E0-FCE5-214E-ACFB-061B30CEC473}"/>
              </a:ext>
            </a:extLst>
          </p:cNvPr>
          <p:cNvSpPr>
            <a:spLocks noGrp="1"/>
          </p:cNvSpPr>
          <p:nvPr>
            <p:ph type="body" sz="quarter" idx="20" hasCustomPrompt="1"/>
          </p:nvPr>
        </p:nvSpPr>
        <p:spPr>
          <a:xfrm>
            <a:off x="6663014" y="4786407"/>
            <a:ext cx="1241100" cy="371286"/>
          </a:xfrm>
          <a:prstGeom prst="rect">
            <a:avLst/>
          </a:prstGeom>
        </p:spPr>
        <p:txBody>
          <a:bodyPr/>
          <a:lstStyle>
            <a:lvl1pPr algn="ctr">
              <a:defRPr sz="2000" b="0">
                <a:latin typeface="Arial" panose="020B0604020202020204" pitchFamily="34" charset="0"/>
                <a:cs typeface="Arial" panose="020B0604020202020204" pitchFamily="34" charset="0"/>
              </a:defRPr>
            </a:lvl1pPr>
          </a:lstStyle>
          <a:p>
            <a:r>
              <a:rPr lang="en-US">
                <a:effectLst/>
              </a:rPr>
              <a:t>Catullus</a:t>
            </a:r>
          </a:p>
          <a:p>
            <a:br>
              <a:rPr lang="en-US">
                <a:effectLst/>
              </a:rPr>
            </a:br>
            <a:endParaRPr lang="en-US">
              <a:effectLst/>
            </a:endParaRPr>
          </a:p>
          <a:p>
            <a:pPr lvl="0"/>
            <a:endParaRPr lang="en-US"/>
          </a:p>
        </p:txBody>
      </p:sp>
      <p:sp>
        <p:nvSpPr>
          <p:cNvPr id="13" name="Text Placeholder 3">
            <a:extLst>
              <a:ext uri="{FF2B5EF4-FFF2-40B4-BE49-F238E27FC236}">
                <a16:creationId xmlns:a16="http://schemas.microsoft.com/office/drawing/2014/main" id="{9571F63B-A9B7-B34D-A008-42835D5FECB6}"/>
              </a:ext>
            </a:extLst>
          </p:cNvPr>
          <p:cNvSpPr>
            <a:spLocks noGrp="1"/>
          </p:cNvSpPr>
          <p:nvPr>
            <p:ph type="body" sz="quarter" idx="21" hasCustomPrompt="1"/>
          </p:nvPr>
        </p:nvSpPr>
        <p:spPr>
          <a:xfrm>
            <a:off x="8927896" y="2332265"/>
            <a:ext cx="1296253" cy="362994"/>
          </a:xfrm>
          <a:prstGeom prst="rect">
            <a:avLst/>
          </a:prstGeom>
        </p:spPr>
        <p:txBody>
          <a:bodyPr/>
          <a:lstStyle>
            <a:lvl1pPr algn="ctr">
              <a:defRPr sz="2000" b="0">
                <a:latin typeface="Arial" panose="020B0604020202020204" pitchFamily="34" charset="0"/>
                <a:cs typeface="Arial" panose="020B0604020202020204" pitchFamily="34" charset="0"/>
              </a:defRPr>
            </a:lvl1pPr>
          </a:lstStyle>
          <a:p>
            <a:r>
              <a:rPr lang="en-US">
                <a:effectLst/>
              </a:rPr>
              <a:t>Horace</a:t>
            </a:r>
          </a:p>
          <a:p>
            <a:br>
              <a:rPr lang="en-US">
                <a:effectLst/>
              </a:rPr>
            </a:br>
            <a:endParaRPr lang="en-US">
              <a:effectLst/>
            </a:endParaRPr>
          </a:p>
          <a:p>
            <a:pPr lvl="0"/>
            <a:endParaRPr lang="en-US"/>
          </a:p>
        </p:txBody>
      </p:sp>
      <p:sp>
        <p:nvSpPr>
          <p:cNvPr id="14" name="Text Placeholder 3">
            <a:extLst>
              <a:ext uri="{FF2B5EF4-FFF2-40B4-BE49-F238E27FC236}">
                <a16:creationId xmlns:a16="http://schemas.microsoft.com/office/drawing/2014/main" id="{59821F41-426C-844C-A9E7-D56294C39B4B}"/>
              </a:ext>
            </a:extLst>
          </p:cNvPr>
          <p:cNvSpPr>
            <a:spLocks noGrp="1"/>
          </p:cNvSpPr>
          <p:nvPr>
            <p:ph type="body" sz="quarter" idx="22" hasCustomPrompt="1"/>
          </p:nvPr>
        </p:nvSpPr>
        <p:spPr>
          <a:xfrm>
            <a:off x="6560477" y="2330904"/>
            <a:ext cx="1296253" cy="362994"/>
          </a:xfrm>
          <a:prstGeom prst="rect">
            <a:avLst/>
          </a:prstGeom>
        </p:spPr>
        <p:txBody>
          <a:bodyPr/>
          <a:lstStyle>
            <a:lvl1pPr algn="ctr">
              <a:defRPr sz="2000" b="0">
                <a:solidFill>
                  <a:schemeClr val="tx1"/>
                </a:solidFill>
                <a:latin typeface="Arial" panose="020B0604020202020204" pitchFamily="34" charset="0"/>
                <a:cs typeface="Arial" panose="020B0604020202020204" pitchFamily="34" charset="0"/>
              </a:defRPr>
            </a:lvl1pPr>
          </a:lstStyle>
          <a:p>
            <a:r>
              <a:rPr lang="en-US">
                <a:effectLst/>
              </a:rPr>
              <a:t>Pliny</a:t>
            </a:r>
          </a:p>
          <a:p>
            <a:br>
              <a:rPr lang="en-US">
                <a:effectLst/>
              </a:rPr>
            </a:br>
            <a:endParaRPr lang="en-US">
              <a:effectLst/>
            </a:endParaRPr>
          </a:p>
          <a:p>
            <a:pPr lvl="0"/>
            <a:endParaRPr lang="en-US"/>
          </a:p>
        </p:txBody>
      </p:sp>
      <p:sp>
        <p:nvSpPr>
          <p:cNvPr id="17" name="Line">
            <a:extLst>
              <a:ext uri="{FF2B5EF4-FFF2-40B4-BE49-F238E27FC236}">
                <a16:creationId xmlns:a16="http://schemas.microsoft.com/office/drawing/2014/main" id="{76301AE7-C20B-F04E-A6D7-AA0E38B95D3F}"/>
              </a:ext>
            </a:extLst>
          </p:cNvPr>
          <p:cNvSpPr/>
          <p:nvPr userDrawn="1"/>
        </p:nvSpPr>
        <p:spPr>
          <a:xfrm flipV="1">
            <a:off x="4494604" y="471117"/>
            <a:ext cx="0" cy="5915766"/>
          </a:xfrm>
          <a:prstGeom prst="line">
            <a:avLst/>
          </a:prstGeom>
          <a:ln w="12700">
            <a:solidFill>
              <a:srgbClr val="000000"/>
            </a:solidFill>
          </a:ln>
        </p:spPr>
        <p:txBody>
          <a:bodyPr lIns="22853" tIns="22853" rIns="22853" bIns="22853"/>
          <a:lstStyle/>
          <a:p>
            <a:endParaRPr sz="900"/>
          </a:p>
        </p:txBody>
      </p:sp>
      <p:sp>
        <p:nvSpPr>
          <p:cNvPr id="22" name="Text Placeholder 3">
            <a:extLst>
              <a:ext uri="{FF2B5EF4-FFF2-40B4-BE49-F238E27FC236}">
                <a16:creationId xmlns:a16="http://schemas.microsoft.com/office/drawing/2014/main" id="{702D846D-440D-8345-A801-C623852C17C9}"/>
              </a:ext>
            </a:extLst>
          </p:cNvPr>
          <p:cNvSpPr>
            <a:spLocks noGrp="1"/>
          </p:cNvSpPr>
          <p:nvPr>
            <p:ph type="body" sz="quarter" idx="23" hasCustomPrompt="1"/>
          </p:nvPr>
        </p:nvSpPr>
        <p:spPr>
          <a:xfrm>
            <a:off x="9004075" y="4786407"/>
            <a:ext cx="1241100" cy="371286"/>
          </a:xfrm>
          <a:prstGeom prst="rect">
            <a:avLst/>
          </a:prstGeom>
        </p:spPr>
        <p:txBody>
          <a:bodyPr/>
          <a:lstStyle>
            <a:lvl1pPr algn="ctr">
              <a:defRPr sz="2000" b="0">
                <a:latin typeface="Arial" panose="020B0604020202020204" pitchFamily="34" charset="0"/>
                <a:cs typeface="Arial" panose="020B0604020202020204" pitchFamily="34" charset="0"/>
              </a:defRPr>
            </a:lvl1pPr>
          </a:lstStyle>
          <a:p>
            <a:r>
              <a:rPr lang="en-US">
                <a:effectLst/>
              </a:rPr>
              <a:t>Caesar</a:t>
            </a:r>
          </a:p>
          <a:p>
            <a:br>
              <a:rPr lang="en-US">
                <a:effectLst/>
              </a:rPr>
            </a:br>
            <a:endParaRPr lang="en-US">
              <a:effectLst/>
            </a:endParaRPr>
          </a:p>
          <a:p>
            <a:pPr lvl="0"/>
            <a:endParaRPr lang="en-US"/>
          </a:p>
        </p:txBody>
      </p:sp>
      <p:sp>
        <p:nvSpPr>
          <p:cNvPr id="23" name="Text Placeholder 3">
            <a:extLst>
              <a:ext uri="{FF2B5EF4-FFF2-40B4-BE49-F238E27FC236}">
                <a16:creationId xmlns:a16="http://schemas.microsoft.com/office/drawing/2014/main" id="{0282B8A4-115E-4F42-9C3F-57D092B72A71}"/>
              </a:ext>
            </a:extLst>
          </p:cNvPr>
          <p:cNvSpPr>
            <a:spLocks noGrp="1"/>
          </p:cNvSpPr>
          <p:nvPr>
            <p:ph type="body" sz="quarter" idx="24" hasCustomPrompt="1"/>
          </p:nvPr>
        </p:nvSpPr>
        <p:spPr>
          <a:xfrm>
            <a:off x="825294" y="1328738"/>
            <a:ext cx="2758356" cy="423863"/>
          </a:xfrm>
          <a:prstGeom prst="rect">
            <a:avLst/>
          </a:prstGeom>
        </p:spPr>
        <p:txBody>
          <a:bodyPr/>
          <a:lstStyle>
            <a:lvl1pPr>
              <a:defRPr sz="1800">
                <a:latin typeface="Arial" panose="020B0604020202020204" pitchFamily="34" charset="0"/>
                <a:cs typeface="Arial" panose="020B0604020202020204" pitchFamily="34" charset="0"/>
              </a:defRPr>
            </a:lvl1pPr>
          </a:lstStyle>
          <a:p>
            <a:pPr lvl="0"/>
            <a:r>
              <a:rPr lang="en-US"/>
              <a:t>Subtitle</a:t>
            </a:r>
          </a:p>
        </p:txBody>
      </p:sp>
    </p:spTree>
    <p:extLst>
      <p:ext uri="{BB962C8B-B14F-4D97-AF65-F5344CB8AC3E}">
        <p14:creationId xmlns:p14="http://schemas.microsoft.com/office/powerpoint/2010/main" val="3198561781"/>
      </p:ext>
    </p:extLst>
  </p:cSld>
  <p:clrMapOvr>
    <a:masterClrMapping/>
  </p:clrMapOvr>
  <p:transition spd="med"/>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10_Custom Layout">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2156388D-1421-124A-BA75-CCC67D69E53B}"/>
              </a:ext>
            </a:extLst>
          </p:cNvPr>
          <p:cNvGrpSpPr/>
          <p:nvPr userDrawn="1"/>
        </p:nvGrpSpPr>
        <p:grpSpPr>
          <a:xfrm>
            <a:off x="5642946" y="1159811"/>
            <a:ext cx="5524173" cy="4426949"/>
            <a:chOff x="11288832" y="2319622"/>
            <a:chExt cx="11051223" cy="8853897"/>
          </a:xfrm>
        </p:grpSpPr>
        <p:pic>
          <p:nvPicPr>
            <p:cNvPr id="16" name="Graphic 15">
              <a:extLst>
                <a:ext uri="{FF2B5EF4-FFF2-40B4-BE49-F238E27FC236}">
                  <a16:creationId xmlns:a16="http://schemas.microsoft.com/office/drawing/2014/main" id="{E44B7B8E-06F7-E149-A34B-4F853C1B1098}"/>
                </a:ext>
              </a:extLst>
            </p:cNvPr>
            <p:cNvPicPr>
              <a:picLocks noChangeAspect="1"/>
            </p:cNvPicPr>
            <p:nvPr userDrawn="1"/>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2692755">
              <a:off x="12440516" y="2319622"/>
              <a:ext cx="9125546" cy="8853897"/>
            </a:xfrm>
            <a:prstGeom prst="rect">
              <a:avLst/>
            </a:prstGeom>
          </p:spPr>
        </p:pic>
        <p:sp>
          <p:nvSpPr>
            <p:cNvPr id="23" name="Rounded Rectangle 22">
              <a:extLst>
                <a:ext uri="{FF2B5EF4-FFF2-40B4-BE49-F238E27FC236}">
                  <a16:creationId xmlns:a16="http://schemas.microsoft.com/office/drawing/2014/main" id="{715C6685-9CAD-8F49-BACC-8DE1F1178E1D}"/>
                </a:ext>
              </a:extLst>
            </p:cNvPr>
            <p:cNvSpPr/>
            <p:nvPr userDrawn="1"/>
          </p:nvSpPr>
          <p:spPr>
            <a:xfrm rot="1633596">
              <a:off x="16102115" y="2398942"/>
              <a:ext cx="2426920" cy="238364"/>
            </a:xfrm>
            <a:prstGeom prst="roundRect">
              <a:avLst/>
            </a:prstGeom>
            <a:solidFill>
              <a:srgbClr val="FFFFFF"/>
            </a:solidFill>
            <a:ln w="9525"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l" defTabSz="412667" rtl="0" fontAlgn="auto" latinLnBrk="0" hangingPunct="0">
                <a:lnSpc>
                  <a:spcPct val="100000"/>
                </a:lnSpc>
                <a:spcBef>
                  <a:spcPts val="0"/>
                </a:spcBef>
                <a:spcAft>
                  <a:spcPts val="0"/>
                </a:spcAft>
                <a:buClrTx/>
                <a:buSzTx/>
                <a:buFontTx/>
                <a:buNone/>
                <a:tabLst/>
              </a:pPr>
              <a:endParaRPr kumimoji="0" lang="en-US" sz="700" b="0" i="0" u="none" strike="noStrike" cap="all" spc="63" normalizeH="0" baseline="0">
                <a:ln>
                  <a:noFill/>
                </a:ln>
                <a:solidFill>
                  <a:srgbClr val="000000"/>
                </a:solidFill>
                <a:effectLst/>
                <a:uFillTx/>
                <a:latin typeface="+mj-lt"/>
                <a:ea typeface="+mj-ea"/>
                <a:cs typeface="+mj-cs"/>
                <a:sym typeface="Helvetica"/>
              </a:endParaRPr>
            </a:p>
          </p:txBody>
        </p:sp>
        <p:sp>
          <p:nvSpPr>
            <p:cNvPr id="24" name="Rounded Rectangle 23">
              <a:extLst>
                <a:ext uri="{FF2B5EF4-FFF2-40B4-BE49-F238E27FC236}">
                  <a16:creationId xmlns:a16="http://schemas.microsoft.com/office/drawing/2014/main" id="{0E7CB122-E812-5D49-BE76-A09ED5261234}"/>
                </a:ext>
              </a:extLst>
            </p:cNvPr>
            <p:cNvSpPr/>
            <p:nvPr userDrawn="1"/>
          </p:nvSpPr>
          <p:spPr>
            <a:xfrm rot="643652">
              <a:off x="19800120" y="5958034"/>
              <a:ext cx="2539935" cy="238364"/>
            </a:xfrm>
            <a:prstGeom prst="roundRect">
              <a:avLst/>
            </a:prstGeom>
            <a:solidFill>
              <a:srgbClr val="FFFFFF"/>
            </a:solidFill>
            <a:ln w="9525"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l" defTabSz="412667" rtl="0" fontAlgn="auto" latinLnBrk="0" hangingPunct="0">
                <a:lnSpc>
                  <a:spcPct val="100000"/>
                </a:lnSpc>
                <a:spcBef>
                  <a:spcPts val="0"/>
                </a:spcBef>
                <a:spcAft>
                  <a:spcPts val="0"/>
                </a:spcAft>
                <a:buClrTx/>
                <a:buSzTx/>
                <a:buFontTx/>
                <a:buNone/>
                <a:tabLst/>
              </a:pPr>
              <a:endParaRPr kumimoji="0" lang="en-US" sz="700" b="0" i="0" u="none" strike="noStrike" cap="all" spc="63" normalizeH="0" baseline="0">
                <a:ln>
                  <a:noFill/>
                </a:ln>
                <a:solidFill>
                  <a:srgbClr val="000000"/>
                </a:solidFill>
                <a:effectLst/>
                <a:uFillTx/>
                <a:latin typeface="+mj-lt"/>
                <a:ea typeface="+mj-ea"/>
                <a:cs typeface="+mj-cs"/>
                <a:sym typeface="Helvetica"/>
              </a:endParaRPr>
            </a:p>
          </p:txBody>
        </p:sp>
        <p:sp>
          <p:nvSpPr>
            <p:cNvPr id="27" name="Rounded Rectangle 26">
              <a:extLst>
                <a:ext uri="{FF2B5EF4-FFF2-40B4-BE49-F238E27FC236}">
                  <a16:creationId xmlns:a16="http://schemas.microsoft.com/office/drawing/2014/main" id="{A45E3D5E-7517-1445-828A-6419F569D173}"/>
                </a:ext>
              </a:extLst>
            </p:cNvPr>
            <p:cNvSpPr/>
            <p:nvPr userDrawn="1"/>
          </p:nvSpPr>
          <p:spPr>
            <a:xfrm rot="20502190">
              <a:off x="17497708" y="10515141"/>
              <a:ext cx="2539935" cy="238364"/>
            </a:xfrm>
            <a:prstGeom prst="roundRect">
              <a:avLst/>
            </a:prstGeom>
            <a:solidFill>
              <a:srgbClr val="FFFFFF"/>
            </a:solidFill>
            <a:ln w="9525"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l" defTabSz="412667" rtl="0" fontAlgn="auto" latinLnBrk="0" hangingPunct="0">
                <a:lnSpc>
                  <a:spcPct val="100000"/>
                </a:lnSpc>
                <a:spcBef>
                  <a:spcPts val="0"/>
                </a:spcBef>
                <a:spcAft>
                  <a:spcPts val="0"/>
                </a:spcAft>
                <a:buClrTx/>
                <a:buSzTx/>
                <a:buFontTx/>
                <a:buNone/>
                <a:tabLst/>
              </a:pPr>
              <a:endParaRPr kumimoji="0" lang="en-US" sz="700" b="0" i="0" u="none" strike="noStrike" cap="all" spc="63" normalizeH="0" baseline="0">
                <a:ln>
                  <a:noFill/>
                </a:ln>
                <a:solidFill>
                  <a:srgbClr val="000000"/>
                </a:solidFill>
                <a:effectLst/>
                <a:uFillTx/>
                <a:latin typeface="+mj-lt"/>
                <a:ea typeface="+mj-ea"/>
                <a:cs typeface="+mj-cs"/>
                <a:sym typeface="Helvetica"/>
              </a:endParaRPr>
            </a:p>
          </p:txBody>
        </p:sp>
        <p:sp>
          <p:nvSpPr>
            <p:cNvPr id="28" name="Rounded Rectangle 27">
              <a:extLst>
                <a:ext uri="{FF2B5EF4-FFF2-40B4-BE49-F238E27FC236}">
                  <a16:creationId xmlns:a16="http://schemas.microsoft.com/office/drawing/2014/main" id="{F4D1A7C5-360C-4C41-A5D9-FDA945635FA0}"/>
                </a:ext>
              </a:extLst>
            </p:cNvPr>
            <p:cNvSpPr/>
            <p:nvPr userDrawn="1"/>
          </p:nvSpPr>
          <p:spPr>
            <a:xfrm rot="19715199">
              <a:off x="12308553" y="10084847"/>
              <a:ext cx="2539935" cy="238364"/>
            </a:xfrm>
            <a:prstGeom prst="roundRect">
              <a:avLst/>
            </a:prstGeom>
            <a:solidFill>
              <a:srgbClr val="FFFFFF"/>
            </a:solidFill>
            <a:ln w="9525"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l" defTabSz="412667" rtl="0" fontAlgn="auto" latinLnBrk="0" hangingPunct="0">
                <a:lnSpc>
                  <a:spcPct val="100000"/>
                </a:lnSpc>
                <a:spcBef>
                  <a:spcPts val="0"/>
                </a:spcBef>
                <a:spcAft>
                  <a:spcPts val="0"/>
                </a:spcAft>
                <a:buClrTx/>
                <a:buSzTx/>
                <a:buFontTx/>
                <a:buNone/>
                <a:tabLst/>
              </a:pPr>
              <a:endParaRPr kumimoji="0" lang="en-US" sz="700" b="0" i="0" u="none" strike="noStrike" cap="all" spc="63" normalizeH="0" baseline="0">
                <a:ln>
                  <a:noFill/>
                </a:ln>
                <a:solidFill>
                  <a:srgbClr val="000000"/>
                </a:solidFill>
                <a:effectLst/>
                <a:uFillTx/>
                <a:latin typeface="+mj-lt"/>
                <a:ea typeface="+mj-ea"/>
                <a:cs typeface="+mj-cs"/>
                <a:sym typeface="Helvetica"/>
              </a:endParaRPr>
            </a:p>
          </p:txBody>
        </p:sp>
        <p:sp>
          <p:nvSpPr>
            <p:cNvPr id="29" name="Rounded Rectangle 28">
              <a:extLst>
                <a:ext uri="{FF2B5EF4-FFF2-40B4-BE49-F238E27FC236}">
                  <a16:creationId xmlns:a16="http://schemas.microsoft.com/office/drawing/2014/main" id="{4710382C-9F3D-FC40-9D9E-F0001A5A152D}"/>
                </a:ext>
              </a:extLst>
            </p:cNvPr>
            <p:cNvSpPr/>
            <p:nvPr userDrawn="1"/>
          </p:nvSpPr>
          <p:spPr>
            <a:xfrm rot="18921398">
              <a:off x="11288832" y="5047832"/>
              <a:ext cx="2539935" cy="238364"/>
            </a:xfrm>
            <a:prstGeom prst="roundRect">
              <a:avLst/>
            </a:prstGeom>
            <a:solidFill>
              <a:srgbClr val="FFFFFF"/>
            </a:solidFill>
            <a:ln w="9525"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l" defTabSz="412667" rtl="0" fontAlgn="auto" latinLnBrk="0" hangingPunct="0">
                <a:lnSpc>
                  <a:spcPct val="100000"/>
                </a:lnSpc>
                <a:spcBef>
                  <a:spcPts val="0"/>
                </a:spcBef>
                <a:spcAft>
                  <a:spcPts val="0"/>
                </a:spcAft>
                <a:buClrTx/>
                <a:buSzTx/>
                <a:buFontTx/>
                <a:buNone/>
                <a:tabLst/>
              </a:pPr>
              <a:endParaRPr kumimoji="0" lang="en-US" sz="700" b="0" i="0" u="none" strike="noStrike" cap="all" spc="63" normalizeH="0" baseline="0">
                <a:ln>
                  <a:noFill/>
                </a:ln>
                <a:solidFill>
                  <a:srgbClr val="000000"/>
                </a:solidFill>
                <a:effectLst/>
                <a:uFillTx/>
                <a:latin typeface="+mj-lt"/>
                <a:ea typeface="+mj-ea"/>
                <a:cs typeface="+mj-cs"/>
                <a:sym typeface="Helvetica"/>
              </a:endParaRPr>
            </a:p>
          </p:txBody>
        </p:sp>
      </p:grpSp>
      <p:pic>
        <p:nvPicPr>
          <p:cNvPr id="3" name="_logomarkblack.png" descr="_logomarkblack.png">
            <a:extLst>
              <a:ext uri="{FF2B5EF4-FFF2-40B4-BE49-F238E27FC236}">
                <a16:creationId xmlns:a16="http://schemas.microsoft.com/office/drawing/2014/main" id="{1CB1E375-A312-AE43-87FE-AABCB20DE5D2}"/>
              </a:ext>
            </a:extLst>
          </p:cNvPr>
          <p:cNvPicPr>
            <a:picLocks noChangeAspect="1"/>
          </p:cNvPicPr>
          <p:nvPr userDrawn="1"/>
        </p:nvPicPr>
        <p:blipFill>
          <a:blip r:embed="rId3"/>
          <a:srcRect l="18908" t="19583" r="18908" b="19583"/>
          <a:stretch>
            <a:fillRect/>
          </a:stretch>
        </p:blipFill>
        <p:spPr>
          <a:xfrm>
            <a:off x="326740" y="6323425"/>
            <a:ext cx="207574" cy="203125"/>
          </a:xfrm>
          <a:prstGeom prst="rect">
            <a:avLst/>
          </a:prstGeom>
          <a:ln w="12700">
            <a:miter lim="400000"/>
          </a:ln>
        </p:spPr>
      </p:pic>
      <p:sp>
        <p:nvSpPr>
          <p:cNvPr id="5" name="Text Placeholder 3">
            <a:extLst>
              <a:ext uri="{FF2B5EF4-FFF2-40B4-BE49-F238E27FC236}">
                <a16:creationId xmlns:a16="http://schemas.microsoft.com/office/drawing/2014/main" id="{F66F2222-08E8-134F-855B-748B59FF68C2}"/>
              </a:ext>
            </a:extLst>
          </p:cNvPr>
          <p:cNvSpPr>
            <a:spLocks noGrp="1"/>
          </p:cNvSpPr>
          <p:nvPr>
            <p:ph type="body" sz="quarter" idx="18" hasCustomPrompt="1"/>
          </p:nvPr>
        </p:nvSpPr>
        <p:spPr>
          <a:xfrm>
            <a:off x="825294" y="3133247"/>
            <a:ext cx="2886514" cy="1984190"/>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O </a:t>
            </a:r>
            <a:r>
              <a:rPr lang="en-US" err="1">
                <a:effectLst/>
              </a:rPr>
              <a:t>fons</a:t>
            </a:r>
            <a:r>
              <a:rPr lang="en-US">
                <a:effectLst/>
              </a:rPr>
              <a:t> </a:t>
            </a:r>
            <a:r>
              <a:rPr lang="en-US" err="1">
                <a:effectLst/>
              </a:rPr>
              <a:t>Bandusiae</a:t>
            </a:r>
            <a:r>
              <a:rPr lang="en-US">
                <a:effectLst/>
              </a:rPr>
              <a:t>, </a:t>
            </a:r>
            <a:r>
              <a:rPr lang="en-US" err="1">
                <a:effectLst/>
              </a:rPr>
              <a:t>splendidior</a:t>
            </a:r>
            <a:r>
              <a:rPr lang="en-US">
                <a:effectLst/>
              </a:rPr>
              <a:t> vitro, </a:t>
            </a:r>
            <a:r>
              <a:rPr lang="en-US" err="1">
                <a:effectLst/>
              </a:rPr>
              <a:t>dulci</a:t>
            </a:r>
            <a:r>
              <a:rPr lang="en-US">
                <a:effectLst/>
              </a:rPr>
              <a:t> </a:t>
            </a:r>
            <a:r>
              <a:rPr lang="en-US" err="1">
                <a:effectLst/>
              </a:rPr>
              <a:t>digne</a:t>
            </a:r>
            <a:r>
              <a:rPr lang="en-US">
                <a:effectLst/>
              </a:rPr>
              <a:t> mero non sine </a:t>
            </a:r>
            <a:r>
              <a:rPr lang="en-US" err="1">
                <a:effectLst/>
              </a:rPr>
              <a:t>floribus</a:t>
            </a:r>
            <a:r>
              <a:rPr lang="en-US">
                <a:effectLst/>
              </a:rPr>
              <a:t>, </a:t>
            </a:r>
            <a:r>
              <a:rPr lang="en-US" err="1">
                <a:effectLst/>
              </a:rPr>
              <a:t>cras</a:t>
            </a:r>
            <a:r>
              <a:rPr lang="en-US">
                <a:effectLst/>
              </a:rPr>
              <a:t> </a:t>
            </a:r>
            <a:r>
              <a:rPr lang="en-US" err="1">
                <a:effectLst/>
              </a:rPr>
              <a:t>donaberis</a:t>
            </a:r>
            <a:r>
              <a:rPr lang="en-US">
                <a:effectLst/>
              </a:rPr>
              <a:t> </a:t>
            </a:r>
            <a:r>
              <a:rPr lang="en-US" err="1">
                <a:effectLst/>
              </a:rPr>
              <a:t>haedo</a:t>
            </a:r>
            <a:r>
              <a:rPr lang="en-US">
                <a:effectLst/>
              </a:rPr>
              <a:t>, cui frons </a:t>
            </a:r>
            <a:r>
              <a:rPr lang="en-US" err="1">
                <a:effectLst/>
              </a:rPr>
              <a:t>turgida</a:t>
            </a:r>
            <a:r>
              <a:rPr lang="en-US">
                <a:effectLst/>
              </a:rPr>
              <a:t> </a:t>
            </a:r>
            <a:r>
              <a:rPr lang="en-US" err="1">
                <a:effectLst/>
              </a:rPr>
              <a:t>cornibus</a:t>
            </a:r>
            <a:r>
              <a:rPr lang="en-US">
                <a:effectLst/>
              </a:rPr>
              <a:t>.</a:t>
            </a:r>
          </a:p>
          <a:p>
            <a:br>
              <a:rPr lang="en-US">
                <a:effectLst/>
              </a:rPr>
            </a:br>
            <a:endParaRPr lang="en-US">
              <a:effectLst/>
            </a:endParaRPr>
          </a:p>
          <a:p>
            <a:pPr lvl="0"/>
            <a:endParaRPr lang="en-US"/>
          </a:p>
        </p:txBody>
      </p:sp>
      <p:sp>
        <p:nvSpPr>
          <p:cNvPr id="7" name="Text Placeholder 6">
            <a:extLst>
              <a:ext uri="{FF2B5EF4-FFF2-40B4-BE49-F238E27FC236}">
                <a16:creationId xmlns:a16="http://schemas.microsoft.com/office/drawing/2014/main" id="{49A328E2-3958-D249-A5DC-3E1B0DA2B06C}"/>
              </a:ext>
            </a:extLst>
          </p:cNvPr>
          <p:cNvSpPr>
            <a:spLocks noGrp="1"/>
          </p:cNvSpPr>
          <p:nvPr>
            <p:ph type="body" sz="quarter" idx="19" hasCustomPrompt="1"/>
          </p:nvPr>
        </p:nvSpPr>
        <p:spPr>
          <a:xfrm>
            <a:off x="825294" y="1752141"/>
            <a:ext cx="3440794" cy="1189725"/>
          </a:xfrm>
          <a:prstGeom prst="rect">
            <a:avLst/>
          </a:prstGeom>
        </p:spPr>
        <p:txBody>
          <a:bodyPr/>
          <a:lstStyle>
            <a:lvl1pPr>
              <a:defRPr sz="3599" b="1">
                <a:latin typeface="Georgia" panose="02040502050405020303" pitchFamily="18" charset="0"/>
              </a:defRPr>
            </a:lvl1pPr>
          </a:lstStyle>
          <a:p>
            <a:pPr lvl="0"/>
            <a:r>
              <a:rPr lang="en-US"/>
              <a:t>Cycle- 5 Steps</a:t>
            </a:r>
          </a:p>
        </p:txBody>
      </p:sp>
      <p:sp>
        <p:nvSpPr>
          <p:cNvPr id="12" name="Text Placeholder 3">
            <a:extLst>
              <a:ext uri="{FF2B5EF4-FFF2-40B4-BE49-F238E27FC236}">
                <a16:creationId xmlns:a16="http://schemas.microsoft.com/office/drawing/2014/main" id="{6D4A83E0-FCE5-214E-ACFB-061B30CEC473}"/>
              </a:ext>
            </a:extLst>
          </p:cNvPr>
          <p:cNvSpPr>
            <a:spLocks noGrp="1"/>
          </p:cNvSpPr>
          <p:nvPr>
            <p:ph type="body" sz="quarter" idx="20" hasCustomPrompt="1"/>
          </p:nvPr>
        </p:nvSpPr>
        <p:spPr>
          <a:xfrm>
            <a:off x="6386057" y="5317161"/>
            <a:ext cx="1241100" cy="371286"/>
          </a:xfrm>
          <a:prstGeom prst="rect">
            <a:avLst/>
          </a:prstGeom>
        </p:spPr>
        <p:txBody>
          <a:bodyPr/>
          <a:lstStyle>
            <a:lvl1pPr algn="ctr">
              <a:defRPr sz="2000" b="1">
                <a:latin typeface="Georgia" panose="02040502050405020303" pitchFamily="18" charset="0"/>
              </a:defRPr>
            </a:lvl1pPr>
          </a:lstStyle>
          <a:p>
            <a:r>
              <a:rPr lang="en-US">
                <a:effectLst/>
              </a:rPr>
              <a:t>Step 4</a:t>
            </a:r>
          </a:p>
          <a:p>
            <a:br>
              <a:rPr lang="en-US">
                <a:effectLst/>
              </a:rPr>
            </a:br>
            <a:endParaRPr lang="en-US">
              <a:effectLst/>
            </a:endParaRPr>
          </a:p>
          <a:p>
            <a:pPr lvl="0"/>
            <a:endParaRPr lang="en-US"/>
          </a:p>
        </p:txBody>
      </p:sp>
      <p:sp>
        <p:nvSpPr>
          <p:cNvPr id="13" name="Text Placeholder 3">
            <a:extLst>
              <a:ext uri="{FF2B5EF4-FFF2-40B4-BE49-F238E27FC236}">
                <a16:creationId xmlns:a16="http://schemas.microsoft.com/office/drawing/2014/main" id="{9571F63B-A9B7-B34D-A008-42835D5FECB6}"/>
              </a:ext>
            </a:extLst>
          </p:cNvPr>
          <p:cNvSpPr>
            <a:spLocks noGrp="1"/>
          </p:cNvSpPr>
          <p:nvPr>
            <p:ph type="body" sz="quarter" idx="21" hasCustomPrompt="1"/>
          </p:nvPr>
        </p:nvSpPr>
        <p:spPr>
          <a:xfrm>
            <a:off x="9817119" y="3053620"/>
            <a:ext cx="1296253" cy="362994"/>
          </a:xfrm>
          <a:prstGeom prst="rect">
            <a:avLst/>
          </a:prstGeom>
        </p:spPr>
        <p:txBody>
          <a:bodyPr/>
          <a:lstStyle>
            <a:lvl1pPr algn="ctr">
              <a:defRPr sz="2000" b="1">
                <a:latin typeface="Georgia" panose="02040502050405020303" pitchFamily="18" charset="0"/>
              </a:defRPr>
            </a:lvl1pPr>
          </a:lstStyle>
          <a:p>
            <a:r>
              <a:rPr lang="en-US">
                <a:effectLst/>
              </a:rPr>
              <a:t>Step 2</a:t>
            </a:r>
          </a:p>
          <a:p>
            <a:br>
              <a:rPr lang="en-US">
                <a:effectLst/>
              </a:rPr>
            </a:br>
            <a:endParaRPr lang="en-US">
              <a:effectLst/>
            </a:endParaRPr>
          </a:p>
          <a:p>
            <a:pPr lvl="0"/>
            <a:endParaRPr lang="en-US"/>
          </a:p>
        </p:txBody>
      </p:sp>
      <p:sp>
        <p:nvSpPr>
          <p:cNvPr id="14" name="Text Placeholder 3">
            <a:extLst>
              <a:ext uri="{FF2B5EF4-FFF2-40B4-BE49-F238E27FC236}">
                <a16:creationId xmlns:a16="http://schemas.microsoft.com/office/drawing/2014/main" id="{59821F41-426C-844C-A9E7-D56294C39B4B}"/>
              </a:ext>
            </a:extLst>
          </p:cNvPr>
          <p:cNvSpPr>
            <a:spLocks noGrp="1"/>
          </p:cNvSpPr>
          <p:nvPr>
            <p:ph type="body" sz="quarter" idx="22" hasCustomPrompt="1"/>
          </p:nvPr>
        </p:nvSpPr>
        <p:spPr>
          <a:xfrm>
            <a:off x="7806766" y="1373049"/>
            <a:ext cx="1296253" cy="362994"/>
          </a:xfrm>
          <a:prstGeom prst="rect">
            <a:avLst/>
          </a:prstGeom>
        </p:spPr>
        <p:txBody>
          <a:bodyPr/>
          <a:lstStyle>
            <a:lvl1pPr algn="ctr">
              <a:defRPr sz="2000" b="1">
                <a:solidFill>
                  <a:schemeClr val="tx1"/>
                </a:solidFill>
                <a:latin typeface="Georgia" panose="02040502050405020303" pitchFamily="18" charset="0"/>
              </a:defRPr>
            </a:lvl1pPr>
          </a:lstStyle>
          <a:p>
            <a:r>
              <a:rPr lang="en-US">
                <a:effectLst/>
              </a:rPr>
              <a:t>Step 1</a:t>
            </a:r>
          </a:p>
          <a:p>
            <a:br>
              <a:rPr lang="en-US">
                <a:effectLst/>
              </a:rPr>
            </a:br>
            <a:endParaRPr lang="en-US">
              <a:effectLst/>
            </a:endParaRPr>
          </a:p>
          <a:p>
            <a:pPr lvl="0"/>
            <a:endParaRPr lang="en-US"/>
          </a:p>
        </p:txBody>
      </p:sp>
      <p:sp>
        <p:nvSpPr>
          <p:cNvPr id="17" name="Line">
            <a:extLst>
              <a:ext uri="{FF2B5EF4-FFF2-40B4-BE49-F238E27FC236}">
                <a16:creationId xmlns:a16="http://schemas.microsoft.com/office/drawing/2014/main" id="{76301AE7-C20B-F04E-A6D7-AA0E38B95D3F}"/>
              </a:ext>
            </a:extLst>
          </p:cNvPr>
          <p:cNvSpPr/>
          <p:nvPr userDrawn="1"/>
        </p:nvSpPr>
        <p:spPr>
          <a:xfrm flipV="1">
            <a:off x="4494604" y="471117"/>
            <a:ext cx="0" cy="5915766"/>
          </a:xfrm>
          <a:prstGeom prst="line">
            <a:avLst/>
          </a:prstGeom>
          <a:ln w="12700">
            <a:solidFill>
              <a:srgbClr val="000000"/>
            </a:solidFill>
          </a:ln>
        </p:spPr>
        <p:txBody>
          <a:bodyPr lIns="22853" tIns="22853" rIns="22853" bIns="22853"/>
          <a:lstStyle/>
          <a:p>
            <a:endParaRPr sz="900"/>
          </a:p>
        </p:txBody>
      </p:sp>
      <p:sp>
        <p:nvSpPr>
          <p:cNvPr id="22" name="Text Placeholder 3">
            <a:extLst>
              <a:ext uri="{FF2B5EF4-FFF2-40B4-BE49-F238E27FC236}">
                <a16:creationId xmlns:a16="http://schemas.microsoft.com/office/drawing/2014/main" id="{702D846D-440D-8345-A801-C623852C17C9}"/>
              </a:ext>
            </a:extLst>
          </p:cNvPr>
          <p:cNvSpPr>
            <a:spLocks noGrp="1"/>
          </p:cNvSpPr>
          <p:nvPr>
            <p:ph type="body" sz="quarter" idx="23" hasCustomPrompt="1"/>
          </p:nvPr>
        </p:nvSpPr>
        <p:spPr>
          <a:xfrm>
            <a:off x="8968239" y="5270754"/>
            <a:ext cx="1241100" cy="371286"/>
          </a:xfrm>
          <a:prstGeom prst="rect">
            <a:avLst/>
          </a:prstGeom>
        </p:spPr>
        <p:txBody>
          <a:bodyPr/>
          <a:lstStyle>
            <a:lvl1pPr algn="ctr">
              <a:defRPr sz="2000" b="1">
                <a:latin typeface="Georgia" panose="02040502050405020303" pitchFamily="18" charset="0"/>
              </a:defRPr>
            </a:lvl1pPr>
          </a:lstStyle>
          <a:p>
            <a:r>
              <a:rPr lang="en-US">
                <a:effectLst/>
              </a:rPr>
              <a:t>Step 3</a:t>
            </a:r>
          </a:p>
          <a:p>
            <a:br>
              <a:rPr lang="en-US">
                <a:effectLst/>
              </a:rPr>
            </a:br>
            <a:endParaRPr lang="en-US">
              <a:effectLst/>
            </a:endParaRPr>
          </a:p>
          <a:p>
            <a:pPr lvl="0"/>
            <a:endParaRPr lang="en-US"/>
          </a:p>
        </p:txBody>
      </p:sp>
      <p:sp>
        <p:nvSpPr>
          <p:cNvPr id="15" name="Text Placeholder 3">
            <a:extLst>
              <a:ext uri="{FF2B5EF4-FFF2-40B4-BE49-F238E27FC236}">
                <a16:creationId xmlns:a16="http://schemas.microsoft.com/office/drawing/2014/main" id="{3A7E98E6-DFED-4C48-8966-4B65D4B42882}"/>
              </a:ext>
            </a:extLst>
          </p:cNvPr>
          <p:cNvSpPr>
            <a:spLocks noGrp="1"/>
          </p:cNvSpPr>
          <p:nvPr>
            <p:ph type="body" sz="quarter" idx="24" hasCustomPrompt="1"/>
          </p:nvPr>
        </p:nvSpPr>
        <p:spPr>
          <a:xfrm>
            <a:off x="5765507" y="3053620"/>
            <a:ext cx="1241100" cy="371286"/>
          </a:xfrm>
          <a:prstGeom prst="rect">
            <a:avLst/>
          </a:prstGeom>
        </p:spPr>
        <p:txBody>
          <a:bodyPr/>
          <a:lstStyle>
            <a:lvl1pPr algn="ctr">
              <a:defRPr sz="2000" b="1">
                <a:latin typeface="Georgia" panose="02040502050405020303" pitchFamily="18" charset="0"/>
              </a:defRPr>
            </a:lvl1pPr>
          </a:lstStyle>
          <a:p>
            <a:r>
              <a:rPr lang="en-US">
                <a:effectLst/>
              </a:rPr>
              <a:t>Step 5</a:t>
            </a:r>
            <a:br>
              <a:rPr lang="en-US">
                <a:effectLst/>
              </a:rPr>
            </a:br>
            <a:endParaRPr lang="en-US">
              <a:effectLst/>
            </a:endParaRPr>
          </a:p>
          <a:p>
            <a:pPr lvl="0"/>
            <a:endParaRPr lang="en-US"/>
          </a:p>
        </p:txBody>
      </p:sp>
      <p:sp>
        <p:nvSpPr>
          <p:cNvPr id="30" name="Text Placeholder 3">
            <a:extLst>
              <a:ext uri="{FF2B5EF4-FFF2-40B4-BE49-F238E27FC236}">
                <a16:creationId xmlns:a16="http://schemas.microsoft.com/office/drawing/2014/main" id="{B0B02C29-E1EF-AE41-8879-A03398C9E478}"/>
              </a:ext>
            </a:extLst>
          </p:cNvPr>
          <p:cNvSpPr>
            <a:spLocks noGrp="1"/>
          </p:cNvSpPr>
          <p:nvPr>
            <p:ph type="body" sz="quarter" idx="25" hasCustomPrompt="1"/>
          </p:nvPr>
        </p:nvSpPr>
        <p:spPr>
          <a:xfrm>
            <a:off x="825294" y="1328738"/>
            <a:ext cx="2758356" cy="423863"/>
          </a:xfrm>
          <a:prstGeom prst="rect">
            <a:avLst/>
          </a:prstGeom>
        </p:spPr>
        <p:txBody>
          <a:bodyPr/>
          <a:lstStyle>
            <a:lvl1pPr>
              <a:defRPr sz="1800">
                <a:latin typeface="Arial" panose="020B0604020202020204" pitchFamily="34" charset="0"/>
                <a:cs typeface="Arial" panose="020B0604020202020204" pitchFamily="34" charset="0"/>
              </a:defRPr>
            </a:lvl1pPr>
          </a:lstStyle>
          <a:p>
            <a:pPr lvl="0"/>
            <a:r>
              <a:rPr lang="en-US"/>
              <a:t>Subtitle</a:t>
            </a:r>
          </a:p>
        </p:txBody>
      </p:sp>
    </p:spTree>
    <p:extLst>
      <p:ext uri="{BB962C8B-B14F-4D97-AF65-F5344CB8AC3E}">
        <p14:creationId xmlns:p14="http://schemas.microsoft.com/office/powerpoint/2010/main" val="3492528999"/>
      </p:ext>
    </p:extLst>
  </p:cSld>
  <p:clrMapOvr>
    <a:masterClrMapping/>
  </p:clrMapOvr>
  <p:transition spd="med"/>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pic>
        <p:nvPicPr>
          <p:cNvPr id="3" name="_logomarkblack.png" descr="_logomarkblack.png">
            <a:extLst>
              <a:ext uri="{FF2B5EF4-FFF2-40B4-BE49-F238E27FC236}">
                <a16:creationId xmlns:a16="http://schemas.microsoft.com/office/drawing/2014/main" id="{1CB1E375-A312-AE43-87FE-AABCB20DE5D2}"/>
              </a:ext>
            </a:extLst>
          </p:cNvPr>
          <p:cNvPicPr>
            <a:picLocks noChangeAspect="1"/>
          </p:cNvPicPr>
          <p:nvPr userDrawn="1"/>
        </p:nvPicPr>
        <p:blipFill>
          <a:blip r:embed="rId2"/>
          <a:srcRect l="18908" t="19583" r="18908" b="19583"/>
          <a:stretch>
            <a:fillRect/>
          </a:stretch>
        </p:blipFill>
        <p:spPr>
          <a:xfrm>
            <a:off x="326740" y="6323425"/>
            <a:ext cx="207574" cy="203125"/>
          </a:xfrm>
          <a:prstGeom prst="rect">
            <a:avLst/>
          </a:prstGeom>
          <a:ln w="12700">
            <a:miter lim="400000"/>
          </a:ln>
        </p:spPr>
      </p:pic>
      <p:sp>
        <p:nvSpPr>
          <p:cNvPr id="5" name="Text Placeholder 3">
            <a:extLst>
              <a:ext uri="{FF2B5EF4-FFF2-40B4-BE49-F238E27FC236}">
                <a16:creationId xmlns:a16="http://schemas.microsoft.com/office/drawing/2014/main" id="{F66F2222-08E8-134F-855B-748B59FF68C2}"/>
              </a:ext>
            </a:extLst>
          </p:cNvPr>
          <p:cNvSpPr>
            <a:spLocks noGrp="1"/>
          </p:cNvSpPr>
          <p:nvPr>
            <p:ph type="body" sz="quarter" idx="18" hasCustomPrompt="1"/>
          </p:nvPr>
        </p:nvSpPr>
        <p:spPr>
          <a:xfrm>
            <a:off x="825294" y="3133247"/>
            <a:ext cx="2886514" cy="1984190"/>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O </a:t>
            </a:r>
            <a:r>
              <a:rPr lang="en-US" err="1">
                <a:effectLst/>
              </a:rPr>
              <a:t>fons</a:t>
            </a:r>
            <a:r>
              <a:rPr lang="en-US">
                <a:effectLst/>
              </a:rPr>
              <a:t> </a:t>
            </a:r>
            <a:r>
              <a:rPr lang="en-US" err="1">
                <a:effectLst/>
              </a:rPr>
              <a:t>Bandusiae</a:t>
            </a:r>
            <a:r>
              <a:rPr lang="en-US">
                <a:effectLst/>
              </a:rPr>
              <a:t>, </a:t>
            </a:r>
            <a:r>
              <a:rPr lang="en-US" err="1">
                <a:effectLst/>
              </a:rPr>
              <a:t>splendidior</a:t>
            </a:r>
            <a:r>
              <a:rPr lang="en-US">
                <a:effectLst/>
              </a:rPr>
              <a:t> vitro, </a:t>
            </a:r>
            <a:r>
              <a:rPr lang="en-US" err="1">
                <a:effectLst/>
              </a:rPr>
              <a:t>dulci</a:t>
            </a:r>
            <a:r>
              <a:rPr lang="en-US">
                <a:effectLst/>
              </a:rPr>
              <a:t> </a:t>
            </a:r>
            <a:r>
              <a:rPr lang="en-US" err="1">
                <a:effectLst/>
              </a:rPr>
              <a:t>digne</a:t>
            </a:r>
            <a:r>
              <a:rPr lang="en-US">
                <a:effectLst/>
              </a:rPr>
              <a:t> mero non sine </a:t>
            </a:r>
            <a:r>
              <a:rPr lang="en-US" err="1">
                <a:effectLst/>
              </a:rPr>
              <a:t>floribus</a:t>
            </a:r>
            <a:r>
              <a:rPr lang="en-US">
                <a:effectLst/>
              </a:rPr>
              <a:t>, </a:t>
            </a:r>
            <a:r>
              <a:rPr lang="en-US" err="1">
                <a:effectLst/>
              </a:rPr>
              <a:t>cras</a:t>
            </a:r>
            <a:r>
              <a:rPr lang="en-US">
                <a:effectLst/>
              </a:rPr>
              <a:t> </a:t>
            </a:r>
            <a:r>
              <a:rPr lang="en-US" err="1">
                <a:effectLst/>
              </a:rPr>
              <a:t>donaberis</a:t>
            </a:r>
            <a:r>
              <a:rPr lang="en-US">
                <a:effectLst/>
              </a:rPr>
              <a:t> </a:t>
            </a:r>
            <a:r>
              <a:rPr lang="en-US" err="1">
                <a:effectLst/>
              </a:rPr>
              <a:t>haedo</a:t>
            </a:r>
            <a:r>
              <a:rPr lang="en-US">
                <a:effectLst/>
              </a:rPr>
              <a:t>, cui frons </a:t>
            </a:r>
            <a:r>
              <a:rPr lang="en-US" err="1">
                <a:effectLst/>
              </a:rPr>
              <a:t>turgida</a:t>
            </a:r>
            <a:r>
              <a:rPr lang="en-US">
                <a:effectLst/>
              </a:rPr>
              <a:t> </a:t>
            </a:r>
            <a:r>
              <a:rPr lang="en-US" err="1">
                <a:effectLst/>
              </a:rPr>
              <a:t>cornibus</a:t>
            </a:r>
            <a:r>
              <a:rPr lang="en-US">
                <a:effectLst/>
              </a:rPr>
              <a:t>.</a:t>
            </a:r>
          </a:p>
          <a:p>
            <a:br>
              <a:rPr lang="en-US">
                <a:effectLst/>
              </a:rPr>
            </a:br>
            <a:endParaRPr lang="en-US">
              <a:effectLst/>
            </a:endParaRPr>
          </a:p>
          <a:p>
            <a:pPr lvl="0"/>
            <a:endParaRPr lang="en-US"/>
          </a:p>
        </p:txBody>
      </p:sp>
      <p:sp>
        <p:nvSpPr>
          <p:cNvPr id="7" name="Text Placeholder 6">
            <a:extLst>
              <a:ext uri="{FF2B5EF4-FFF2-40B4-BE49-F238E27FC236}">
                <a16:creationId xmlns:a16="http://schemas.microsoft.com/office/drawing/2014/main" id="{49A328E2-3958-D249-A5DC-3E1B0DA2B06C}"/>
              </a:ext>
            </a:extLst>
          </p:cNvPr>
          <p:cNvSpPr>
            <a:spLocks noGrp="1"/>
          </p:cNvSpPr>
          <p:nvPr>
            <p:ph type="body" sz="quarter" idx="19" hasCustomPrompt="1"/>
          </p:nvPr>
        </p:nvSpPr>
        <p:spPr>
          <a:xfrm>
            <a:off x="825294" y="1752600"/>
            <a:ext cx="3575032" cy="1189725"/>
          </a:xfrm>
          <a:prstGeom prst="rect">
            <a:avLst/>
          </a:prstGeom>
        </p:spPr>
        <p:txBody>
          <a:bodyPr/>
          <a:lstStyle>
            <a:lvl1pPr>
              <a:defRPr sz="3999" b="1">
                <a:latin typeface="Georgia" panose="02040502050405020303" pitchFamily="18" charset="0"/>
              </a:defRPr>
            </a:lvl1pPr>
          </a:lstStyle>
          <a:p>
            <a:pPr lvl="0"/>
            <a:r>
              <a:rPr lang="en-US"/>
              <a:t>List- 8 Items</a:t>
            </a:r>
          </a:p>
        </p:txBody>
      </p:sp>
      <p:sp>
        <p:nvSpPr>
          <p:cNvPr id="17" name="Line">
            <a:extLst>
              <a:ext uri="{FF2B5EF4-FFF2-40B4-BE49-F238E27FC236}">
                <a16:creationId xmlns:a16="http://schemas.microsoft.com/office/drawing/2014/main" id="{76301AE7-C20B-F04E-A6D7-AA0E38B95D3F}"/>
              </a:ext>
            </a:extLst>
          </p:cNvPr>
          <p:cNvSpPr/>
          <p:nvPr userDrawn="1"/>
        </p:nvSpPr>
        <p:spPr>
          <a:xfrm flipV="1">
            <a:off x="4494604" y="471117"/>
            <a:ext cx="0" cy="5915766"/>
          </a:xfrm>
          <a:prstGeom prst="line">
            <a:avLst/>
          </a:prstGeom>
          <a:ln w="12700">
            <a:solidFill>
              <a:srgbClr val="000000"/>
            </a:solidFill>
          </a:ln>
        </p:spPr>
        <p:txBody>
          <a:bodyPr lIns="22853" tIns="22853" rIns="22853" bIns="22853"/>
          <a:lstStyle/>
          <a:p>
            <a:endParaRPr sz="900"/>
          </a:p>
        </p:txBody>
      </p:sp>
      <p:sp>
        <p:nvSpPr>
          <p:cNvPr id="25" name="Text Placeholder 3">
            <a:extLst>
              <a:ext uri="{FF2B5EF4-FFF2-40B4-BE49-F238E27FC236}">
                <a16:creationId xmlns:a16="http://schemas.microsoft.com/office/drawing/2014/main" id="{C8DB8C6C-ADF3-E444-8871-AF4D53E1B168}"/>
              </a:ext>
            </a:extLst>
          </p:cNvPr>
          <p:cNvSpPr>
            <a:spLocks noGrp="1"/>
          </p:cNvSpPr>
          <p:nvPr>
            <p:ph type="body" sz="quarter" idx="20" hasCustomPrompt="1"/>
          </p:nvPr>
        </p:nvSpPr>
        <p:spPr>
          <a:xfrm>
            <a:off x="4977499" y="1136146"/>
            <a:ext cx="1241100" cy="371286"/>
          </a:xfrm>
          <a:prstGeom prst="rect">
            <a:avLst/>
          </a:prstGeom>
        </p:spPr>
        <p:txBody>
          <a:bodyPr/>
          <a:lstStyle>
            <a:lvl1pPr algn="ctr">
              <a:defRPr sz="1800" b="1">
                <a:latin typeface="Arial" panose="020B0604020202020204" pitchFamily="34" charset="0"/>
                <a:cs typeface="Arial" panose="020B0604020202020204" pitchFamily="34" charset="0"/>
              </a:defRPr>
            </a:lvl1pPr>
          </a:lstStyle>
          <a:p>
            <a:r>
              <a:rPr lang="en-US">
                <a:effectLst/>
              </a:rPr>
              <a:t>Catullus</a:t>
            </a:r>
          </a:p>
          <a:p>
            <a:br>
              <a:rPr lang="en-US">
                <a:effectLst/>
              </a:rPr>
            </a:br>
            <a:endParaRPr lang="en-US">
              <a:effectLst/>
            </a:endParaRPr>
          </a:p>
          <a:p>
            <a:pPr lvl="0"/>
            <a:endParaRPr lang="en-US"/>
          </a:p>
        </p:txBody>
      </p:sp>
      <p:sp>
        <p:nvSpPr>
          <p:cNvPr id="26" name="Text Placeholder 3">
            <a:extLst>
              <a:ext uri="{FF2B5EF4-FFF2-40B4-BE49-F238E27FC236}">
                <a16:creationId xmlns:a16="http://schemas.microsoft.com/office/drawing/2014/main" id="{14CF5D97-7D5C-AB45-AC43-466D6F70C36D}"/>
              </a:ext>
            </a:extLst>
          </p:cNvPr>
          <p:cNvSpPr>
            <a:spLocks noGrp="1"/>
          </p:cNvSpPr>
          <p:nvPr>
            <p:ph type="body" sz="quarter" idx="21" hasCustomPrompt="1"/>
          </p:nvPr>
        </p:nvSpPr>
        <p:spPr>
          <a:xfrm>
            <a:off x="6877248" y="1136146"/>
            <a:ext cx="1296253" cy="362994"/>
          </a:xfrm>
          <a:prstGeom prst="rect">
            <a:avLst/>
          </a:prstGeom>
        </p:spPr>
        <p:txBody>
          <a:bodyPr/>
          <a:lstStyle>
            <a:lvl1pPr algn="ctr">
              <a:defRPr sz="1800" b="1">
                <a:latin typeface="Arial" panose="020B0604020202020204" pitchFamily="34" charset="0"/>
                <a:cs typeface="Arial" panose="020B0604020202020204" pitchFamily="34" charset="0"/>
              </a:defRPr>
            </a:lvl1pPr>
          </a:lstStyle>
          <a:p>
            <a:r>
              <a:rPr lang="en-US">
                <a:effectLst/>
              </a:rPr>
              <a:t>Horace</a:t>
            </a:r>
          </a:p>
          <a:p>
            <a:br>
              <a:rPr lang="en-US">
                <a:effectLst/>
              </a:rPr>
            </a:br>
            <a:endParaRPr lang="en-US">
              <a:effectLst/>
            </a:endParaRPr>
          </a:p>
          <a:p>
            <a:pPr lvl="0"/>
            <a:endParaRPr lang="en-US"/>
          </a:p>
        </p:txBody>
      </p:sp>
      <p:sp>
        <p:nvSpPr>
          <p:cNvPr id="30" name="Text Placeholder 3">
            <a:extLst>
              <a:ext uri="{FF2B5EF4-FFF2-40B4-BE49-F238E27FC236}">
                <a16:creationId xmlns:a16="http://schemas.microsoft.com/office/drawing/2014/main" id="{0A2C0CE2-08B6-A443-9B9B-B171B8064D12}"/>
              </a:ext>
            </a:extLst>
          </p:cNvPr>
          <p:cNvSpPr>
            <a:spLocks noGrp="1"/>
          </p:cNvSpPr>
          <p:nvPr>
            <p:ph type="body" sz="quarter" idx="22" hasCustomPrompt="1"/>
          </p:nvPr>
        </p:nvSpPr>
        <p:spPr>
          <a:xfrm>
            <a:off x="8679791" y="1136146"/>
            <a:ext cx="1296253" cy="362994"/>
          </a:xfrm>
          <a:prstGeom prst="rect">
            <a:avLst/>
          </a:prstGeom>
        </p:spPr>
        <p:txBody>
          <a:bodyPr/>
          <a:lstStyle>
            <a:lvl1pPr algn="ctr">
              <a:defRPr sz="1800" b="1">
                <a:latin typeface="Arial" panose="020B0604020202020204" pitchFamily="34" charset="0"/>
                <a:cs typeface="Arial" panose="020B0604020202020204" pitchFamily="34" charset="0"/>
              </a:defRPr>
            </a:lvl1pPr>
          </a:lstStyle>
          <a:p>
            <a:r>
              <a:rPr lang="en-US">
                <a:effectLst/>
              </a:rPr>
              <a:t>Pliny</a:t>
            </a:r>
          </a:p>
          <a:p>
            <a:br>
              <a:rPr lang="en-US">
                <a:effectLst/>
              </a:rPr>
            </a:br>
            <a:endParaRPr lang="en-US">
              <a:effectLst/>
            </a:endParaRPr>
          </a:p>
          <a:p>
            <a:pPr lvl="0"/>
            <a:endParaRPr lang="en-US"/>
          </a:p>
        </p:txBody>
      </p:sp>
      <p:sp>
        <p:nvSpPr>
          <p:cNvPr id="31" name="Text Placeholder 3">
            <a:extLst>
              <a:ext uri="{FF2B5EF4-FFF2-40B4-BE49-F238E27FC236}">
                <a16:creationId xmlns:a16="http://schemas.microsoft.com/office/drawing/2014/main" id="{B05A874B-6300-9D49-B3C9-BBC9A56D448F}"/>
              </a:ext>
            </a:extLst>
          </p:cNvPr>
          <p:cNvSpPr>
            <a:spLocks noGrp="1"/>
          </p:cNvSpPr>
          <p:nvPr>
            <p:ph type="body" sz="quarter" idx="23" hasCustomPrompt="1"/>
          </p:nvPr>
        </p:nvSpPr>
        <p:spPr>
          <a:xfrm>
            <a:off x="4963722" y="1780228"/>
            <a:ext cx="1490958" cy="1202459"/>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err="1">
                <a:effectLst/>
              </a:rPr>
              <a:t>Odi</a:t>
            </a:r>
            <a:r>
              <a:rPr lang="en-US">
                <a:effectLst/>
              </a:rPr>
              <a:t> et </a:t>
            </a:r>
            <a:r>
              <a:rPr lang="en-US" err="1">
                <a:effectLst/>
              </a:rPr>
              <a:t>amo</a:t>
            </a:r>
            <a:r>
              <a:rPr lang="en-US">
                <a:effectLst/>
              </a:rPr>
              <a:t>. </a:t>
            </a:r>
            <a:r>
              <a:rPr lang="en-US" err="1">
                <a:effectLst/>
              </a:rPr>
              <a:t>Quare</a:t>
            </a:r>
            <a:r>
              <a:rPr lang="en-US">
                <a:effectLst/>
              </a:rPr>
              <a:t> it </a:t>
            </a:r>
            <a:r>
              <a:rPr lang="en-US" err="1">
                <a:effectLst/>
              </a:rPr>
              <a:t>faciam</a:t>
            </a:r>
            <a:r>
              <a:rPr lang="en-US">
                <a:effectLst/>
              </a:rPr>
              <a:t>, </a:t>
            </a:r>
            <a:r>
              <a:rPr lang="en-US" err="1">
                <a:effectLst/>
              </a:rPr>
              <a:t>fortasse</a:t>
            </a:r>
            <a:r>
              <a:rPr lang="en-US">
                <a:effectLst/>
              </a:rPr>
              <a:t> requires?</a:t>
            </a:r>
          </a:p>
          <a:p>
            <a:br>
              <a:rPr lang="en-US">
                <a:effectLst/>
              </a:rPr>
            </a:br>
            <a:endParaRPr lang="en-US">
              <a:effectLst/>
            </a:endParaRPr>
          </a:p>
          <a:p>
            <a:pPr lvl="0"/>
            <a:endParaRPr lang="en-US"/>
          </a:p>
        </p:txBody>
      </p:sp>
      <p:sp>
        <p:nvSpPr>
          <p:cNvPr id="32" name="Text Placeholder 3">
            <a:extLst>
              <a:ext uri="{FF2B5EF4-FFF2-40B4-BE49-F238E27FC236}">
                <a16:creationId xmlns:a16="http://schemas.microsoft.com/office/drawing/2014/main" id="{23D4836A-B79B-AE48-A529-938BCA30C503}"/>
              </a:ext>
            </a:extLst>
          </p:cNvPr>
          <p:cNvSpPr>
            <a:spLocks noGrp="1"/>
          </p:cNvSpPr>
          <p:nvPr>
            <p:ph type="body" sz="quarter" idx="26" hasCustomPrompt="1"/>
          </p:nvPr>
        </p:nvSpPr>
        <p:spPr>
          <a:xfrm>
            <a:off x="10542662" y="1136146"/>
            <a:ext cx="1296253" cy="362994"/>
          </a:xfrm>
          <a:prstGeom prst="rect">
            <a:avLst/>
          </a:prstGeom>
        </p:spPr>
        <p:txBody>
          <a:bodyPr/>
          <a:lstStyle>
            <a:lvl1pPr algn="ctr">
              <a:defRPr sz="1800" b="1">
                <a:latin typeface="Arial" panose="020B0604020202020204" pitchFamily="34" charset="0"/>
                <a:cs typeface="Arial" panose="020B0604020202020204" pitchFamily="34" charset="0"/>
              </a:defRPr>
            </a:lvl1pPr>
          </a:lstStyle>
          <a:p>
            <a:r>
              <a:rPr lang="en-US">
                <a:effectLst/>
              </a:rPr>
              <a:t>Caesar</a:t>
            </a:r>
          </a:p>
          <a:p>
            <a:br>
              <a:rPr lang="en-US">
                <a:effectLst/>
              </a:rPr>
            </a:br>
            <a:endParaRPr lang="en-US">
              <a:effectLst/>
            </a:endParaRPr>
          </a:p>
          <a:p>
            <a:pPr lvl="0"/>
            <a:endParaRPr lang="en-US"/>
          </a:p>
        </p:txBody>
      </p:sp>
      <p:sp>
        <p:nvSpPr>
          <p:cNvPr id="33" name="Text Placeholder 3">
            <a:extLst>
              <a:ext uri="{FF2B5EF4-FFF2-40B4-BE49-F238E27FC236}">
                <a16:creationId xmlns:a16="http://schemas.microsoft.com/office/drawing/2014/main" id="{2581619B-5F2C-0E42-B2F7-AA24CF59F1A7}"/>
              </a:ext>
            </a:extLst>
          </p:cNvPr>
          <p:cNvSpPr>
            <a:spLocks noGrp="1"/>
          </p:cNvSpPr>
          <p:nvPr>
            <p:ph type="body" sz="quarter" idx="27" hasCustomPrompt="1"/>
          </p:nvPr>
        </p:nvSpPr>
        <p:spPr>
          <a:xfrm>
            <a:off x="6823369" y="1780228"/>
            <a:ext cx="1490958" cy="1202459"/>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Carpe diem </a:t>
            </a:r>
            <a:r>
              <a:rPr lang="en-US" err="1">
                <a:effectLst/>
              </a:rPr>
              <a:t>quam</a:t>
            </a:r>
            <a:r>
              <a:rPr lang="en-US">
                <a:effectLst/>
              </a:rPr>
              <a:t> minimum </a:t>
            </a:r>
            <a:r>
              <a:rPr lang="en-US" err="1">
                <a:effectLst/>
              </a:rPr>
              <a:t>credulo</a:t>
            </a:r>
            <a:r>
              <a:rPr lang="en-US">
                <a:effectLst/>
              </a:rPr>
              <a:t> </a:t>
            </a:r>
            <a:r>
              <a:rPr lang="en-US" err="1">
                <a:effectLst/>
              </a:rPr>
              <a:t>postero</a:t>
            </a:r>
            <a:endParaRPr lang="en-US">
              <a:effectLst/>
            </a:endParaRPr>
          </a:p>
          <a:p>
            <a:br>
              <a:rPr lang="en-US">
                <a:effectLst/>
              </a:rPr>
            </a:br>
            <a:endParaRPr lang="en-US">
              <a:effectLst/>
            </a:endParaRPr>
          </a:p>
          <a:p>
            <a:pPr lvl="0"/>
            <a:endParaRPr lang="en-US"/>
          </a:p>
        </p:txBody>
      </p:sp>
      <p:sp>
        <p:nvSpPr>
          <p:cNvPr id="34" name="Text Placeholder 3">
            <a:extLst>
              <a:ext uri="{FF2B5EF4-FFF2-40B4-BE49-F238E27FC236}">
                <a16:creationId xmlns:a16="http://schemas.microsoft.com/office/drawing/2014/main" id="{027A843F-680D-1A40-9DAB-1BF977AA3094}"/>
              </a:ext>
            </a:extLst>
          </p:cNvPr>
          <p:cNvSpPr>
            <a:spLocks noGrp="1"/>
          </p:cNvSpPr>
          <p:nvPr>
            <p:ph type="body" sz="quarter" idx="28" hasCustomPrompt="1"/>
          </p:nvPr>
        </p:nvSpPr>
        <p:spPr>
          <a:xfrm>
            <a:off x="8683015" y="1780228"/>
            <a:ext cx="1296253" cy="1202459"/>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In vino veritas.</a:t>
            </a:r>
          </a:p>
          <a:p>
            <a:br>
              <a:rPr lang="en-US">
                <a:effectLst/>
              </a:rPr>
            </a:br>
            <a:endParaRPr lang="en-US">
              <a:effectLst/>
            </a:endParaRPr>
          </a:p>
          <a:p>
            <a:pPr lvl="0"/>
            <a:endParaRPr lang="en-US"/>
          </a:p>
        </p:txBody>
      </p:sp>
      <p:sp>
        <p:nvSpPr>
          <p:cNvPr id="35" name="Text Placeholder 3">
            <a:extLst>
              <a:ext uri="{FF2B5EF4-FFF2-40B4-BE49-F238E27FC236}">
                <a16:creationId xmlns:a16="http://schemas.microsoft.com/office/drawing/2014/main" id="{3B4643C3-825F-5140-AF6E-36DDB2BD6AEA}"/>
              </a:ext>
            </a:extLst>
          </p:cNvPr>
          <p:cNvSpPr>
            <a:spLocks noGrp="1"/>
          </p:cNvSpPr>
          <p:nvPr>
            <p:ph type="body" sz="quarter" idx="29" hasCustomPrompt="1"/>
          </p:nvPr>
        </p:nvSpPr>
        <p:spPr>
          <a:xfrm>
            <a:off x="10542662" y="1780228"/>
            <a:ext cx="1296253" cy="1202459"/>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Alia </a:t>
            </a:r>
            <a:r>
              <a:rPr lang="en-US" err="1">
                <a:effectLst/>
              </a:rPr>
              <a:t>iacta</a:t>
            </a:r>
            <a:r>
              <a:rPr lang="en-US">
                <a:effectLst/>
              </a:rPr>
              <a:t> est.</a:t>
            </a:r>
          </a:p>
          <a:p>
            <a:br>
              <a:rPr lang="en-US">
                <a:effectLst/>
              </a:rPr>
            </a:br>
            <a:endParaRPr lang="en-US">
              <a:effectLst/>
            </a:endParaRPr>
          </a:p>
          <a:p>
            <a:pPr lvl="0"/>
            <a:endParaRPr lang="en-US"/>
          </a:p>
        </p:txBody>
      </p:sp>
      <p:sp>
        <p:nvSpPr>
          <p:cNvPr id="36" name="Text Placeholder 3">
            <a:extLst>
              <a:ext uri="{FF2B5EF4-FFF2-40B4-BE49-F238E27FC236}">
                <a16:creationId xmlns:a16="http://schemas.microsoft.com/office/drawing/2014/main" id="{CCE1DCC8-EF11-2F4C-BEB3-E1C44E9E5AF9}"/>
              </a:ext>
            </a:extLst>
          </p:cNvPr>
          <p:cNvSpPr>
            <a:spLocks noGrp="1"/>
          </p:cNvSpPr>
          <p:nvPr>
            <p:ph type="body" sz="quarter" idx="30" hasCustomPrompt="1"/>
          </p:nvPr>
        </p:nvSpPr>
        <p:spPr>
          <a:xfrm>
            <a:off x="4941956" y="3944661"/>
            <a:ext cx="1615669" cy="371286"/>
          </a:xfrm>
          <a:prstGeom prst="rect">
            <a:avLst/>
          </a:prstGeom>
        </p:spPr>
        <p:txBody>
          <a:bodyPr/>
          <a:lstStyle>
            <a:lvl1pPr algn="ctr">
              <a:defRPr sz="1800" b="1">
                <a:latin typeface="Arial" panose="020B0604020202020204" pitchFamily="34" charset="0"/>
                <a:cs typeface="Arial" panose="020B0604020202020204" pitchFamily="34" charset="0"/>
              </a:defRPr>
            </a:lvl1pPr>
          </a:lstStyle>
          <a:p>
            <a:r>
              <a:rPr lang="en-US">
                <a:effectLst/>
              </a:rPr>
              <a:t>Hippocrates</a:t>
            </a:r>
          </a:p>
          <a:p>
            <a:br>
              <a:rPr lang="en-US">
                <a:effectLst/>
              </a:rPr>
            </a:br>
            <a:endParaRPr lang="en-US">
              <a:effectLst/>
            </a:endParaRPr>
          </a:p>
          <a:p>
            <a:pPr lvl="0"/>
            <a:endParaRPr lang="en-US"/>
          </a:p>
        </p:txBody>
      </p:sp>
      <p:sp>
        <p:nvSpPr>
          <p:cNvPr id="37" name="Text Placeholder 3">
            <a:extLst>
              <a:ext uri="{FF2B5EF4-FFF2-40B4-BE49-F238E27FC236}">
                <a16:creationId xmlns:a16="http://schemas.microsoft.com/office/drawing/2014/main" id="{BB087F33-9848-1F44-9E5B-02B1A93EB31D}"/>
              </a:ext>
            </a:extLst>
          </p:cNvPr>
          <p:cNvSpPr>
            <a:spLocks noGrp="1"/>
          </p:cNvSpPr>
          <p:nvPr>
            <p:ph type="body" sz="quarter" idx="31" hasCustomPrompt="1"/>
          </p:nvPr>
        </p:nvSpPr>
        <p:spPr>
          <a:xfrm>
            <a:off x="6899246" y="3944660"/>
            <a:ext cx="1296253" cy="362994"/>
          </a:xfrm>
          <a:prstGeom prst="rect">
            <a:avLst/>
          </a:prstGeom>
        </p:spPr>
        <p:txBody>
          <a:bodyPr/>
          <a:lstStyle>
            <a:lvl1pPr algn="ctr">
              <a:defRPr sz="1800" b="1">
                <a:latin typeface="Arial" panose="020B0604020202020204" pitchFamily="34" charset="0"/>
                <a:cs typeface="Arial" panose="020B0604020202020204" pitchFamily="34" charset="0"/>
              </a:defRPr>
            </a:lvl1pPr>
          </a:lstStyle>
          <a:p>
            <a:r>
              <a:rPr lang="en-US">
                <a:effectLst/>
              </a:rPr>
              <a:t>Descartes</a:t>
            </a:r>
          </a:p>
          <a:p>
            <a:br>
              <a:rPr lang="en-US">
                <a:effectLst/>
              </a:rPr>
            </a:br>
            <a:endParaRPr lang="en-US">
              <a:effectLst/>
            </a:endParaRPr>
          </a:p>
          <a:p>
            <a:pPr lvl="0"/>
            <a:endParaRPr lang="en-US"/>
          </a:p>
        </p:txBody>
      </p:sp>
      <p:sp>
        <p:nvSpPr>
          <p:cNvPr id="38" name="Text Placeholder 3">
            <a:extLst>
              <a:ext uri="{FF2B5EF4-FFF2-40B4-BE49-F238E27FC236}">
                <a16:creationId xmlns:a16="http://schemas.microsoft.com/office/drawing/2014/main" id="{33055A84-43E6-D345-8A32-FD853CBD069A}"/>
              </a:ext>
            </a:extLst>
          </p:cNvPr>
          <p:cNvSpPr>
            <a:spLocks noGrp="1"/>
          </p:cNvSpPr>
          <p:nvPr>
            <p:ph type="body" sz="quarter" idx="32" hasCustomPrompt="1"/>
          </p:nvPr>
        </p:nvSpPr>
        <p:spPr>
          <a:xfrm>
            <a:off x="5039598" y="4580450"/>
            <a:ext cx="1296253" cy="1202459"/>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Ars longa vita brevis.</a:t>
            </a:r>
          </a:p>
          <a:p>
            <a:br>
              <a:rPr lang="en-US">
                <a:effectLst/>
              </a:rPr>
            </a:br>
            <a:endParaRPr lang="en-US">
              <a:effectLst/>
            </a:endParaRPr>
          </a:p>
          <a:p>
            <a:pPr lvl="0"/>
            <a:endParaRPr lang="en-US"/>
          </a:p>
        </p:txBody>
      </p:sp>
      <p:sp>
        <p:nvSpPr>
          <p:cNvPr id="39" name="Text Placeholder 3">
            <a:extLst>
              <a:ext uri="{FF2B5EF4-FFF2-40B4-BE49-F238E27FC236}">
                <a16:creationId xmlns:a16="http://schemas.microsoft.com/office/drawing/2014/main" id="{1627DBED-83B2-E14B-9285-56C19AB3A4ED}"/>
              </a:ext>
            </a:extLst>
          </p:cNvPr>
          <p:cNvSpPr>
            <a:spLocks noGrp="1"/>
          </p:cNvSpPr>
          <p:nvPr>
            <p:ph type="body" sz="quarter" idx="33" hasCustomPrompt="1"/>
          </p:nvPr>
        </p:nvSpPr>
        <p:spPr>
          <a:xfrm>
            <a:off x="6899246" y="4580450"/>
            <a:ext cx="1296253" cy="1202459"/>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Cogito, ergo sum. </a:t>
            </a:r>
          </a:p>
          <a:p>
            <a:br>
              <a:rPr lang="en-US">
                <a:effectLst/>
              </a:rPr>
            </a:br>
            <a:endParaRPr lang="en-US">
              <a:effectLst/>
            </a:endParaRPr>
          </a:p>
          <a:p>
            <a:pPr lvl="0"/>
            <a:endParaRPr lang="en-US"/>
          </a:p>
        </p:txBody>
      </p:sp>
      <p:sp>
        <p:nvSpPr>
          <p:cNvPr id="40" name="Text Placeholder 3">
            <a:extLst>
              <a:ext uri="{FF2B5EF4-FFF2-40B4-BE49-F238E27FC236}">
                <a16:creationId xmlns:a16="http://schemas.microsoft.com/office/drawing/2014/main" id="{4F38DFEE-A583-D649-A17D-58BD7FDE00A1}"/>
              </a:ext>
            </a:extLst>
          </p:cNvPr>
          <p:cNvSpPr>
            <a:spLocks noGrp="1"/>
          </p:cNvSpPr>
          <p:nvPr>
            <p:ph type="body" sz="quarter" idx="34" hasCustomPrompt="1"/>
          </p:nvPr>
        </p:nvSpPr>
        <p:spPr>
          <a:xfrm>
            <a:off x="8753452" y="3952953"/>
            <a:ext cx="1296253" cy="362994"/>
          </a:xfrm>
          <a:prstGeom prst="rect">
            <a:avLst/>
          </a:prstGeom>
        </p:spPr>
        <p:txBody>
          <a:bodyPr/>
          <a:lstStyle>
            <a:lvl1pPr algn="ctr">
              <a:defRPr sz="1800" b="1">
                <a:latin typeface="Arial" panose="020B0604020202020204" pitchFamily="34" charset="0"/>
                <a:cs typeface="Arial" panose="020B0604020202020204" pitchFamily="34" charset="0"/>
              </a:defRPr>
            </a:lvl1pPr>
          </a:lstStyle>
          <a:p>
            <a:r>
              <a:rPr lang="en-US">
                <a:effectLst/>
              </a:rPr>
              <a:t>Virgil</a:t>
            </a:r>
          </a:p>
          <a:p>
            <a:br>
              <a:rPr lang="en-US">
                <a:effectLst/>
              </a:rPr>
            </a:br>
            <a:endParaRPr lang="en-US">
              <a:effectLst/>
            </a:endParaRPr>
          </a:p>
          <a:p>
            <a:pPr lvl="0"/>
            <a:endParaRPr lang="en-US"/>
          </a:p>
        </p:txBody>
      </p:sp>
      <p:sp>
        <p:nvSpPr>
          <p:cNvPr id="41" name="Text Placeholder 3">
            <a:extLst>
              <a:ext uri="{FF2B5EF4-FFF2-40B4-BE49-F238E27FC236}">
                <a16:creationId xmlns:a16="http://schemas.microsoft.com/office/drawing/2014/main" id="{29C87899-1B5E-EA4F-9F02-AEEED468C7A0}"/>
              </a:ext>
            </a:extLst>
          </p:cNvPr>
          <p:cNvSpPr>
            <a:spLocks noGrp="1"/>
          </p:cNvSpPr>
          <p:nvPr>
            <p:ph type="body" sz="quarter" idx="35" hasCustomPrompt="1"/>
          </p:nvPr>
        </p:nvSpPr>
        <p:spPr>
          <a:xfrm>
            <a:off x="10616323" y="3952953"/>
            <a:ext cx="1296253" cy="362994"/>
          </a:xfrm>
          <a:prstGeom prst="rect">
            <a:avLst/>
          </a:prstGeom>
        </p:spPr>
        <p:txBody>
          <a:bodyPr/>
          <a:lstStyle>
            <a:lvl1pPr algn="ctr">
              <a:defRPr sz="1800" b="1">
                <a:latin typeface="Arial" panose="020B0604020202020204" pitchFamily="34" charset="0"/>
                <a:cs typeface="Arial" panose="020B0604020202020204" pitchFamily="34" charset="0"/>
              </a:defRPr>
            </a:lvl1pPr>
          </a:lstStyle>
          <a:p>
            <a:r>
              <a:rPr lang="en-US">
                <a:effectLst/>
              </a:rPr>
              <a:t>Caligula</a:t>
            </a:r>
          </a:p>
          <a:p>
            <a:br>
              <a:rPr lang="en-US">
                <a:effectLst/>
              </a:rPr>
            </a:br>
            <a:endParaRPr lang="en-US">
              <a:effectLst/>
            </a:endParaRPr>
          </a:p>
          <a:p>
            <a:pPr lvl="0"/>
            <a:endParaRPr lang="en-US"/>
          </a:p>
        </p:txBody>
      </p:sp>
      <p:sp>
        <p:nvSpPr>
          <p:cNvPr id="42" name="Text Placeholder 3">
            <a:extLst>
              <a:ext uri="{FF2B5EF4-FFF2-40B4-BE49-F238E27FC236}">
                <a16:creationId xmlns:a16="http://schemas.microsoft.com/office/drawing/2014/main" id="{9567ED5C-6A1D-8C4E-BDD0-4D21751F03AE}"/>
              </a:ext>
            </a:extLst>
          </p:cNvPr>
          <p:cNvSpPr>
            <a:spLocks noGrp="1"/>
          </p:cNvSpPr>
          <p:nvPr>
            <p:ph type="body" sz="quarter" idx="36" hasCustomPrompt="1"/>
          </p:nvPr>
        </p:nvSpPr>
        <p:spPr>
          <a:xfrm>
            <a:off x="8756676" y="4597034"/>
            <a:ext cx="1296253" cy="1202459"/>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Amor omnia </a:t>
            </a:r>
            <a:r>
              <a:rPr lang="en-US" err="1">
                <a:effectLst/>
              </a:rPr>
              <a:t>vincit</a:t>
            </a:r>
            <a:r>
              <a:rPr lang="en-US">
                <a:effectLst/>
              </a:rPr>
              <a:t>.</a:t>
            </a:r>
          </a:p>
          <a:p>
            <a:br>
              <a:rPr lang="en-US">
                <a:effectLst/>
              </a:rPr>
            </a:br>
            <a:endParaRPr lang="en-US">
              <a:effectLst/>
            </a:endParaRPr>
          </a:p>
          <a:p>
            <a:pPr lvl="0"/>
            <a:endParaRPr lang="en-US"/>
          </a:p>
        </p:txBody>
      </p:sp>
      <p:sp>
        <p:nvSpPr>
          <p:cNvPr id="43" name="Text Placeholder 3">
            <a:extLst>
              <a:ext uri="{FF2B5EF4-FFF2-40B4-BE49-F238E27FC236}">
                <a16:creationId xmlns:a16="http://schemas.microsoft.com/office/drawing/2014/main" id="{1F688E7E-4E32-F546-8A30-9AD9C9E66CBC}"/>
              </a:ext>
            </a:extLst>
          </p:cNvPr>
          <p:cNvSpPr>
            <a:spLocks noGrp="1"/>
          </p:cNvSpPr>
          <p:nvPr>
            <p:ph type="body" sz="quarter" idx="37" hasCustomPrompt="1"/>
          </p:nvPr>
        </p:nvSpPr>
        <p:spPr>
          <a:xfrm>
            <a:off x="10616323" y="4597034"/>
            <a:ext cx="1296253" cy="1202459"/>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err="1">
                <a:effectLst/>
              </a:rPr>
              <a:t>Oderint</a:t>
            </a:r>
            <a:r>
              <a:rPr lang="en-US">
                <a:effectLst/>
              </a:rPr>
              <a:t> </a:t>
            </a:r>
            <a:r>
              <a:rPr lang="en-US" err="1">
                <a:effectLst/>
              </a:rPr>
              <a:t>dum</a:t>
            </a:r>
            <a:r>
              <a:rPr lang="en-US">
                <a:effectLst/>
              </a:rPr>
              <a:t> </a:t>
            </a:r>
            <a:r>
              <a:rPr lang="en-US" err="1">
                <a:effectLst/>
              </a:rPr>
              <a:t>metuant</a:t>
            </a:r>
            <a:r>
              <a:rPr lang="en-US">
                <a:effectLst/>
              </a:rPr>
              <a:t>.</a:t>
            </a:r>
          </a:p>
          <a:p>
            <a:br>
              <a:rPr lang="en-US">
                <a:effectLst/>
              </a:rPr>
            </a:br>
            <a:endParaRPr lang="en-US">
              <a:effectLst/>
            </a:endParaRPr>
          </a:p>
          <a:p>
            <a:pPr lvl="0"/>
            <a:endParaRPr lang="en-US"/>
          </a:p>
        </p:txBody>
      </p:sp>
    </p:spTree>
    <p:extLst>
      <p:ext uri="{BB962C8B-B14F-4D97-AF65-F5344CB8AC3E}">
        <p14:creationId xmlns:p14="http://schemas.microsoft.com/office/powerpoint/2010/main" val="1364519011"/>
      </p:ext>
    </p:extLst>
  </p:cSld>
  <p:clrMapOvr>
    <a:masterClrMapping/>
  </p:clrMapOvr>
  <p:transition spd="med"/>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pic>
        <p:nvPicPr>
          <p:cNvPr id="3" name="_logomarkblack.png" descr="_logomarkblack.png">
            <a:extLst>
              <a:ext uri="{FF2B5EF4-FFF2-40B4-BE49-F238E27FC236}">
                <a16:creationId xmlns:a16="http://schemas.microsoft.com/office/drawing/2014/main" id="{1CB1E375-A312-AE43-87FE-AABCB20DE5D2}"/>
              </a:ext>
            </a:extLst>
          </p:cNvPr>
          <p:cNvPicPr>
            <a:picLocks noChangeAspect="1"/>
          </p:cNvPicPr>
          <p:nvPr userDrawn="1"/>
        </p:nvPicPr>
        <p:blipFill>
          <a:blip r:embed="rId2"/>
          <a:srcRect l="18908" t="19583" r="18908" b="19583"/>
          <a:stretch>
            <a:fillRect/>
          </a:stretch>
        </p:blipFill>
        <p:spPr>
          <a:xfrm>
            <a:off x="326740" y="6323425"/>
            <a:ext cx="207574" cy="203125"/>
          </a:xfrm>
          <a:prstGeom prst="rect">
            <a:avLst/>
          </a:prstGeom>
          <a:ln w="12700">
            <a:miter lim="400000"/>
          </a:ln>
        </p:spPr>
      </p:pic>
      <p:sp>
        <p:nvSpPr>
          <p:cNvPr id="5" name="Text Placeholder 3">
            <a:extLst>
              <a:ext uri="{FF2B5EF4-FFF2-40B4-BE49-F238E27FC236}">
                <a16:creationId xmlns:a16="http://schemas.microsoft.com/office/drawing/2014/main" id="{F66F2222-08E8-134F-855B-748B59FF68C2}"/>
              </a:ext>
            </a:extLst>
          </p:cNvPr>
          <p:cNvSpPr>
            <a:spLocks noGrp="1"/>
          </p:cNvSpPr>
          <p:nvPr>
            <p:ph type="body" sz="quarter" idx="18" hasCustomPrompt="1"/>
          </p:nvPr>
        </p:nvSpPr>
        <p:spPr>
          <a:xfrm>
            <a:off x="825294" y="3133247"/>
            <a:ext cx="2886514" cy="1984190"/>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O </a:t>
            </a:r>
            <a:r>
              <a:rPr lang="en-US" err="1">
                <a:effectLst/>
              </a:rPr>
              <a:t>fons</a:t>
            </a:r>
            <a:r>
              <a:rPr lang="en-US">
                <a:effectLst/>
              </a:rPr>
              <a:t> </a:t>
            </a:r>
            <a:r>
              <a:rPr lang="en-US" err="1">
                <a:effectLst/>
              </a:rPr>
              <a:t>Bandusiae</a:t>
            </a:r>
            <a:r>
              <a:rPr lang="en-US">
                <a:effectLst/>
              </a:rPr>
              <a:t>, </a:t>
            </a:r>
            <a:r>
              <a:rPr lang="en-US" err="1">
                <a:effectLst/>
              </a:rPr>
              <a:t>splendidior</a:t>
            </a:r>
            <a:r>
              <a:rPr lang="en-US">
                <a:effectLst/>
              </a:rPr>
              <a:t> vitro, </a:t>
            </a:r>
            <a:r>
              <a:rPr lang="en-US" err="1">
                <a:effectLst/>
              </a:rPr>
              <a:t>dulci</a:t>
            </a:r>
            <a:r>
              <a:rPr lang="en-US">
                <a:effectLst/>
              </a:rPr>
              <a:t> </a:t>
            </a:r>
            <a:r>
              <a:rPr lang="en-US" err="1">
                <a:effectLst/>
              </a:rPr>
              <a:t>digne</a:t>
            </a:r>
            <a:r>
              <a:rPr lang="en-US">
                <a:effectLst/>
              </a:rPr>
              <a:t> mero non sine </a:t>
            </a:r>
            <a:r>
              <a:rPr lang="en-US" err="1">
                <a:effectLst/>
              </a:rPr>
              <a:t>floribus</a:t>
            </a:r>
            <a:r>
              <a:rPr lang="en-US">
                <a:effectLst/>
              </a:rPr>
              <a:t>, </a:t>
            </a:r>
            <a:r>
              <a:rPr lang="en-US" err="1">
                <a:effectLst/>
              </a:rPr>
              <a:t>cras</a:t>
            </a:r>
            <a:r>
              <a:rPr lang="en-US">
                <a:effectLst/>
              </a:rPr>
              <a:t> </a:t>
            </a:r>
            <a:r>
              <a:rPr lang="en-US" err="1">
                <a:effectLst/>
              </a:rPr>
              <a:t>donaberis</a:t>
            </a:r>
            <a:r>
              <a:rPr lang="en-US">
                <a:effectLst/>
              </a:rPr>
              <a:t> </a:t>
            </a:r>
            <a:r>
              <a:rPr lang="en-US" err="1">
                <a:effectLst/>
              </a:rPr>
              <a:t>haedo</a:t>
            </a:r>
            <a:r>
              <a:rPr lang="en-US">
                <a:effectLst/>
              </a:rPr>
              <a:t>, cui frons </a:t>
            </a:r>
            <a:r>
              <a:rPr lang="en-US" err="1">
                <a:effectLst/>
              </a:rPr>
              <a:t>turgida</a:t>
            </a:r>
            <a:r>
              <a:rPr lang="en-US">
                <a:effectLst/>
              </a:rPr>
              <a:t> </a:t>
            </a:r>
            <a:r>
              <a:rPr lang="en-US" err="1">
                <a:effectLst/>
              </a:rPr>
              <a:t>cornibus</a:t>
            </a:r>
            <a:r>
              <a:rPr lang="en-US">
                <a:effectLst/>
              </a:rPr>
              <a:t>.</a:t>
            </a:r>
          </a:p>
          <a:p>
            <a:br>
              <a:rPr lang="en-US">
                <a:effectLst/>
              </a:rPr>
            </a:br>
            <a:endParaRPr lang="en-US">
              <a:effectLst/>
            </a:endParaRPr>
          </a:p>
          <a:p>
            <a:pPr lvl="0"/>
            <a:endParaRPr lang="en-US"/>
          </a:p>
        </p:txBody>
      </p:sp>
      <p:sp>
        <p:nvSpPr>
          <p:cNvPr id="7" name="Text Placeholder 6">
            <a:extLst>
              <a:ext uri="{FF2B5EF4-FFF2-40B4-BE49-F238E27FC236}">
                <a16:creationId xmlns:a16="http://schemas.microsoft.com/office/drawing/2014/main" id="{49A328E2-3958-D249-A5DC-3E1B0DA2B06C}"/>
              </a:ext>
            </a:extLst>
          </p:cNvPr>
          <p:cNvSpPr>
            <a:spLocks noGrp="1"/>
          </p:cNvSpPr>
          <p:nvPr>
            <p:ph type="body" sz="quarter" idx="19" hasCustomPrompt="1"/>
          </p:nvPr>
        </p:nvSpPr>
        <p:spPr>
          <a:xfrm>
            <a:off x="825295" y="1752600"/>
            <a:ext cx="3205632" cy="1189725"/>
          </a:xfrm>
          <a:prstGeom prst="rect">
            <a:avLst/>
          </a:prstGeom>
        </p:spPr>
        <p:txBody>
          <a:bodyPr/>
          <a:lstStyle>
            <a:lvl1pPr>
              <a:defRPr sz="3999" b="1">
                <a:latin typeface="Georgia" panose="02040502050405020303" pitchFamily="18" charset="0"/>
              </a:defRPr>
            </a:lvl1pPr>
          </a:lstStyle>
          <a:p>
            <a:pPr lvl="0"/>
            <a:r>
              <a:rPr lang="en-US"/>
              <a:t>Header</a:t>
            </a:r>
          </a:p>
        </p:txBody>
      </p:sp>
      <p:sp>
        <p:nvSpPr>
          <p:cNvPr id="17" name="Line">
            <a:extLst>
              <a:ext uri="{FF2B5EF4-FFF2-40B4-BE49-F238E27FC236}">
                <a16:creationId xmlns:a16="http://schemas.microsoft.com/office/drawing/2014/main" id="{76301AE7-C20B-F04E-A6D7-AA0E38B95D3F}"/>
              </a:ext>
            </a:extLst>
          </p:cNvPr>
          <p:cNvSpPr/>
          <p:nvPr userDrawn="1"/>
        </p:nvSpPr>
        <p:spPr>
          <a:xfrm flipV="1">
            <a:off x="4494604" y="471117"/>
            <a:ext cx="0" cy="5915766"/>
          </a:xfrm>
          <a:prstGeom prst="line">
            <a:avLst/>
          </a:prstGeom>
          <a:ln w="12700">
            <a:solidFill>
              <a:srgbClr val="000000"/>
            </a:solidFill>
          </a:ln>
        </p:spPr>
        <p:txBody>
          <a:bodyPr lIns="22853" tIns="22853" rIns="22853" bIns="22853"/>
          <a:lstStyle/>
          <a:p>
            <a:endParaRPr sz="900"/>
          </a:p>
        </p:txBody>
      </p:sp>
      <p:sp>
        <p:nvSpPr>
          <p:cNvPr id="22" name="Text Placeholder 3">
            <a:extLst>
              <a:ext uri="{FF2B5EF4-FFF2-40B4-BE49-F238E27FC236}">
                <a16:creationId xmlns:a16="http://schemas.microsoft.com/office/drawing/2014/main" id="{BA275291-BD4D-764D-B1BF-96A346AC8513}"/>
              </a:ext>
            </a:extLst>
          </p:cNvPr>
          <p:cNvSpPr>
            <a:spLocks noGrp="1"/>
          </p:cNvSpPr>
          <p:nvPr>
            <p:ph type="body" sz="quarter" idx="20" hasCustomPrompt="1"/>
          </p:nvPr>
        </p:nvSpPr>
        <p:spPr>
          <a:xfrm>
            <a:off x="825294" y="1328738"/>
            <a:ext cx="2758356" cy="423863"/>
          </a:xfrm>
          <a:prstGeom prst="rect">
            <a:avLst/>
          </a:prstGeom>
        </p:spPr>
        <p:txBody>
          <a:bodyPr/>
          <a:lstStyle>
            <a:lvl1pPr>
              <a:defRPr sz="1800">
                <a:latin typeface="Arial" panose="020B0604020202020204" pitchFamily="34" charset="0"/>
                <a:cs typeface="Arial" panose="020B0604020202020204" pitchFamily="34" charset="0"/>
              </a:defRPr>
            </a:lvl1pPr>
          </a:lstStyle>
          <a:p>
            <a:pPr lvl="0"/>
            <a:r>
              <a:rPr lang="en-US"/>
              <a:t>Subtitle</a:t>
            </a:r>
          </a:p>
        </p:txBody>
      </p:sp>
    </p:spTree>
    <p:extLst>
      <p:ext uri="{BB962C8B-B14F-4D97-AF65-F5344CB8AC3E}">
        <p14:creationId xmlns:p14="http://schemas.microsoft.com/office/powerpoint/2010/main" val="2604867836"/>
      </p:ext>
    </p:extLst>
  </p:cSld>
  <p:clrMapOvr>
    <a:masterClrMapping/>
  </p:clrMapOvr>
  <p:transition spd="med"/>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16_Custom Layout">
    <p:spTree>
      <p:nvGrpSpPr>
        <p:cNvPr id="1" name=""/>
        <p:cNvGrpSpPr/>
        <p:nvPr/>
      </p:nvGrpSpPr>
      <p:grpSpPr>
        <a:xfrm>
          <a:off x="0" y="0"/>
          <a:ext cx="0" cy="0"/>
          <a:chOff x="0" y="0"/>
          <a:chExt cx="0" cy="0"/>
        </a:xfrm>
      </p:grpSpPr>
      <p:pic>
        <p:nvPicPr>
          <p:cNvPr id="3" name="_logomarkblack.png" descr="_logomarkblack.png">
            <a:extLst>
              <a:ext uri="{FF2B5EF4-FFF2-40B4-BE49-F238E27FC236}">
                <a16:creationId xmlns:a16="http://schemas.microsoft.com/office/drawing/2014/main" id="{1CB1E375-A312-AE43-87FE-AABCB20DE5D2}"/>
              </a:ext>
            </a:extLst>
          </p:cNvPr>
          <p:cNvPicPr>
            <a:picLocks noChangeAspect="1"/>
          </p:cNvPicPr>
          <p:nvPr userDrawn="1"/>
        </p:nvPicPr>
        <p:blipFill>
          <a:blip r:embed="rId2"/>
          <a:srcRect l="18908" t="19583" r="18908" b="19583"/>
          <a:stretch>
            <a:fillRect/>
          </a:stretch>
        </p:blipFill>
        <p:spPr>
          <a:xfrm>
            <a:off x="326740" y="6323425"/>
            <a:ext cx="207574" cy="203125"/>
          </a:xfrm>
          <a:prstGeom prst="rect">
            <a:avLst/>
          </a:prstGeom>
          <a:ln w="12700">
            <a:miter lim="400000"/>
          </a:ln>
        </p:spPr>
      </p:pic>
      <p:sp>
        <p:nvSpPr>
          <p:cNvPr id="7" name="Text Placeholder 6">
            <a:extLst>
              <a:ext uri="{FF2B5EF4-FFF2-40B4-BE49-F238E27FC236}">
                <a16:creationId xmlns:a16="http://schemas.microsoft.com/office/drawing/2014/main" id="{49A328E2-3958-D249-A5DC-3E1B0DA2B06C}"/>
              </a:ext>
            </a:extLst>
          </p:cNvPr>
          <p:cNvSpPr>
            <a:spLocks noGrp="1"/>
          </p:cNvSpPr>
          <p:nvPr>
            <p:ph type="body" sz="quarter" idx="19" hasCustomPrompt="1"/>
          </p:nvPr>
        </p:nvSpPr>
        <p:spPr>
          <a:xfrm>
            <a:off x="761802" y="995363"/>
            <a:ext cx="7935424" cy="723900"/>
          </a:xfrm>
          <a:prstGeom prst="rect">
            <a:avLst/>
          </a:prstGeom>
        </p:spPr>
        <p:txBody>
          <a:bodyPr/>
          <a:lstStyle>
            <a:lvl1pPr>
              <a:defRPr sz="3999" b="1">
                <a:latin typeface="Georgia" panose="02040502050405020303" pitchFamily="18" charset="0"/>
              </a:defRPr>
            </a:lvl1pPr>
          </a:lstStyle>
          <a:p>
            <a:pPr lvl="0"/>
            <a:r>
              <a:rPr lang="en-US"/>
              <a:t>Header</a:t>
            </a:r>
          </a:p>
        </p:txBody>
      </p:sp>
      <p:sp>
        <p:nvSpPr>
          <p:cNvPr id="22" name="Text Placeholder 3">
            <a:extLst>
              <a:ext uri="{FF2B5EF4-FFF2-40B4-BE49-F238E27FC236}">
                <a16:creationId xmlns:a16="http://schemas.microsoft.com/office/drawing/2014/main" id="{BA275291-BD4D-764D-B1BF-96A346AC8513}"/>
              </a:ext>
            </a:extLst>
          </p:cNvPr>
          <p:cNvSpPr>
            <a:spLocks noGrp="1"/>
          </p:cNvSpPr>
          <p:nvPr>
            <p:ph type="body" sz="quarter" idx="20" hasCustomPrompt="1"/>
          </p:nvPr>
        </p:nvSpPr>
        <p:spPr>
          <a:xfrm>
            <a:off x="761802" y="571500"/>
            <a:ext cx="2758356" cy="423863"/>
          </a:xfrm>
          <a:prstGeom prst="rect">
            <a:avLst/>
          </a:prstGeom>
        </p:spPr>
        <p:txBody>
          <a:bodyPr/>
          <a:lstStyle>
            <a:lvl1pPr>
              <a:defRPr sz="1800">
                <a:latin typeface="Arial" panose="020B0604020202020204" pitchFamily="34" charset="0"/>
                <a:cs typeface="Arial" panose="020B0604020202020204" pitchFamily="34" charset="0"/>
              </a:defRPr>
            </a:lvl1pPr>
          </a:lstStyle>
          <a:p>
            <a:pPr lvl="0"/>
            <a:r>
              <a:rPr lang="en-US"/>
              <a:t>Subtitle</a:t>
            </a:r>
          </a:p>
        </p:txBody>
      </p:sp>
    </p:spTree>
    <p:extLst>
      <p:ext uri="{BB962C8B-B14F-4D97-AF65-F5344CB8AC3E}">
        <p14:creationId xmlns:p14="http://schemas.microsoft.com/office/powerpoint/2010/main" val="2179849198"/>
      </p:ext>
    </p:extLst>
  </p:cSld>
  <p:clrMapOvr>
    <a:masterClrMapping/>
  </p:clrMapOvr>
  <p:transition spd="med"/>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E561F0-79E1-0148-AA11-F056D6B7123D}"/>
              </a:ext>
            </a:extLst>
          </p:cNvPr>
          <p:cNvSpPr/>
          <p:nvPr userDrawn="1"/>
        </p:nvSpPr>
        <p:spPr>
          <a:xfrm>
            <a:off x="0" y="3375140"/>
            <a:ext cx="4761260" cy="107722"/>
          </a:xfrm>
          <a:prstGeom prst="rect">
            <a:avLst/>
          </a:prstGeom>
          <a:solidFill>
            <a:schemeClr val="accent5"/>
          </a:solidFill>
          <a:ln w="9525"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l" defTabSz="412667" rtl="0" fontAlgn="auto" latinLnBrk="0" hangingPunct="0">
              <a:lnSpc>
                <a:spcPct val="100000"/>
              </a:lnSpc>
              <a:spcBef>
                <a:spcPts val="0"/>
              </a:spcBef>
              <a:spcAft>
                <a:spcPts val="0"/>
              </a:spcAft>
              <a:buClrTx/>
              <a:buSzTx/>
              <a:buFontTx/>
              <a:buNone/>
              <a:tabLst/>
            </a:pPr>
            <a:endParaRPr kumimoji="0" lang="en-US" sz="700" b="0" i="0" u="none" strike="noStrike" cap="all" spc="63" normalizeH="0" baseline="0">
              <a:ln>
                <a:noFill/>
              </a:ln>
              <a:solidFill>
                <a:srgbClr val="000000"/>
              </a:solidFill>
              <a:effectLst/>
              <a:uFillTx/>
              <a:latin typeface="+mj-lt"/>
              <a:ea typeface="+mj-ea"/>
              <a:cs typeface="+mj-cs"/>
              <a:sym typeface="Helvetica"/>
            </a:endParaRPr>
          </a:p>
        </p:txBody>
      </p:sp>
      <p:pic>
        <p:nvPicPr>
          <p:cNvPr id="3" name="_logomarkblack.png" descr="_logomarkblack.png">
            <a:extLst>
              <a:ext uri="{FF2B5EF4-FFF2-40B4-BE49-F238E27FC236}">
                <a16:creationId xmlns:a16="http://schemas.microsoft.com/office/drawing/2014/main" id="{1CB1E375-A312-AE43-87FE-AABCB20DE5D2}"/>
              </a:ext>
            </a:extLst>
          </p:cNvPr>
          <p:cNvPicPr>
            <a:picLocks noChangeAspect="1"/>
          </p:cNvPicPr>
          <p:nvPr userDrawn="1"/>
        </p:nvPicPr>
        <p:blipFill>
          <a:blip r:embed="rId2"/>
          <a:srcRect l="18908" t="19583" r="18908" b="19583"/>
          <a:stretch>
            <a:fillRect/>
          </a:stretch>
        </p:blipFill>
        <p:spPr>
          <a:xfrm>
            <a:off x="326740" y="6323425"/>
            <a:ext cx="207574" cy="203125"/>
          </a:xfrm>
          <a:prstGeom prst="rect">
            <a:avLst/>
          </a:prstGeom>
          <a:ln w="12700">
            <a:miter lim="400000"/>
          </a:ln>
        </p:spPr>
      </p:pic>
      <p:sp>
        <p:nvSpPr>
          <p:cNvPr id="5" name="Text Placeholder 3">
            <a:extLst>
              <a:ext uri="{FF2B5EF4-FFF2-40B4-BE49-F238E27FC236}">
                <a16:creationId xmlns:a16="http://schemas.microsoft.com/office/drawing/2014/main" id="{F66F2222-08E8-134F-855B-748B59FF68C2}"/>
              </a:ext>
            </a:extLst>
          </p:cNvPr>
          <p:cNvSpPr>
            <a:spLocks noGrp="1"/>
          </p:cNvSpPr>
          <p:nvPr>
            <p:ph type="body" sz="quarter" idx="18" hasCustomPrompt="1"/>
          </p:nvPr>
        </p:nvSpPr>
        <p:spPr>
          <a:xfrm>
            <a:off x="825294" y="3133247"/>
            <a:ext cx="2886514" cy="1984190"/>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O </a:t>
            </a:r>
            <a:r>
              <a:rPr lang="en-US" err="1">
                <a:effectLst/>
              </a:rPr>
              <a:t>fons</a:t>
            </a:r>
            <a:r>
              <a:rPr lang="en-US">
                <a:effectLst/>
              </a:rPr>
              <a:t> </a:t>
            </a:r>
            <a:r>
              <a:rPr lang="en-US" err="1">
                <a:effectLst/>
              </a:rPr>
              <a:t>Bandusiae</a:t>
            </a:r>
            <a:r>
              <a:rPr lang="en-US">
                <a:effectLst/>
              </a:rPr>
              <a:t>, </a:t>
            </a:r>
            <a:r>
              <a:rPr lang="en-US" err="1">
                <a:effectLst/>
              </a:rPr>
              <a:t>splendidior</a:t>
            </a:r>
            <a:r>
              <a:rPr lang="en-US">
                <a:effectLst/>
              </a:rPr>
              <a:t> vitro, </a:t>
            </a:r>
            <a:r>
              <a:rPr lang="en-US" err="1">
                <a:effectLst/>
              </a:rPr>
              <a:t>dulci</a:t>
            </a:r>
            <a:r>
              <a:rPr lang="en-US">
                <a:effectLst/>
              </a:rPr>
              <a:t> </a:t>
            </a:r>
            <a:r>
              <a:rPr lang="en-US" err="1">
                <a:effectLst/>
              </a:rPr>
              <a:t>digne</a:t>
            </a:r>
            <a:r>
              <a:rPr lang="en-US">
                <a:effectLst/>
              </a:rPr>
              <a:t> mero non sine </a:t>
            </a:r>
            <a:r>
              <a:rPr lang="en-US" err="1">
                <a:effectLst/>
              </a:rPr>
              <a:t>floribus</a:t>
            </a:r>
            <a:r>
              <a:rPr lang="en-US">
                <a:effectLst/>
              </a:rPr>
              <a:t>, </a:t>
            </a:r>
            <a:r>
              <a:rPr lang="en-US" err="1">
                <a:effectLst/>
              </a:rPr>
              <a:t>cras</a:t>
            </a:r>
            <a:r>
              <a:rPr lang="en-US">
                <a:effectLst/>
              </a:rPr>
              <a:t> </a:t>
            </a:r>
            <a:r>
              <a:rPr lang="en-US" err="1">
                <a:effectLst/>
              </a:rPr>
              <a:t>donaberis</a:t>
            </a:r>
            <a:r>
              <a:rPr lang="en-US">
                <a:effectLst/>
              </a:rPr>
              <a:t> </a:t>
            </a:r>
            <a:r>
              <a:rPr lang="en-US" err="1">
                <a:effectLst/>
              </a:rPr>
              <a:t>haedo</a:t>
            </a:r>
            <a:r>
              <a:rPr lang="en-US">
                <a:effectLst/>
              </a:rPr>
              <a:t>, cui frons </a:t>
            </a:r>
            <a:r>
              <a:rPr lang="en-US" err="1">
                <a:effectLst/>
              </a:rPr>
              <a:t>turgida</a:t>
            </a:r>
            <a:r>
              <a:rPr lang="en-US">
                <a:effectLst/>
              </a:rPr>
              <a:t> </a:t>
            </a:r>
            <a:r>
              <a:rPr lang="en-US" err="1">
                <a:effectLst/>
              </a:rPr>
              <a:t>cornibus</a:t>
            </a:r>
            <a:r>
              <a:rPr lang="en-US">
                <a:effectLst/>
              </a:rPr>
              <a:t>.</a:t>
            </a:r>
          </a:p>
          <a:p>
            <a:br>
              <a:rPr lang="en-US">
                <a:effectLst/>
              </a:rPr>
            </a:br>
            <a:endParaRPr lang="en-US">
              <a:effectLst/>
            </a:endParaRPr>
          </a:p>
          <a:p>
            <a:pPr lvl="0"/>
            <a:endParaRPr lang="en-US"/>
          </a:p>
        </p:txBody>
      </p:sp>
      <p:sp>
        <p:nvSpPr>
          <p:cNvPr id="7" name="Text Placeholder 6">
            <a:extLst>
              <a:ext uri="{FF2B5EF4-FFF2-40B4-BE49-F238E27FC236}">
                <a16:creationId xmlns:a16="http://schemas.microsoft.com/office/drawing/2014/main" id="{49A328E2-3958-D249-A5DC-3E1B0DA2B06C}"/>
              </a:ext>
            </a:extLst>
          </p:cNvPr>
          <p:cNvSpPr>
            <a:spLocks noGrp="1"/>
          </p:cNvSpPr>
          <p:nvPr>
            <p:ph type="body" sz="quarter" idx="19" hasCustomPrompt="1"/>
          </p:nvPr>
        </p:nvSpPr>
        <p:spPr>
          <a:xfrm>
            <a:off x="825295" y="1752600"/>
            <a:ext cx="3205632" cy="1189725"/>
          </a:xfrm>
          <a:prstGeom prst="rect">
            <a:avLst/>
          </a:prstGeom>
        </p:spPr>
        <p:txBody>
          <a:bodyPr/>
          <a:lstStyle>
            <a:lvl1pPr>
              <a:defRPr sz="3999" b="1">
                <a:latin typeface="Georgia" panose="02040502050405020303" pitchFamily="18" charset="0"/>
              </a:defRPr>
            </a:lvl1pPr>
          </a:lstStyle>
          <a:p>
            <a:pPr lvl="0"/>
            <a:r>
              <a:rPr lang="en-US"/>
              <a:t>Header</a:t>
            </a:r>
          </a:p>
        </p:txBody>
      </p:sp>
      <p:sp>
        <p:nvSpPr>
          <p:cNvPr id="22" name="Text Placeholder 3">
            <a:extLst>
              <a:ext uri="{FF2B5EF4-FFF2-40B4-BE49-F238E27FC236}">
                <a16:creationId xmlns:a16="http://schemas.microsoft.com/office/drawing/2014/main" id="{BA275291-BD4D-764D-B1BF-96A346AC8513}"/>
              </a:ext>
            </a:extLst>
          </p:cNvPr>
          <p:cNvSpPr>
            <a:spLocks noGrp="1"/>
          </p:cNvSpPr>
          <p:nvPr>
            <p:ph type="body" sz="quarter" idx="20" hasCustomPrompt="1"/>
          </p:nvPr>
        </p:nvSpPr>
        <p:spPr>
          <a:xfrm>
            <a:off x="825294" y="1328738"/>
            <a:ext cx="2758356" cy="423863"/>
          </a:xfrm>
          <a:prstGeom prst="rect">
            <a:avLst/>
          </a:prstGeom>
        </p:spPr>
        <p:txBody>
          <a:bodyPr/>
          <a:lstStyle>
            <a:lvl1pPr>
              <a:defRPr sz="1800">
                <a:latin typeface="Arial" panose="020B0604020202020204" pitchFamily="34" charset="0"/>
                <a:cs typeface="Arial" panose="020B0604020202020204" pitchFamily="34" charset="0"/>
              </a:defRPr>
            </a:lvl1pPr>
          </a:lstStyle>
          <a:p>
            <a:pPr lvl="0"/>
            <a:r>
              <a:rPr lang="en-US"/>
              <a:t>Subtitle</a:t>
            </a:r>
          </a:p>
        </p:txBody>
      </p:sp>
    </p:spTree>
    <p:extLst>
      <p:ext uri="{BB962C8B-B14F-4D97-AF65-F5344CB8AC3E}">
        <p14:creationId xmlns:p14="http://schemas.microsoft.com/office/powerpoint/2010/main" val="1273147506"/>
      </p:ext>
    </p:extLst>
  </p:cSld>
  <p:clrMapOvr>
    <a:masterClrMapping/>
  </p:clrMapOvr>
  <p:transition spd="med"/>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27" name="Circle">
            <a:extLst>
              <a:ext uri="{FF2B5EF4-FFF2-40B4-BE49-F238E27FC236}">
                <a16:creationId xmlns:a16="http://schemas.microsoft.com/office/drawing/2014/main" id="{0D7C7408-5666-874B-8D8A-7A2CB4D80B4E}"/>
              </a:ext>
            </a:extLst>
          </p:cNvPr>
          <p:cNvSpPr/>
          <p:nvPr userDrawn="1"/>
        </p:nvSpPr>
        <p:spPr>
          <a:xfrm>
            <a:off x="7286149" y="687535"/>
            <a:ext cx="3968832" cy="3969866"/>
          </a:xfrm>
          <a:prstGeom prst="ellipse">
            <a:avLst/>
          </a:prstGeom>
          <a:solidFill>
            <a:schemeClr val="tx2">
              <a:alpha val="79000"/>
            </a:schemeClr>
          </a:solidFill>
          <a:ln w="12700" cap="flat">
            <a:noFill/>
            <a:miter lim="400000"/>
          </a:ln>
          <a:effectLst/>
        </p:spPr>
        <p:txBody>
          <a:bodyPr wrap="square" lIns="0" tIns="0" rIns="0" bIns="0" numCol="1" anchor="ctr">
            <a:noAutofit/>
          </a:bodyPr>
          <a:lstStyle/>
          <a:p>
            <a:endParaRPr sz="900"/>
          </a:p>
        </p:txBody>
      </p:sp>
      <p:sp>
        <p:nvSpPr>
          <p:cNvPr id="28" name="Circle">
            <a:extLst>
              <a:ext uri="{FF2B5EF4-FFF2-40B4-BE49-F238E27FC236}">
                <a16:creationId xmlns:a16="http://schemas.microsoft.com/office/drawing/2014/main" id="{7A425808-BC1F-7040-8613-A7E8AD96C11B}"/>
              </a:ext>
            </a:extLst>
          </p:cNvPr>
          <p:cNvSpPr/>
          <p:nvPr userDrawn="1"/>
        </p:nvSpPr>
        <p:spPr>
          <a:xfrm>
            <a:off x="4734113" y="687973"/>
            <a:ext cx="3968395" cy="3969429"/>
          </a:xfrm>
          <a:prstGeom prst="ellipse">
            <a:avLst/>
          </a:prstGeom>
          <a:solidFill>
            <a:schemeClr val="accent4">
              <a:alpha val="65000"/>
            </a:schemeClr>
          </a:solidFill>
          <a:ln w="12700" cap="flat">
            <a:noFill/>
            <a:miter lim="400000"/>
          </a:ln>
          <a:effectLst/>
        </p:spPr>
        <p:txBody>
          <a:bodyPr wrap="square" lIns="0" tIns="0" rIns="0" bIns="0" numCol="1" anchor="ctr">
            <a:noAutofit/>
          </a:bodyPr>
          <a:lstStyle/>
          <a:p>
            <a:endParaRPr sz="900"/>
          </a:p>
        </p:txBody>
      </p:sp>
      <p:cxnSp>
        <p:nvCxnSpPr>
          <p:cNvPr id="29" name="Straight Connector 28">
            <a:extLst>
              <a:ext uri="{FF2B5EF4-FFF2-40B4-BE49-F238E27FC236}">
                <a16:creationId xmlns:a16="http://schemas.microsoft.com/office/drawing/2014/main" id="{EEB4B16A-B175-8249-94D7-C40EB594599E}"/>
              </a:ext>
            </a:extLst>
          </p:cNvPr>
          <p:cNvCxnSpPr/>
          <p:nvPr userDrawn="1"/>
        </p:nvCxnSpPr>
        <p:spPr>
          <a:xfrm flipV="1">
            <a:off x="8016947" y="2971800"/>
            <a:ext cx="0" cy="1460810"/>
          </a:xfrm>
          <a:prstGeom prst="line">
            <a:avLst/>
          </a:prstGeom>
          <a:noFill/>
          <a:ln w="31750" cap="flat">
            <a:solidFill>
              <a:srgbClr val="000000"/>
            </a:solidFill>
            <a:prstDash val="solid"/>
            <a:round/>
            <a:tailEnd type="triangle" w="lg" len="med"/>
          </a:ln>
          <a:effectLst/>
          <a:sp3d/>
        </p:spPr>
        <p:style>
          <a:lnRef idx="0">
            <a:scrgbClr r="0" g="0" b="0"/>
          </a:lnRef>
          <a:fillRef idx="0">
            <a:scrgbClr r="0" g="0" b="0"/>
          </a:fillRef>
          <a:effectRef idx="0">
            <a:scrgbClr r="0" g="0" b="0"/>
          </a:effectRef>
          <a:fontRef idx="none"/>
        </p:style>
      </p:cxnSp>
      <p:pic>
        <p:nvPicPr>
          <p:cNvPr id="3" name="_logomarkblack.png" descr="_logomarkblack.png">
            <a:extLst>
              <a:ext uri="{FF2B5EF4-FFF2-40B4-BE49-F238E27FC236}">
                <a16:creationId xmlns:a16="http://schemas.microsoft.com/office/drawing/2014/main" id="{1CB1E375-A312-AE43-87FE-AABCB20DE5D2}"/>
              </a:ext>
            </a:extLst>
          </p:cNvPr>
          <p:cNvPicPr>
            <a:picLocks noChangeAspect="1"/>
          </p:cNvPicPr>
          <p:nvPr userDrawn="1"/>
        </p:nvPicPr>
        <p:blipFill>
          <a:blip r:embed="rId2"/>
          <a:srcRect l="18908" t="19583" r="18908" b="19583"/>
          <a:stretch>
            <a:fillRect/>
          </a:stretch>
        </p:blipFill>
        <p:spPr>
          <a:xfrm>
            <a:off x="326740" y="6323425"/>
            <a:ext cx="207574" cy="203125"/>
          </a:xfrm>
          <a:prstGeom prst="rect">
            <a:avLst/>
          </a:prstGeom>
          <a:ln w="12700">
            <a:miter lim="400000"/>
          </a:ln>
        </p:spPr>
      </p:pic>
      <p:sp>
        <p:nvSpPr>
          <p:cNvPr id="5" name="Text Placeholder 3">
            <a:extLst>
              <a:ext uri="{FF2B5EF4-FFF2-40B4-BE49-F238E27FC236}">
                <a16:creationId xmlns:a16="http://schemas.microsoft.com/office/drawing/2014/main" id="{F66F2222-08E8-134F-855B-748B59FF68C2}"/>
              </a:ext>
            </a:extLst>
          </p:cNvPr>
          <p:cNvSpPr>
            <a:spLocks noGrp="1"/>
          </p:cNvSpPr>
          <p:nvPr>
            <p:ph type="body" sz="quarter" idx="18" hasCustomPrompt="1"/>
          </p:nvPr>
        </p:nvSpPr>
        <p:spPr>
          <a:xfrm>
            <a:off x="761695" y="3559438"/>
            <a:ext cx="2975505" cy="1777293"/>
          </a:xfrm>
          <a:prstGeom prst="rect">
            <a:avLst/>
          </a:prstGeom>
        </p:spPr>
        <p:txBody>
          <a:bodyPr/>
          <a:lstStyle>
            <a:lvl1pPr>
              <a:defRPr sz="1800">
                <a:latin typeface="Arial" panose="020B0604020202020204" pitchFamily="34" charset="0"/>
                <a:cs typeface="Arial" panose="020B0604020202020204" pitchFamily="34" charset="0"/>
              </a:defRPr>
            </a:lvl1pPr>
          </a:lstStyle>
          <a:p>
            <a:r>
              <a:rPr lang="en-US">
                <a:effectLst/>
              </a:rPr>
              <a:t>O </a:t>
            </a:r>
            <a:r>
              <a:rPr lang="en-US" err="1">
                <a:effectLst/>
              </a:rPr>
              <a:t>fons</a:t>
            </a:r>
            <a:r>
              <a:rPr lang="en-US">
                <a:effectLst/>
              </a:rPr>
              <a:t> </a:t>
            </a:r>
            <a:r>
              <a:rPr lang="en-US" err="1">
                <a:effectLst/>
              </a:rPr>
              <a:t>Bandusiae</a:t>
            </a:r>
            <a:r>
              <a:rPr lang="en-US">
                <a:effectLst/>
              </a:rPr>
              <a:t>, </a:t>
            </a:r>
            <a:r>
              <a:rPr lang="en-US" err="1">
                <a:effectLst/>
              </a:rPr>
              <a:t>splendidior</a:t>
            </a:r>
            <a:r>
              <a:rPr lang="en-US">
                <a:effectLst/>
              </a:rPr>
              <a:t> vitro, </a:t>
            </a:r>
            <a:r>
              <a:rPr lang="en-US" err="1">
                <a:effectLst/>
              </a:rPr>
              <a:t>dulci</a:t>
            </a:r>
            <a:r>
              <a:rPr lang="en-US">
                <a:effectLst/>
              </a:rPr>
              <a:t> </a:t>
            </a:r>
            <a:r>
              <a:rPr lang="en-US" err="1">
                <a:effectLst/>
              </a:rPr>
              <a:t>digne</a:t>
            </a:r>
            <a:r>
              <a:rPr lang="en-US">
                <a:effectLst/>
              </a:rPr>
              <a:t> mero non sine </a:t>
            </a:r>
            <a:r>
              <a:rPr lang="en-US" err="1">
                <a:effectLst/>
              </a:rPr>
              <a:t>floribus</a:t>
            </a:r>
            <a:r>
              <a:rPr lang="en-US">
                <a:effectLst/>
              </a:rPr>
              <a:t>, </a:t>
            </a:r>
            <a:r>
              <a:rPr lang="en-US" err="1">
                <a:effectLst/>
              </a:rPr>
              <a:t>cras</a:t>
            </a:r>
            <a:r>
              <a:rPr lang="en-US">
                <a:effectLst/>
              </a:rPr>
              <a:t> </a:t>
            </a:r>
            <a:r>
              <a:rPr lang="en-US" err="1">
                <a:effectLst/>
              </a:rPr>
              <a:t>donaberis</a:t>
            </a:r>
            <a:r>
              <a:rPr lang="en-US">
                <a:effectLst/>
              </a:rPr>
              <a:t> </a:t>
            </a:r>
            <a:r>
              <a:rPr lang="en-US" err="1">
                <a:effectLst/>
              </a:rPr>
              <a:t>haedo</a:t>
            </a:r>
            <a:r>
              <a:rPr lang="en-US">
                <a:effectLst/>
              </a:rPr>
              <a:t>, cui frons </a:t>
            </a:r>
            <a:r>
              <a:rPr lang="en-US" err="1">
                <a:effectLst/>
              </a:rPr>
              <a:t>turgida</a:t>
            </a:r>
            <a:r>
              <a:rPr lang="en-US">
                <a:effectLst/>
              </a:rPr>
              <a:t> </a:t>
            </a:r>
            <a:r>
              <a:rPr lang="en-US" err="1">
                <a:effectLst/>
              </a:rPr>
              <a:t>cornibus</a:t>
            </a:r>
            <a:r>
              <a:rPr lang="en-US">
                <a:effectLst/>
              </a:rPr>
              <a:t>.</a:t>
            </a:r>
          </a:p>
          <a:p>
            <a:br>
              <a:rPr lang="en-US">
                <a:effectLst/>
              </a:rPr>
            </a:br>
            <a:endParaRPr lang="en-US">
              <a:effectLst/>
            </a:endParaRPr>
          </a:p>
          <a:p>
            <a:pPr lvl="0"/>
            <a:endParaRPr lang="en-US"/>
          </a:p>
        </p:txBody>
      </p:sp>
      <p:sp>
        <p:nvSpPr>
          <p:cNvPr id="7" name="Text Placeholder 6">
            <a:extLst>
              <a:ext uri="{FF2B5EF4-FFF2-40B4-BE49-F238E27FC236}">
                <a16:creationId xmlns:a16="http://schemas.microsoft.com/office/drawing/2014/main" id="{49A328E2-3958-D249-A5DC-3E1B0DA2B06C}"/>
              </a:ext>
            </a:extLst>
          </p:cNvPr>
          <p:cNvSpPr>
            <a:spLocks noGrp="1"/>
          </p:cNvSpPr>
          <p:nvPr>
            <p:ph type="body" sz="quarter" idx="19" hasCustomPrompt="1"/>
          </p:nvPr>
        </p:nvSpPr>
        <p:spPr>
          <a:xfrm>
            <a:off x="780740" y="1562100"/>
            <a:ext cx="2975505" cy="1181100"/>
          </a:xfrm>
          <a:prstGeom prst="rect">
            <a:avLst/>
          </a:prstGeom>
        </p:spPr>
        <p:txBody>
          <a:bodyPr/>
          <a:lstStyle>
            <a:lvl1pPr>
              <a:defRPr sz="3999" b="1">
                <a:latin typeface="Georgia" panose="02040502050405020303" pitchFamily="18" charset="0"/>
              </a:defRPr>
            </a:lvl1pPr>
          </a:lstStyle>
          <a:p>
            <a:pPr lvl="0"/>
            <a:r>
              <a:rPr lang="en-US"/>
              <a:t>Venn Diagram</a:t>
            </a:r>
          </a:p>
        </p:txBody>
      </p:sp>
      <p:sp>
        <p:nvSpPr>
          <p:cNvPr id="12" name="Text Placeholder 3">
            <a:extLst>
              <a:ext uri="{FF2B5EF4-FFF2-40B4-BE49-F238E27FC236}">
                <a16:creationId xmlns:a16="http://schemas.microsoft.com/office/drawing/2014/main" id="{6D4A83E0-FCE5-214E-ACFB-061B30CEC473}"/>
              </a:ext>
            </a:extLst>
          </p:cNvPr>
          <p:cNvSpPr>
            <a:spLocks noGrp="1"/>
          </p:cNvSpPr>
          <p:nvPr>
            <p:ph type="body" sz="quarter" idx="20" hasCustomPrompt="1"/>
          </p:nvPr>
        </p:nvSpPr>
        <p:spPr>
          <a:xfrm>
            <a:off x="5421690" y="1677139"/>
            <a:ext cx="1241100" cy="371286"/>
          </a:xfrm>
          <a:prstGeom prst="rect">
            <a:avLst/>
          </a:prstGeom>
        </p:spPr>
        <p:txBody>
          <a:bodyPr/>
          <a:lstStyle>
            <a:lvl1pPr algn="ctr">
              <a:defRPr sz="1800" b="1">
                <a:latin typeface="Georgia" panose="02040502050405020303" pitchFamily="18" charset="0"/>
              </a:defRPr>
            </a:lvl1pPr>
          </a:lstStyle>
          <a:p>
            <a:r>
              <a:rPr lang="en-US">
                <a:effectLst/>
              </a:rPr>
              <a:t>Option A</a:t>
            </a:r>
          </a:p>
          <a:p>
            <a:br>
              <a:rPr lang="en-US">
                <a:effectLst/>
              </a:rPr>
            </a:br>
            <a:endParaRPr lang="en-US">
              <a:effectLst/>
            </a:endParaRPr>
          </a:p>
          <a:p>
            <a:pPr lvl="0"/>
            <a:endParaRPr lang="en-US"/>
          </a:p>
        </p:txBody>
      </p:sp>
      <p:sp>
        <p:nvSpPr>
          <p:cNvPr id="13" name="Text Placeholder 3">
            <a:extLst>
              <a:ext uri="{FF2B5EF4-FFF2-40B4-BE49-F238E27FC236}">
                <a16:creationId xmlns:a16="http://schemas.microsoft.com/office/drawing/2014/main" id="{9571F63B-A9B7-B34D-A008-42835D5FECB6}"/>
              </a:ext>
            </a:extLst>
          </p:cNvPr>
          <p:cNvSpPr>
            <a:spLocks noGrp="1"/>
          </p:cNvSpPr>
          <p:nvPr>
            <p:ph type="body" sz="quarter" idx="21" hasCustomPrompt="1"/>
          </p:nvPr>
        </p:nvSpPr>
        <p:spPr>
          <a:xfrm>
            <a:off x="9032250" y="1681286"/>
            <a:ext cx="1296253" cy="362994"/>
          </a:xfrm>
          <a:prstGeom prst="rect">
            <a:avLst/>
          </a:prstGeom>
        </p:spPr>
        <p:txBody>
          <a:bodyPr/>
          <a:lstStyle>
            <a:lvl1pPr algn="ctr">
              <a:defRPr sz="1800" b="1">
                <a:latin typeface="Georgia" panose="02040502050405020303" pitchFamily="18" charset="0"/>
              </a:defRPr>
            </a:lvl1pPr>
          </a:lstStyle>
          <a:p>
            <a:r>
              <a:rPr lang="en-US">
                <a:effectLst/>
              </a:rPr>
              <a:t>Option B</a:t>
            </a:r>
          </a:p>
          <a:p>
            <a:br>
              <a:rPr lang="en-US">
                <a:effectLst/>
              </a:rPr>
            </a:br>
            <a:endParaRPr lang="en-US">
              <a:effectLst/>
            </a:endParaRPr>
          </a:p>
          <a:p>
            <a:pPr lvl="0"/>
            <a:endParaRPr lang="en-US"/>
          </a:p>
        </p:txBody>
      </p:sp>
      <p:sp>
        <p:nvSpPr>
          <p:cNvPr id="14" name="Text Placeholder 3">
            <a:extLst>
              <a:ext uri="{FF2B5EF4-FFF2-40B4-BE49-F238E27FC236}">
                <a16:creationId xmlns:a16="http://schemas.microsoft.com/office/drawing/2014/main" id="{59821F41-426C-844C-A9E7-D56294C39B4B}"/>
              </a:ext>
            </a:extLst>
          </p:cNvPr>
          <p:cNvSpPr>
            <a:spLocks noGrp="1"/>
          </p:cNvSpPr>
          <p:nvPr>
            <p:ph type="body" sz="quarter" idx="22" hasCustomPrompt="1"/>
          </p:nvPr>
        </p:nvSpPr>
        <p:spPr>
          <a:xfrm>
            <a:off x="7487318" y="4680518"/>
            <a:ext cx="1296253" cy="362994"/>
          </a:xfrm>
          <a:prstGeom prst="rect">
            <a:avLst/>
          </a:prstGeom>
        </p:spPr>
        <p:txBody>
          <a:bodyPr/>
          <a:lstStyle>
            <a:lvl1pPr algn="ctr">
              <a:defRPr sz="1800" b="1">
                <a:latin typeface="Georgia" panose="02040502050405020303" pitchFamily="18" charset="0"/>
              </a:defRPr>
            </a:lvl1pPr>
          </a:lstStyle>
          <a:p>
            <a:r>
              <a:rPr lang="en-US">
                <a:effectLst/>
              </a:rPr>
              <a:t>Option C</a:t>
            </a:r>
          </a:p>
          <a:p>
            <a:br>
              <a:rPr lang="en-US">
                <a:effectLst/>
              </a:rPr>
            </a:br>
            <a:endParaRPr lang="en-US">
              <a:effectLst/>
            </a:endParaRPr>
          </a:p>
          <a:p>
            <a:pPr lvl="0"/>
            <a:endParaRPr lang="en-US"/>
          </a:p>
        </p:txBody>
      </p:sp>
      <p:sp>
        <p:nvSpPr>
          <p:cNvPr id="15" name="Text Placeholder 3">
            <a:extLst>
              <a:ext uri="{FF2B5EF4-FFF2-40B4-BE49-F238E27FC236}">
                <a16:creationId xmlns:a16="http://schemas.microsoft.com/office/drawing/2014/main" id="{585762D1-D9E9-0543-8B25-838639096F8D}"/>
              </a:ext>
            </a:extLst>
          </p:cNvPr>
          <p:cNvSpPr>
            <a:spLocks noGrp="1"/>
          </p:cNvSpPr>
          <p:nvPr>
            <p:ph type="body" sz="quarter" idx="23" hasCustomPrompt="1"/>
          </p:nvPr>
        </p:nvSpPr>
        <p:spPr>
          <a:xfrm>
            <a:off x="5223088" y="2349394"/>
            <a:ext cx="2052355" cy="1202459"/>
          </a:xfrm>
          <a:prstGeom prst="rect">
            <a:avLst/>
          </a:prstGeom>
        </p:spPr>
        <p:txBody>
          <a:bodyPr/>
          <a:lstStyle>
            <a:lvl1pPr marL="228554" indent="-228554">
              <a:buFont typeface="Arial" panose="020B0604020202020204" pitchFamily="34" charset="0"/>
              <a:buChar char="•"/>
              <a:defRPr sz="1600">
                <a:latin typeface="Arial" panose="020B0604020202020204" pitchFamily="34" charset="0"/>
                <a:cs typeface="Arial" panose="020B0604020202020204" pitchFamily="34" charset="0"/>
              </a:defRPr>
            </a:lvl1pPr>
          </a:lstStyle>
          <a:p>
            <a:r>
              <a:rPr lang="en-US">
                <a:effectLst/>
              </a:rPr>
              <a:t>Carpe diem</a:t>
            </a:r>
          </a:p>
          <a:p>
            <a:r>
              <a:rPr lang="en-US">
                <a:effectLst/>
              </a:rPr>
              <a:t> </a:t>
            </a:r>
            <a:r>
              <a:rPr lang="en-US" err="1">
                <a:effectLst/>
              </a:rPr>
              <a:t>quam</a:t>
            </a:r>
            <a:r>
              <a:rPr lang="en-US">
                <a:effectLst/>
              </a:rPr>
              <a:t> minimum </a:t>
            </a:r>
            <a:r>
              <a:rPr lang="en-US" err="1">
                <a:effectLst/>
              </a:rPr>
              <a:t>credulo</a:t>
            </a:r>
            <a:r>
              <a:rPr lang="en-US">
                <a:effectLst/>
              </a:rPr>
              <a:t> </a:t>
            </a:r>
            <a:r>
              <a:rPr lang="en-US" err="1">
                <a:effectLst/>
              </a:rPr>
              <a:t>postero</a:t>
            </a:r>
            <a:endParaRPr lang="en-US">
              <a:effectLst/>
            </a:endParaRPr>
          </a:p>
          <a:p>
            <a:br>
              <a:rPr lang="en-US">
                <a:effectLst/>
              </a:rPr>
            </a:br>
            <a:endParaRPr lang="en-US">
              <a:effectLst/>
            </a:endParaRPr>
          </a:p>
          <a:p>
            <a:pPr lvl="0"/>
            <a:endParaRPr lang="en-US"/>
          </a:p>
        </p:txBody>
      </p:sp>
      <p:sp>
        <p:nvSpPr>
          <p:cNvPr id="24" name="Text Placeholder 3">
            <a:extLst>
              <a:ext uri="{FF2B5EF4-FFF2-40B4-BE49-F238E27FC236}">
                <a16:creationId xmlns:a16="http://schemas.microsoft.com/office/drawing/2014/main" id="{39746844-206C-C045-A0CA-F8C329EC936F}"/>
              </a:ext>
            </a:extLst>
          </p:cNvPr>
          <p:cNvSpPr>
            <a:spLocks noGrp="1"/>
          </p:cNvSpPr>
          <p:nvPr>
            <p:ph type="body" sz="quarter" idx="27" hasCustomPrompt="1"/>
          </p:nvPr>
        </p:nvSpPr>
        <p:spPr>
          <a:xfrm>
            <a:off x="8736973" y="2349394"/>
            <a:ext cx="2052355" cy="1202459"/>
          </a:xfrm>
          <a:prstGeom prst="rect">
            <a:avLst/>
          </a:prstGeom>
        </p:spPr>
        <p:txBody>
          <a:bodyPr/>
          <a:lstStyle>
            <a:lvl1pPr marL="228554" indent="-228554">
              <a:buFont typeface="Arial" panose="020B0604020202020204" pitchFamily="34" charset="0"/>
              <a:buChar char="•"/>
              <a:defRPr sz="1600">
                <a:latin typeface="Arial" panose="020B0604020202020204" pitchFamily="34" charset="0"/>
                <a:cs typeface="Arial" panose="020B0604020202020204" pitchFamily="34" charset="0"/>
              </a:defRPr>
            </a:lvl1pPr>
          </a:lstStyle>
          <a:p>
            <a:r>
              <a:rPr lang="en-US">
                <a:effectLst/>
              </a:rPr>
              <a:t>Carpe diem </a:t>
            </a:r>
          </a:p>
          <a:p>
            <a:r>
              <a:rPr lang="en-US" err="1">
                <a:effectLst/>
              </a:rPr>
              <a:t>quam</a:t>
            </a:r>
            <a:r>
              <a:rPr lang="en-US">
                <a:effectLst/>
              </a:rPr>
              <a:t> minimum </a:t>
            </a:r>
            <a:r>
              <a:rPr lang="en-US" err="1">
                <a:effectLst/>
              </a:rPr>
              <a:t>credulo</a:t>
            </a:r>
            <a:r>
              <a:rPr lang="en-US">
                <a:effectLst/>
              </a:rPr>
              <a:t> </a:t>
            </a:r>
            <a:r>
              <a:rPr lang="en-US" err="1">
                <a:effectLst/>
              </a:rPr>
              <a:t>postero</a:t>
            </a:r>
            <a:endParaRPr lang="en-US">
              <a:effectLst/>
            </a:endParaRPr>
          </a:p>
          <a:p>
            <a:br>
              <a:rPr lang="en-US">
                <a:effectLst/>
              </a:rPr>
            </a:br>
            <a:endParaRPr lang="en-US">
              <a:effectLst/>
            </a:endParaRPr>
          </a:p>
          <a:p>
            <a:pPr lvl="0"/>
            <a:endParaRPr lang="en-US"/>
          </a:p>
        </p:txBody>
      </p:sp>
      <p:sp>
        <p:nvSpPr>
          <p:cNvPr id="25" name="Text Placeholder 3">
            <a:extLst>
              <a:ext uri="{FF2B5EF4-FFF2-40B4-BE49-F238E27FC236}">
                <a16:creationId xmlns:a16="http://schemas.microsoft.com/office/drawing/2014/main" id="{539FDA3E-C63C-B842-B269-A8595A4C4C01}"/>
              </a:ext>
            </a:extLst>
          </p:cNvPr>
          <p:cNvSpPr>
            <a:spLocks noGrp="1"/>
          </p:cNvSpPr>
          <p:nvPr>
            <p:ph type="body" sz="quarter" idx="28" hasCustomPrompt="1"/>
          </p:nvPr>
        </p:nvSpPr>
        <p:spPr>
          <a:xfrm>
            <a:off x="6941390" y="5234450"/>
            <a:ext cx="2388108" cy="1202459"/>
          </a:xfrm>
          <a:prstGeom prst="rect">
            <a:avLst/>
          </a:prstGeom>
        </p:spPr>
        <p:txBody>
          <a:bodyPr/>
          <a:lstStyle>
            <a:lvl1pPr marL="228554" indent="-228554">
              <a:buFont typeface="Arial" panose="020B0604020202020204" pitchFamily="34" charset="0"/>
              <a:buChar char="•"/>
              <a:defRPr sz="1600">
                <a:latin typeface="Arial" panose="020B0604020202020204" pitchFamily="34" charset="0"/>
                <a:cs typeface="Arial" panose="020B0604020202020204" pitchFamily="34" charset="0"/>
              </a:defRPr>
            </a:lvl1pPr>
          </a:lstStyle>
          <a:p>
            <a:r>
              <a:rPr lang="en-US">
                <a:effectLst/>
              </a:rPr>
              <a:t>Carpe diem </a:t>
            </a:r>
          </a:p>
          <a:p>
            <a:r>
              <a:rPr lang="en-US" err="1">
                <a:effectLst/>
              </a:rPr>
              <a:t>quam</a:t>
            </a:r>
            <a:r>
              <a:rPr lang="en-US">
                <a:effectLst/>
              </a:rPr>
              <a:t> minimum </a:t>
            </a:r>
            <a:r>
              <a:rPr lang="en-US" err="1">
                <a:effectLst/>
              </a:rPr>
              <a:t>credulo</a:t>
            </a:r>
            <a:r>
              <a:rPr lang="en-US">
                <a:effectLst/>
              </a:rPr>
              <a:t> </a:t>
            </a:r>
            <a:r>
              <a:rPr lang="en-US" err="1">
                <a:effectLst/>
              </a:rPr>
              <a:t>postero</a:t>
            </a:r>
            <a:endParaRPr lang="en-US">
              <a:effectLst/>
            </a:endParaRPr>
          </a:p>
          <a:p>
            <a:br>
              <a:rPr lang="en-US">
                <a:effectLst/>
              </a:rPr>
            </a:br>
            <a:endParaRPr lang="en-US">
              <a:effectLst/>
            </a:endParaRPr>
          </a:p>
          <a:p>
            <a:pPr lvl="0"/>
            <a:endParaRPr lang="en-US"/>
          </a:p>
        </p:txBody>
      </p:sp>
    </p:spTree>
    <p:extLst>
      <p:ext uri="{BB962C8B-B14F-4D97-AF65-F5344CB8AC3E}">
        <p14:creationId xmlns:p14="http://schemas.microsoft.com/office/powerpoint/2010/main" val="3009768805"/>
      </p:ext>
    </p:extLst>
  </p:cSld>
  <p:clrMapOvr>
    <a:masterClrMapping/>
  </p:clrMapOvr>
  <p:transition spd="med"/>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3" name="_logomarkblack.png" descr="_logomarkblack.png">
            <a:extLst>
              <a:ext uri="{FF2B5EF4-FFF2-40B4-BE49-F238E27FC236}">
                <a16:creationId xmlns:a16="http://schemas.microsoft.com/office/drawing/2014/main" id="{1CB1E375-A312-AE43-87FE-AABCB20DE5D2}"/>
              </a:ext>
            </a:extLst>
          </p:cNvPr>
          <p:cNvPicPr>
            <a:picLocks noChangeAspect="1"/>
          </p:cNvPicPr>
          <p:nvPr userDrawn="1"/>
        </p:nvPicPr>
        <p:blipFill>
          <a:blip r:embed="rId2"/>
          <a:srcRect l="18908" t="19583" r="18908" b="19583"/>
          <a:stretch>
            <a:fillRect/>
          </a:stretch>
        </p:blipFill>
        <p:spPr>
          <a:xfrm>
            <a:off x="326740" y="6323425"/>
            <a:ext cx="207574" cy="203125"/>
          </a:xfrm>
          <a:prstGeom prst="rect">
            <a:avLst/>
          </a:prstGeom>
          <a:ln w="12700">
            <a:miter lim="400000"/>
          </a:ln>
        </p:spPr>
      </p:pic>
      <p:sp>
        <p:nvSpPr>
          <p:cNvPr id="7" name="Text Placeholder 6">
            <a:extLst>
              <a:ext uri="{FF2B5EF4-FFF2-40B4-BE49-F238E27FC236}">
                <a16:creationId xmlns:a16="http://schemas.microsoft.com/office/drawing/2014/main" id="{49A328E2-3958-D249-A5DC-3E1B0DA2B06C}"/>
              </a:ext>
            </a:extLst>
          </p:cNvPr>
          <p:cNvSpPr>
            <a:spLocks noGrp="1"/>
          </p:cNvSpPr>
          <p:nvPr>
            <p:ph type="body" sz="quarter" idx="19" hasCustomPrompt="1"/>
          </p:nvPr>
        </p:nvSpPr>
        <p:spPr>
          <a:xfrm>
            <a:off x="543577" y="867675"/>
            <a:ext cx="5550835" cy="876300"/>
          </a:xfrm>
          <a:prstGeom prst="rect">
            <a:avLst/>
          </a:prstGeom>
        </p:spPr>
        <p:txBody>
          <a:bodyPr/>
          <a:lstStyle>
            <a:lvl1pPr>
              <a:defRPr sz="3999" b="1">
                <a:latin typeface="Georgia" panose="02040502050405020303" pitchFamily="18" charset="0"/>
              </a:defRPr>
            </a:lvl1pPr>
          </a:lstStyle>
          <a:p>
            <a:pPr lvl="0"/>
            <a:r>
              <a:rPr lang="en-US"/>
              <a:t>Comparison</a:t>
            </a:r>
          </a:p>
        </p:txBody>
      </p:sp>
      <p:sp>
        <p:nvSpPr>
          <p:cNvPr id="12" name="Text Placeholder 3">
            <a:extLst>
              <a:ext uri="{FF2B5EF4-FFF2-40B4-BE49-F238E27FC236}">
                <a16:creationId xmlns:a16="http://schemas.microsoft.com/office/drawing/2014/main" id="{6D4A83E0-FCE5-214E-ACFB-061B30CEC473}"/>
              </a:ext>
            </a:extLst>
          </p:cNvPr>
          <p:cNvSpPr>
            <a:spLocks noGrp="1"/>
          </p:cNvSpPr>
          <p:nvPr>
            <p:ph type="body" sz="quarter" idx="20" hasCustomPrompt="1"/>
          </p:nvPr>
        </p:nvSpPr>
        <p:spPr>
          <a:xfrm>
            <a:off x="2726021" y="3373795"/>
            <a:ext cx="1241100" cy="371286"/>
          </a:xfrm>
          <a:prstGeom prst="rect">
            <a:avLst/>
          </a:prstGeom>
        </p:spPr>
        <p:txBody>
          <a:bodyPr/>
          <a:lstStyle>
            <a:lvl1pPr algn="ctr">
              <a:defRPr sz="1800" b="1">
                <a:latin typeface="Georgia" panose="02040502050405020303" pitchFamily="18" charset="0"/>
              </a:defRPr>
            </a:lvl1pPr>
          </a:lstStyle>
          <a:p>
            <a:r>
              <a:rPr lang="en-US">
                <a:effectLst/>
              </a:rPr>
              <a:t>Option A</a:t>
            </a:r>
          </a:p>
          <a:p>
            <a:br>
              <a:rPr lang="en-US">
                <a:effectLst/>
              </a:rPr>
            </a:br>
            <a:endParaRPr lang="en-US">
              <a:effectLst/>
            </a:endParaRPr>
          </a:p>
          <a:p>
            <a:pPr lvl="0"/>
            <a:endParaRPr lang="en-US"/>
          </a:p>
        </p:txBody>
      </p:sp>
      <p:sp>
        <p:nvSpPr>
          <p:cNvPr id="15" name="Text Placeholder 3">
            <a:extLst>
              <a:ext uri="{FF2B5EF4-FFF2-40B4-BE49-F238E27FC236}">
                <a16:creationId xmlns:a16="http://schemas.microsoft.com/office/drawing/2014/main" id="{585762D1-D9E9-0543-8B25-838639096F8D}"/>
              </a:ext>
            </a:extLst>
          </p:cNvPr>
          <p:cNvSpPr>
            <a:spLocks noGrp="1"/>
          </p:cNvSpPr>
          <p:nvPr>
            <p:ph type="body" sz="quarter" idx="23" hasCustomPrompt="1"/>
          </p:nvPr>
        </p:nvSpPr>
        <p:spPr>
          <a:xfrm>
            <a:off x="2133048" y="4303364"/>
            <a:ext cx="2399671" cy="1202459"/>
          </a:xfrm>
          <a:prstGeom prst="rect">
            <a:avLst/>
          </a:prstGeom>
        </p:spPr>
        <p:txBody>
          <a:bodyPr/>
          <a:lstStyle>
            <a:lvl1pPr marL="285693" indent="-285693">
              <a:buFont typeface="Arial" panose="020B0604020202020204" pitchFamily="34" charset="0"/>
              <a:buChar char="•"/>
              <a:defRPr sz="1800">
                <a:latin typeface="Arial" panose="020B0604020202020204" pitchFamily="34" charset="0"/>
                <a:cs typeface="Arial" panose="020B0604020202020204" pitchFamily="34" charset="0"/>
              </a:defRPr>
            </a:lvl1pPr>
          </a:lstStyle>
          <a:p>
            <a:r>
              <a:rPr lang="en-US">
                <a:effectLst/>
              </a:rPr>
              <a:t>Carpe diem </a:t>
            </a:r>
          </a:p>
          <a:p>
            <a:r>
              <a:rPr lang="en-US" err="1">
                <a:effectLst/>
              </a:rPr>
              <a:t>quam</a:t>
            </a:r>
            <a:r>
              <a:rPr lang="en-US">
                <a:effectLst/>
              </a:rPr>
              <a:t> minimum </a:t>
            </a:r>
            <a:r>
              <a:rPr lang="en-US" err="1">
                <a:effectLst/>
              </a:rPr>
              <a:t>credulo</a:t>
            </a:r>
            <a:r>
              <a:rPr lang="en-US">
                <a:effectLst/>
              </a:rPr>
              <a:t> </a:t>
            </a:r>
            <a:r>
              <a:rPr lang="en-US" err="1">
                <a:effectLst/>
              </a:rPr>
              <a:t>postero</a:t>
            </a:r>
            <a:br>
              <a:rPr lang="en-US">
                <a:effectLst/>
              </a:rPr>
            </a:br>
            <a:endParaRPr lang="en-US">
              <a:effectLst/>
            </a:endParaRPr>
          </a:p>
          <a:p>
            <a:pPr lvl="0"/>
            <a:endParaRPr lang="en-US"/>
          </a:p>
        </p:txBody>
      </p:sp>
      <p:sp>
        <p:nvSpPr>
          <p:cNvPr id="21" name="Oval">
            <a:extLst>
              <a:ext uri="{FF2B5EF4-FFF2-40B4-BE49-F238E27FC236}">
                <a16:creationId xmlns:a16="http://schemas.microsoft.com/office/drawing/2014/main" id="{A8D7F003-A256-8A47-966B-8CAF7CCA391F}"/>
              </a:ext>
            </a:extLst>
          </p:cNvPr>
          <p:cNvSpPr/>
          <p:nvPr userDrawn="1"/>
        </p:nvSpPr>
        <p:spPr>
          <a:xfrm>
            <a:off x="8159195" y="1743976"/>
            <a:ext cx="1296253" cy="1281000"/>
          </a:xfrm>
          <a:prstGeom prst="ellipse">
            <a:avLst/>
          </a:prstGeom>
          <a:solidFill>
            <a:schemeClr val="tx2"/>
          </a:solidFill>
          <a:ln w="12700">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22" name="Oval">
            <a:extLst>
              <a:ext uri="{FF2B5EF4-FFF2-40B4-BE49-F238E27FC236}">
                <a16:creationId xmlns:a16="http://schemas.microsoft.com/office/drawing/2014/main" id="{29F577B3-9EBD-6A47-AA05-00B2A3C30DD1}"/>
              </a:ext>
            </a:extLst>
          </p:cNvPr>
          <p:cNvSpPr/>
          <p:nvPr userDrawn="1"/>
        </p:nvSpPr>
        <p:spPr>
          <a:xfrm>
            <a:off x="2684963" y="1743976"/>
            <a:ext cx="1296253" cy="1281000"/>
          </a:xfrm>
          <a:prstGeom prst="ellipse">
            <a:avLst/>
          </a:prstGeom>
          <a:solidFill>
            <a:schemeClr val="accent4"/>
          </a:solidFill>
          <a:ln w="12700">
            <a:miter lim="400000"/>
          </a:ln>
        </p:spPr>
        <p:txBody>
          <a:bodyPr lIns="0" tIns="0" rIns="0" bIns="0" anchor="ctr"/>
          <a:lstStyle/>
          <a:p>
            <a:pPr algn="ctr">
              <a:defRPr sz="3200" cap="none" spc="0">
                <a:solidFill>
                  <a:srgbClr val="FFFFFF"/>
                </a:solidFill>
                <a:latin typeface="Helvetica Neue Medium"/>
                <a:ea typeface="Helvetica Neue Medium"/>
                <a:cs typeface="Helvetica Neue Medium"/>
                <a:sym typeface="Helvetica Neue Medium"/>
              </a:defRPr>
            </a:pPr>
            <a:endParaRPr sz="1600"/>
          </a:p>
        </p:txBody>
      </p:sp>
      <p:sp>
        <p:nvSpPr>
          <p:cNvPr id="23" name="Text Placeholder 3">
            <a:extLst>
              <a:ext uri="{FF2B5EF4-FFF2-40B4-BE49-F238E27FC236}">
                <a16:creationId xmlns:a16="http://schemas.microsoft.com/office/drawing/2014/main" id="{9F8DDF85-2458-EF40-82F2-67880D6A5A09}"/>
              </a:ext>
            </a:extLst>
          </p:cNvPr>
          <p:cNvSpPr>
            <a:spLocks noGrp="1"/>
          </p:cNvSpPr>
          <p:nvPr>
            <p:ph type="body" sz="quarter" idx="26" hasCustomPrompt="1"/>
          </p:nvPr>
        </p:nvSpPr>
        <p:spPr>
          <a:xfrm>
            <a:off x="8207610" y="3384031"/>
            <a:ext cx="1296253" cy="362994"/>
          </a:xfrm>
          <a:prstGeom prst="rect">
            <a:avLst/>
          </a:prstGeom>
        </p:spPr>
        <p:txBody>
          <a:bodyPr/>
          <a:lstStyle>
            <a:lvl1pPr algn="ctr">
              <a:defRPr sz="1800" b="1">
                <a:latin typeface="Georgia" panose="02040502050405020303" pitchFamily="18" charset="0"/>
              </a:defRPr>
            </a:lvl1pPr>
          </a:lstStyle>
          <a:p>
            <a:r>
              <a:rPr lang="en-US">
                <a:effectLst/>
              </a:rPr>
              <a:t>Option B</a:t>
            </a:r>
          </a:p>
          <a:p>
            <a:pPr lvl="0"/>
            <a:endParaRPr lang="en-US"/>
          </a:p>
        </p:txBody>
      </p:sp>
      <p:sp>
        <p:nvSpPr>
          <p:cNvPr id="27" name="Text Placeholder 3">
            <a:extLst>
              <a:ext uri="{FF2B5EF4-FFF2-40B4-BE49-F238E27FC236}">
                <a16:creationId xmlns:a16="http://schemas.microsoft.com/office/drawing/2014/main" id="{11E23076-F9EC-B848-96D7-5CD17954E806}"/>
              </a:ext>
            </a:extLst>
          </p:cNvPr>
          <p:cNvSpPr>
            <a:spLocks noGrp="1"/>
          </p:cNvSpPr>
          <p:nvPr>
            <p:ph type="body" sz="quarter" idx="27" hasCustomPrompt="1"/>
          </p:nvPr>
        </p:nvSpPr>
        <p:spPr>
          <a:xfrm>
            <a:off x="7655900" y="4310953"/>
            <a:ext cx="2399671" cy="1202459"/>
          </a:xfrm>
          <a:prstGeom prst="rect">
            <a:avLst/>
          </a:prstGeom>
        </p:spPr>
        <p:txBody>
          <a:bodyPr/>
          <a:lstStyle>
            <a:lvl1pPr marL="285693" indent="-285693">
              <a:buFont typeface="Arial" panose="020B0604020202020204" pitchFamily="34" charset="0"/>
              <a:buChar char="•"/>
              <a:defRPr sz="1800">
                <a:latin typeface="Arial" panose="020B0604020202020204" pitchFamily="34" charset="0"/>
                <a:cs typeface="Arial" panose="020B0604020202020204" pitchFamily="34" charset="0"/>
              </a:defRPr>
            </a:lvl1pPr>
          </a:lstStyle>
          <a:p>
            <a:r>
              <a:rPr lang="en-US">
                <a:effectLst/>
              </a:rPr>
              <a:t>Carpe diem </a:t>
            </a:r>
          </a:p>
          <a:p>
            <a:r>
              <a:rPr lang="en-US" err="1">
                <a:effectLst/>
              </a:rPr>
              <a:t>quam</a:t>
            </a:r>
            <a:r>
              <a:rPr lang="en-US">
                <a:effectLst/>
              </a:rPr>
              <a:t> minimum </a:t>
            </a:r>
            <a:r>
              <a:rPr lang="en-US" err="1">
                <a:effectLst/>
              </a:rPr>
              <a:t>credulo</a:t>
            </a:r>
            <a:r>
              <a:rPr lang="en-US">
                <a:effectLst/>
              </a:rPr>
              <a:t> </a:t>
            </a:r>
            <a:r>
              <a:rPr lang="en-US" err="1">
                <a:effectLst/>
              </a:rPr>
              <a:t>postero</a:t>
            </a:r>
            <a:br>
              <a:rPr lang="en-US">
                <a:effectLst/>
              </a:rPr>
            </a:br>
            <a:endParaRPr lang="en-US">
              <a:effectLst/>
            </a:endParaRPr>
          </a:p>
          <a:p>
            <a:pPr lvl="0"/>
            <a:endParaRPr lang="en-US"/>
          </a:p>
        </p:txBody>
      </p:sp>
    </p:spTree>
    <p:extLst>
      <p:ext uri="{BB962C8B-B14F-4D97-AF65-F5344CB8AC3E}">
        <p14:creationId xmlns:p14="http://schemas.microsoft.com/office/powerpoint/2010/main" val="133699081"/>
      </p:ext>
    </p:extLst>
  </p:cSld>
  <p:clrMapOvr>
    <a:masterClrMapping/>
  </p:clrMapOvr>
  <p:transition spd="med"/>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1_Participation">
    <p:bg>
      <p:bgPr>
        <a:solidFill>
          <a:schemeClr val="bg1"/>
        </a:solidFill>
        <a:effectLst/>
      </p:bgPr>
    </p:bg>
    <p:spTree>
      <p:nvGrpSpPr>
        <p:cNvPr id="1" name=""/>
        <p:cNvGrpSpPr/>
        <p:nvPr/>
      </p:nvGrpSpPr>
      <p:grpSpPr>
        <a:xfrm>
          <a:off x="0" y="0"/>
          <a:ext cx="0" cy="0"/>
          <a:chOff x="0" y="0"/>
          <a:chExt cx="0" cy="0"/>
        </a:xfrm>
      </p:grpSpPr>
      <p:sp>
        <p:nvSpPr>
          <p:cNvPr id="3" name="Picture Placeholder 11">
            <a:extLst>
              <a:ext uri="{FF2B5EF4-FFF2-40B4-BE49-F238E27FC236}">
                <a16:creationId xmlns:a16="http://schemas.microsoft.com/office/drawing/2014/main" id="{2580E36B-853A-C640-BEFA-DFDA4D3AC004}"/>
              </a:ext>
            </a:extLst>
          </p:cNvPr>
          <p:cNvSpPr>
            <a:spLocks noGrp="1"/>
          </p:cNvSpPr>
          <p:nvPr>
            <p:ph type="pic" sz="quarter" idx="4294967295"/>
          </p:nvPr>
        </p:nvSpPr>
        <p:spPr>
          <a:xfrm>
            <a:off x="0" y="-4965"/>
            <a:ext cx="7612908" cy="6862965"/>
          </a:xfrm>
          <a:prstGeom prst="rect">
            <a:avLst/>
          </a:prstGeom>
          <a:solidFill>
            <a:srgbClr val="F5F5F5"/>
          </a:solidFill>
        </p:spPr>
        <p:txBody>
          <a:bodyPr/>
          <a:lstStyle>
            <a:lvl1pPr algn="ctr">
              <a:defRPr sz="1400" b="0" i="0">
                <a:latin typeface="DM Sans" pitchFamily="2" charset="77"/>
              </a:defRPr>
            </a:lvl1pPr>
          </a:lstStyle>
          <a:p>
            <a:pPr algn="ctr">
              <a:lnSpc>
                <a:spcPct val="250000"/>
              </a:lnSpc>
            </a:pPr>
            <a:endParaRPr lang="en-US" sz="1400">
              <a:latin typeface="DM Sans" pitchFamily="2" charset="77"/>
            </a:endParaRPr>
          </a:p>
        </p:txBody>
      </p:sp>
      <p:pic>
        <p:nvPicPr>
          <p:cNvPr id="6" name="_logomarkwhite.png" descr="_logomarkwhite.png">
            <a:extLst>
              <a:ext uri="{FF2B5EF4-FFF2-40B4-BE49-F238E27FC236}">
                <a16:creationId xmlns:a16="http://schemas.microsoft.com/office/drawing/2014/main" id="{5188468D-3D4A-6B41-B020-8DA4BDF5E73A}"/>
              </a:ext>
            </a:extLst>
          </p:cNvPr>
          <p:cNvPicPr>
            <a:picLocks noChangeAspect="1"/>
          </p:cNvPicPr>
          <p:nvPr userDrawn="1"/>
        </p:nvPicPr>
        <p:blipFill>
          <a:blip r:embed="rId2"/>
          <a:srcRect l="18939" t="19613" r="18939" b="19613"/>
          <a:stretch>
            <a:fillRect/>
          </a:stretch>
        </p:blipFill>
        <p:spPr>
          <a:xfrm>
            <a:off x="326740" y="6323425"/>
            <a:ext cx="207574" cy="203125"/>
          </a:xfrm>
          <a:prstGeom prst="rect">
            <a:avLst/>
          </a:prstGeom>
          <a:ln w="12700">
            <a:miter lim="400000"/>
          </a:ln>
        </p:spPr>
      </p:pic>
      <p:sp>
        <p:nvSpPr>
          <p:cNvPr id="7" name="Text Placeholder 6">
            <a:extLst>
              <a:ext uri="{FF2B5EF4-FFF2-40B4-BE49-F238E27FC236}">
                <a16:creationId xmlns:a16="http://schemas.microsoft.com/office/drawing/2014/main" id="{A3105A5A-8BDF-AE41-9CE9-B4140F4D64F0}"/>
              </a:ext>
            </a:extLst>
          </p:cNvPr>
          <p:cNvSpPr>
            <a:spLocks noGrp="1"/>
          </p:cNvSpPr>
          <p:nvPr>
            <p:ph type="body" sz="quarter" idx="10" hasCustomPrompt="1"/>
          </p:nvPr>
        </p:nvSpPr>
        <p:spPr>
          <a:xfrm>
            <a:off x="8570267" y="2095500"/>
            <a:ext cx="3233689" cy="647700"/>
          </a:xfrm>
          <a:prstGeom prst="rect">
            <a:avLst/>
          </a:prstGeom>
        </p:spPr>
        <p:txBody>
          <a:bodyPr/>
          <a:lstStyle>
            <a:lvl1pPr>
              <a:defRPr sz="3999" b="1">
                <a:solidFill>
                  <a:schemeClr val="tx1"/>
                </a:solidFill>
                <a:latin typeface="Georgia" panose="02040502050405020303" pitchFamily="18" charset="0"/>
              </a:defRPr>
            </a:lvl1pPr>
          </a:lstStyle>
          <a:p>
            <a:pPr lvl="0"/>
            <a:r>
              <a:rPr lang="en-US"/>
              <a:t>Header</a:t>
            </a:r>
          </a:p>
        </p:txBody>
      </p:sp>
      <p:sp>
        <p:nvSpPr>
          <p:cNvPr id="9" name="Text Placeholder 8">
            <a:extLst>
              <a:ext uri="{FF2B5EF4-FFF2-40B4-BE49-F238E27FC236}">
                <a16:creationId xmlns:a16="http://schemas.microsoft.com/office/drawing/2014/main" id="{25DD03A2-E00F-3B4C-B3B8-06D591D9D5E3}"/>
              </a:ext>
            </a:extLst>
          </p:cNvPr>
          <p:cNvSpPr>
            <a:spLocks noGrp="1"/>
          </p:cNvSpPr>
          <p:nvPr>
            <p:ph type="body" sz="quarter" idx="11" hasCustomPrompt="1"/>
          </p:nvPr>
        </p:nvSpPr>
        <p:spPr>
          <a:xfrm>
            <a:off x="8581150" y="3134303"/>
            <a:ext cx="3085296" cy="1332707"/>
          </a:xfrm>
          <a:prstGeom prst="rect">
            <a:avLst/>
          </a:prstGeom>
        </p:spPr>
        <p:txBody>
          <a:bodyPr/>
          <a:lstStyle>
            <a:lvl1pPr>
              <a:defRPr sz="1800">
                <a:solidFill>
                  <a:schemeClr val="tx1"/>
                </a:solidFill>
                <a:latin typeface="Arial" panose="020B0604020202020204" pitchFamily="34" charset="0"/>
                <a:cs typeface="Arial" panose="020B0604020202020204" pitchFamily="34" charset="0"/>
              </a:defRPr>
            </a:lvl1pPr>
          </a:lstStyle>
          <a:p>
            <a:r>
              <a:rPr lang="en-US">
                <a:effectLst/>
              </a:rPr>
              <a:t>O </a:t>
            </a:r>
            <a:r>
              <a:rPr lang="en-US" err="1">
                <a:effectLst/>
              </a:rPr>
              <a:t>fons</a:t>
            </a:r>
            <a:r>
              <a:rPr lang="en-US">
                <a:effectLst/>
              </a:rPr>
              <a:t> </a:t>
            </a:r>
            <a:r>
              <a:rPr lang="en-US" err="1">
                <a:effectLst/>
              </a:rPr>
              <a:t>Bandusiae</a:t>
            </a:r>
            <a:r>
              <a:rPr lang="en-US">
                <a:effectLst/>
              </a:rPr>
              <a:t>, </a:t>
            </a:r>
            <a:r>
              <a:rPr lang="en-US" err="1">
                <a:effectLst/>
              </a:rPr>
              <a:t>splendidior</a:t>
            </a:r>
            <a:r>
              <a:rPr lang="en-US">
                <a:effectLst/>
              </a:rPr>
              <a:t> vitro, </a:t>
            </a:r>
            <a:r>
              <a:rPr lang="en-US" err="1">
                <a:effectLst/>
              </a:rPr>
              <a:t>dulci</a:t>
            </a:r>
            <a:r>
              <a:rPr lang="en-US">
                <a:effectLst/>
              </a:rPr>
              <a:t> </a:t>
            </a:r>
            <a:r>
              <a:rPr lang="en-US" err="1">
                <a:effectLst/>
              </a:rPr>
              <a:t>digne</a:t>
            </a:r>
            <a:r>
              <a:rPr lang="en-US">
                <a:effectLst/>
              </a:rPr>
              <a:t> mero non sine </a:t>
            </a:r>
            <a:r>
              <a:rPr lang="en-US" err="1">
                <a:effectLst/>
              </a:rPr>
              <a:t>floribus</a:t>
            </a:r>
            <a:r>
              <a:rPr lang="en-US">
                <a:effectLst/>
              </a:rPr>
              <a:t>, </a:t>
            </a:r>
            <a:r>
              <a:rPr lang="en-US" err="1">
                <a:effectLst/>
              </a:rPr>
              <a:t>cras</a:t>
            </a:r>
            <a:r>
              <a:rPr lang="en-US">
                <a:effectLst/>
              </a:rPr>
              <a:t> </a:t>
            </a:r>
            <a:r>
              <a:rPr lang="en-US" err="1">
                <a:effectLst/>
              </a:rPr>
              <a:t>donaberis</a:t>
            </a:r>
            <a:r>
              <a:rPr lang="en-US">
                <a:effectLst/>
              </a:rPr>
              <a:t> </a:t>
            </a:r>
            <a:r>
              <a:rPr lang="en-US" err="1">
                <a:effectLst/>
              </a:rPr>
              <a:t>haedo</a:t>
            </a:r>
            <a:r>
              <a:rPr lang="en-US">
                <a:effectLst/>
              </a:rPr>
              <a:t>, cui frons </a:t>
            </a:r>
            <a:r>
              <a:rPr lang="en-US" err="1">
                <a:effectLst/>
              </a:rPr>
              <a:t>turgida</a:t>
            </a:r>
            <a:r>
              <a:rPr lang="en-US">
                <a:effectLst/>
              </a:rPr>
              <a:t> </a:t>
            </a:r>
            <a:r>
              <a:rPr lang="en-US" err="1">
                <a:effectLst/>
              </a:rPr>
              <a:t>cornibus</a:t>
            </a:r>
            <a:r>
              <a:rPr lang="en-US">
                <a:effectLst/>
              </a:rPr>
              <a:t>.</a:t>
            </a:r>
          </a:p>
        </p:txBody>
      </p:sp>
      <p:sp>
        <p:nvSpPr>
          <p:cNvPr id="10" name="Text Placeholder 3">
            <a:extLst>
              <a:ext uri="{FF2B5EF4-FFF2-40B4-BE49-F238E27FC236}">
                <a16:creationId xmlns:a16="http://schemas.microsoft.com/office/drawing/2014/main" id="{DBA32D11-642C-7A47-BE77-FA21491145C4}"/>
              </a:ext>
            </a:extLst>
          </p:cNvPr>
          <p:cNvSpPr>
            <a:spLocks noGrp="1"/>
          </p:cNvSpPr>
          <p:nvPr>
            <p:ph type="body" sz="quarter" idx="20" hasCustomPrompt="1"/>
          </p:nvPr>
        </p:nvSpPr>
        <p:spPr>
          <a:xfrm>
            <a:off x="8570268" y="1671638"/>
            <a:ext cx="2758356" cy="423863"/>
          </a:xfrm>
          <a:prstGeom prst="rect">
            <a:avLst/>
          </a:prstGeom>
        </p:spPr>
        <p:txBody>
          <a:bodyPr/>
          <a:lstStyle>
            <a:lvl1pPr>
              <a:defRPr sz="1800">
                <a:latin typeface="Arial" panose="020B0604020202020204" pitchFamily="34" charset="0"/>
                <a:cs typeface="Arial" panose="020B0604020202020204" pitchFamily="34" charset="0"/>
              </a:defRPr>
            </a:lvl1pPr>
          </a:lstStyle>
          <a:p>
            <a:pPr lvl="0"/>
            <a:r>
              <a:rPr lang="en-US"/>
              <a:t>Subtitle</a:t>
            </a:r>
          </a:p>
        </p:txBody>
      </p:sp>
    </p:spTree>
    <p:extLst>
      <p:ext uri="{BB962C8B-B14F-4D97-AF65-F5344CB8AC3E}">
        <p14:creationId xmlns:p14="http://schemas.microsoft.com/office/powerpoint/2010/main" val="3094306306"/>
      </p:ext>
    </p:extLst>
  </p:cSld>
  <p:clrMapOvr>
    <a:masterClrMapping/>
  </p:clrMapOvr>
  <p:transition spd="med"/>
</p:sldLayout>
</file>

<file path=ppt/slideLayouts/slideLayout8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sz="3200" b="1">
                <a:solidFill>
                  <a:schemeClr val="accent1"/>
                </a:solidFill>
              </a:defRPr>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C291B6F-AB26-9D4E-B77D-FFFEB64A2199}" type="datetimeFigureOut">
              <a:rPr lang="en-US" smtClean="0"/>
              <a:pPr/>
              <a:t>4/28/26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D20DFA8-C5FE-DB44-9BF9-1274EAD5637C}" type="slidenum">
              <a:rPr lang="en-US" smtClean="0"/>
              <a:pPr/>
              <a:t>‹#›</a:t>
            </a:fld>
            <a:endParaRPr lang="en-US"/>
          </a:p>
        </p:txBody>
      </p:sp>
    </p:spTree>
    <p:extLst>
      <p:ext uri="{BB962C8B-B14F-4D97-AF65-F5344CB8AC3E}">
        <p14:creationId xmlns:p14="http://schemas.microsoft.com/office/powerpoint/2010/main" val="678967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324" y="1122363"/>
            <a:ext cx="7586179" cy="2621154"/>
          </a:xfrm>
        </p:spPr>
        <p:txBody>
          <a:bodyPr anchor="b">
            <a:normAutofit/>
          </a:bodyPr>
          <a:lstStyle>
            <a:lvl1pPr algn="ctr">
              <a:defRPr sz="3999"/>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324" y="3843709"/>
            <a:ext cx="7586179" cy="1414091"/>
          </a:xfrm>
        </p:spPr>
        <p:txBody>
          <a:bodyPr>
            <a:normAutofit/>
          </a:bodyPr>
          <a:lstStyle>
            <a:lvl1pPr marL="0" indent="0" algn="ctr">
              <a:buNone/>
              <a:defRPr sz="1799"/>
            </a:lvl1pPr>
            <a:lvl2pPr marL="457063" indent="0" algn="ctr">
              <a:buNone/>
              <a:defRPr sz="1999"/>
            </a:lvl2pPr>
            <a:lvl3pPr marL="914126" indent="0" algn="ctr">
              <a:buNone/>
              <a:defRPr sz="1799"/>
            </a:lvl3pPr>
            <a:lvl4pPr marL="1371189" indent="0" algn="ctr">
              <a:buNone/>
              <a:defRPr sz="1600"/>
            </a:lvl4pPr>
            <a:lvl5pPr marL="1828251" indent="0" algn="ctr">
              <a:buNone/>
              <a:defRPr sz="1600"/>
            </a:lvl5pPr>
            <a:lvl6pPr marL="2285314" indent="0" algn="ctr">
              <a:buNone/>
              <a:defRPr sz="1600"/>
            </a:lvl6pPr>
            <a:lvl7pPr marL="2742377" indent="0" algn="ctr">
              <a:buNone/>
              <a:defRPr sz="1600"/>
            </a:lvl7pPr>
            <a:lvl8pPr marL="3199440" indent="0" algn="ctr">
              <a:buNone/>
              <a:defRPr sz="1600"/>
            </a:lvl8pPr>
            <a:lvl9pPr marL="3656503"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4/29/26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17185507"/>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4/29/26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6118202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224" y="553616"/>
            <a:ext cx="8270986" cy="4008859"/>
          </a:xfrm>
        </p:spPr>
        <p:txBody>
          <a:bodyPr anchor="t">
            <a:normAutofit/>
          </a:bodyPr>
          <a:lstStyle>
            <a:lvl1pPr>
              <a:defRPr sz="5398"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223" y="4589464"/>
            <a:ext cx="8270986" cy="1384617"/>
          </a:xfrm>
        </p:spPr>
        <p:txBody>
          <a:bodyPr anchor="b">
            <a:normAutofit/>
          </a:bodyPr>
          <a:lstStyle>
            <a:lvl1pPr marL="0" indent="0">
              <a:buNone/>
              <a:defRPr sz="1999">
                <a:solidFill>
                  <a:schemeClr val="tx1"/>
                </a:solidFill>
              </a:defRPr>
            </a:lvl1pPr>
            <a:lvl2pPr marL="457063" indent="0">
              <a:buNone/>
              <a:defRPr sz="1999">
                <a:solidFill>
                  <a:schemeClr val="tx1">
                    <a:tint val="75000"/>
                  </a:schemeClr>
                </a:solidFill>
              </a:defRPr>
            </a:lvl2pPr>
            <a:lvl3pPr marL="914126" indent="0">
              <a:buNone/>
              <a:defRPr sz="1799">
                <a:solidFill>
                  <a:schemeClr val="tx1">
                    <a:tint val="75000"/>
                  </a:schemeClr>
                </a:solidFill>
              </a:defRPr>
            </a:lvl3pPr>
            <a:lvl4pPr marL="1371189" indent="0">
              <a:buNone/>
              <a:defRPr sz="1600">
                <a:solidFill>
                  <a:schemeClr val="tx1">
                    <a:tint val="75000"/>
                  </a:schemeClr>
                </a:solidFill>
              </a:defRPr>
            </a:lvl4pPr>
            <a:lvl5pPr marL="1828251" indent="0">
              <a:buNone/>
              <a:defRPr sz="1600">
                <a:solidFill>
                  <a:schemeClr val="tx1">
                    <a:tint val="75000"/>
                  </a:schemeClr>
                </a:solidFill>
              </a:defRPr>
            </a:lvl5pPr>
            <a:lvl6pPr marL="2285314" indent="0">
              <a:buNone/>
              <a:defRPr sz="1600">
                <a:solidFill>
                  <a:schemeClr val="tx1">
                    <a:tint val="75000"/>
                  </a:schemeClr>
                </a:solidFill>
              </a:defRPr>
            </a:lvl6pPr>
            <a:lvl7pPr marL="2742377" indent="0">
              <a:buNone/>
              <a:defRPr sz="1600">
                <a:solidFill>
                  <a:schemeClr val="tx1">
                    <a:tint val="75000"/>
                  </a:schemeClr>
                </a:solidFill>
              </a:defRPr>
            </a:lvl7pPr>
            <a:lvl8pPr marL="3199440" indent="0">
              <a:buNone/>
              <a:defRPr sz="1600">
                <a:solidFill>
                  <a:schemeClr val="tx1">
                    <a:tint val="75000"/>
                  </a:schemeClr>
                </a:solidFill>
              </a:defRPr>
            </a:lvl8pPr>
            <a:lvl9pPr marL="3656503"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4/29/26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80744680"/>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488" y="548640"/>
            <a:ext cx="10738355"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488" y="1825625"/>
            <a:ext cx="518025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0592" y="1825625"/>
            <a:ext cx="518025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4/29/26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5046191"/>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441" y="547396"/>
            <a:ext cx="10742990"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442" y="1685735"/>
            <a:ext cx="5156444" cy="559834"/>
          </a:xfrm>
        </p:spPr>
        <p:txBody>
          <a:bodyPr anchor="b">
            <a:normAutofit/>
          </a:bodyPr>
          <a:lstStyle>
            <a:lvl1pPr marL="0" indent="0">
              <a:lnSpc>
                <a:spcPct val="90000"/>
              </a:lnSpc>
              <a:buNone/>
              <a:defRPr sz="1999" b="1" cap="all" baseline="0"/>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442" y="2386894"/>
            <a:ext cx="5156444"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0593" y="1685735"/>
            <a:ext cx="5181838" cy="559834"/>
          </a:xfrm>
        </p:spPr>
        <p:txBody>
          <a:bodyPr anchor="b">
            <a:normAutofit/>
          </a:bodyPr>
          <a:lstStyle>
            <a:lvl1pPr marL="0" indent="0">
              <a:lnSpc>
                <a:spcPct val="90000"/>
              </a:lnSpc>
              <a:buNone/>
              <a:defRPr sz="1999" b="1" cap="all" baseline="0"/>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0592" y="2386894"/>
            <a:ext cx="518183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4/29/26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76975564"/>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4/29/26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28282629"/>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4/29/26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49841494"/>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004" y="553617"/>
            <a:ext cx="3594698" cy="1757505"/>
          </a:xfrm>
        </p:spPr>
        <p:txBody>
          <a:bodyPr anchor="t">
            <a:normAutofit/>
          </a:bodyPr>
          <a:lstStyle>
            <a:lvl1pPr>
              <a:defRPr sz="2799"/>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3371" y="553616"/>
            <a:ext cx="6278106" cy="5486400"/>
          </a:xfrm>
        </p:spPr>
        <p:txBody>
          <a:bodyPr>
            <a:normAutofit/>
          </a:bodyPr>
          <a:lstStyle>
            <a:lvl1pPr>
              <a:defRPr sz="2799"/>
            </a:lvl1pPr>
            <a:lvl2pPr>
              <a:defRPr sz="2399"/>
            </a:lvl2pPr>
            <a:lvl3pPr>
              <a:defRPr sz="1999"/>
            </a:lvl3pPr>
            <a:lvl4pPr>
              <a:defRPr sz="1799"/>
            </a:lvl4pPr>
            <a:lvl5pPr>
              <a:defRPr sz="1799"/>
            </a:lvl5pPr>
            <a:lvl6pPr>
              <a:defRPr sz="1999"/>
            </a:lvl6pPr>
            <a:lvl7pPr>
              <a:defRPr sz="1999"/>
            </a:lvl7pPr>
            <a:lvl8pPr>
              <a:defRPr sz="1999"/>
            </a:lvl8pPr>
            <a:lvl9pPr>
              <a:defRPr sz="199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004" y="2311122"/>
            <a:ext cx="3594698" cy="3728895"/>
          </a:xfrm>
        </p:spPr>
        <p:txBody>
          <a:bodyPr anchor="t">
            <a:normAutofit/>
          </a:bodyPr>
          <a:lstStyle>
            <a:lvl1pPr marL="0" indent="0">
              <a:buNone/>
              <a:defRPr sz="1799"/>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4/29/26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92553731"/>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205" y="557784"/>
            <a:ext cx="3594698" cy="2212313"/>
          </a:xfrm>
        </p:spPr>
        <p:txBody>
          <a:bodyPr anchor="t">
            <a:normAutofit/>
          </a:bodyPr>
          <a:lstStyle>
            <a:lvl1pPr>
              <a:defRPr sz="2799"/>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2001" y="657103"/>
            <a:ext cx="6481999" cy="5555904"/>
          </a:xfrm>
        </p:spPr>
        <p:txBody>
          <a:bodyPr/>
          <a:lstStyle>
            <a:lvl1pPr marL="0" indent="0">
              <a:buNone/>
              <a:defRPr sz="3199"/>
            </a:lvl1pPr>
            <a:lvl2pPr marL="457063" indent="0">
              <a:buNone/>
              <a:defRPr sz="2799"/>
            </a:lvl2pPr>
            <a:lvl3pPr marL="914126" indent="0">
              <a:buNone/>
              <a:defRPr sz="2399"/>
            </a:lvl3pPr>
            <a:lvl4pPr marL="1371189" indent="0">
              <a:buNone/>
              <a:defRPr sz="1999"/>
            </a:lvl4pPr>
            <a:lvl5pPr marL="1828251" indent="0">
              <a:buNone/>
              <a:defRPr sz="1999"/>
            </a:lvl5pPr>
            <a:lvl6pPr marL="2285314" indent="0">
              <a:buNone/>
              <a:defRPr sz="1999"/>
            </a:lvl6pPr>
            <a:lvl7pPr marL="2742377" indent="0">
              <a:buNone/>
              <a:defRPr sz="1999"/>
            </a:lvl7pPr>
            <a:lvl8pPr marL="3199440" indent="0">
              <a:buNone/>
              <a:defRPr sz="1999"/>
            </a:lvl8pPr>
            <a:lvl9pPr marL="3656503" indent="0">
              <a:buNone/>
              <a:defRPr sz="1999"/>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442" y="2826137"/>
            <a:ext cx="3584652" cy="3434638"/>
          </a:xfrm>
        </p:spPr>
        <p:txBody>
          <a:bodyPr anchor="b"/>
          <a:lstStyle>
            <a:lvl1pPr marL="0" indent="0">
              <a:buNone/>
              <a:defRPr sz="16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4/29/26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80803660"/>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488" y="548640"/>
            <a:ext cx="10512862"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488" y="1680899"/>
            <a:ext cx="10512862"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4/29/26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35090676"/>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2379" y="578497"/>
            <a:ext cx="2046504"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7982" y="578498"/>
            <a:ext cx="8794397"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4/29/26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57467923"/>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userDrawn="1">
  <p:cSld name="1_Blank">
    <p:bg>
      <p:bgPr>
        <a:solidFill>
          <a:srgbClr val="376B83"/>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4F0612-5CE3-4303-1328-42DF61C06872}"/>
              </a:ext>
            </a:extLst>
          </p:cNvPr>
          <p:cNvSpPr>
            <a:spLocks noGrp="1"/>
          </p:cNvSpPr>
          <p:nvPr>
            <p:ph type="dt" sz="half" idx="10"/>
          </p:nvPr>
        </p:nvSpPr>
        <p:spPr/>
        <p:txBody>
          <a:bodyPr/>
          <a:lstStyle/>
          <a:p>
            <a:fld id="{E682831D-AD35-B142-AE67-69DFA082BE52}" type="datetimeFigureOut">
              <a:rPr lang="en-US" smtClean="0"/>
              <a:t>4/28/26</a:t>
            </a:fld>
            <a:endParaRPr lang="en-US"/>
          </a:p>
        </p:txBody>
      </p:sp>
      <p:sp>
        <p:nvSpPr>
          <p:cNvPr id="3" name="Footer Placeholder 2">
            <a:extLst>
              <a:ext uri="{FF2B5EF4-FFF2-40B4-BE49-F238E27FC236}">
                <a16:creationId xmlns:a16="http://schemas.microsoft.com/office/drawing/2014/main" id="{5C3BD771-D8DD-2B05-02D1-C925DEAEB69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6091977-C32F-8A0A-942C-3BF46D05E2E3}"/>
              </a:ext>
            </a:extLst>
          </p:cNvPr>
          <p:cNvSpPr>
            <a:spLocks noGrp="1"/>
          </p:cNvSpPr>
          <p:nvPr>
            <p:ph type="sldNum" sz="quarter" idx="12"/>
          </p:nvPr>
        </p:nvSpPr>
        <p:spPr/>
        <p:txBody>
          <a:bodyPr/>
          <a:lstStyle/>
          <a:p>
            <a:fld id="{6384519A-5506-E94A-8C5A-1B484A6E1E37}" type="slidenum">
              <a:rPr lang="en-US" smtClean="0"/>
              <a:t>‹#›</a:t>
            </a:fld>
            <a:endParaRPr lang="en-US"/>
          </a:p>
        </p:txBody>
      </p:sp>
      <p:sp>
        <p:nvSpPr>
          <p:cNvPr id="5" name="Title 1">
            <a:extLst>
              <a:ext uri="{FF2B5EF4-FFF2-40B4-BE49-F238E27FC236}">
                <a16:creationId xmlns:a16="http://schemas.microsoft.com/office/drawing/2014/main" id="{7D609D80-9523-4F33-51D8-81BABA5C608E}"/>
              </a:ext>
            </a:extLst>
          </p:cNvPr>
          <p:cNvSpPr>
            <a:spLocks noGrp="1"/>
          </p:cNvSpPr>
          <p:nvPr>
            <p:ph type="title"/>
          </p:nvPr>
        </p:nvSpPr>
        <p:spPr>
          <a:xfrm>
            <a:off x="837982" y="365126"/>
            <a:ext cx="10512862" cy="1325563"/>
          </a:xfrm>
        </p:spPr>
        <p:txBody>
          <a:bodyPr/>
          <a:lstStyle>
            <a:lvl1pPr>
              <a:defRPr b="0" i="0">
                <a:solidFill>
                  <a:schemeClr val="bg1"/>
                </a:solidFill>
                <a:latin typeface="Futura Medium" panose="020B0602020204020303" pitchFamily="34" charset="-79"/>
                <a:cs typeface="Futura Medium" panose="020B0602020204020303" pitchFamily="34" charset="-79"/>
              </a:defRPr>
            </a:lvl1pPr>
          </a:lstStyle>
          <a:p>
            <a:r>
              <a:rPr lang="en-US" dirty="0"/>
              <a:t>Click to edit Master title style</a:t>
            </a:r>
          </a:p>
        </p:txBody>
      </p:sp>
    </p:spTree>
    <p:extLst>
      <p:ext uri="{BB962C8B-B14F-4D97-AF65-F5344CB8AC3E}">
        <p14:creationId xmlns:p14="http://schemas.microsoft.com/office/powerpoint/2010/main" val="75729359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52.xml"/><Relationship Id="rId18" Type="http://schemas.openxmlformats.org/officeDocument/2006/relationships/slideLayout" Target="../slideLayouts/slideLayout57.xml"/><Relationship Id="rId26" Type="http://schemas.openxmlformats.org/officeDocument/2006/relationships/slideLayout" Target="../slideLayouts/slideLayout65.xml"/><Relationship Id="rId39" Type="http://schemas.openxmlformats.org/officeDocument/2006/relationships/slideLayout" Target="../slideLayouts/slideLayout78.xml"/><Relationship Id="rId21" Type="http://schemas.openxmlformats.org/officeDocument/2006/relationships/slideLayout" Target="../slideLayouts/slideLayout60.xml"/><Relationship Id="rId34" Type="http://schemas.openxmlformats.org/officeDocument/2006/relationships/slideLayout" Target="../slideLayouts/slideLayout73.xml"/><Relationship Id="rId42" Type="http://schemas.openxmlformats.org/officeDocument/2006/relationships/slideLayout" Target="../slideLayouts/slideLayout81.xml"/><Relationship Id="rId7" Type="http://schemas.openxmlformats.org/officeDocument/2006/relationships/slideLayout" Target="../slideLayouts/slideLayout46.xml"/><Relationship Id="rId2" Type="http://schemas.openxmlformats.org/officeDocument/2006/relationships/slideLayout" Target="../slideLayouts/slideLayout41.xml"/><Relationship Id="rId16" Type="http://schemas.openxmlformats.org/officeDocument/2006/relationships/slideLayout" Target="../slideLayouts/slideLayout55.xml"/><Relationship Id="rId20" Type="http://schemas.openxmlformats.org/officeDocument/2006/relationships/slideLayout" Target="../slideLayouts/slideLayout59.xml"/><Relationship Id="rId29" Type="http://schemas.openxmlformats.org/officeDocument/2006/relationships/slideLayout" Target="../slideLayouts/slideLayout68.xml"/><Relationship Id="rId41" Type="http://schemas.openxmlformats.org/officeDocument/2006/relationships/slideLayout" Target="../slideLayouts/slideLayout80.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24" Type="http://schemas.openxmlformats.org/officeDocument/2006/relationships/slideLayout" Target="../slideLayouts/slideLayout63.xml"/><Relationship Id="rId32" Type="http://schemas.openxmlformats.org/officeDocument/2006/relationships/slideLayout" Target="../slideLayouts/slideLayout71.xml"/><Relationship Id="rId37" Type="http://schemas.openxmlformats.org/officeDocument/2006/relationships/slideLayout" Target="../slideLayouts/slideLayout76.xml"/><Relationship Id="rId40" Type="http://schemas.openxmlformats.org/officeDocument/2006/relationships/slideLayout" Target="../slideLayouts/slideLayout79.xml"/><Relationship Id="rId5" Type="http://schemas.openxmlformats.org/officeDocument/2006/relationships/slideLayout" Target="../slideLayouts/slideLayout44.xml"/><Relationship Id="rId15" Type="http://schemas.openxmlformats.org/officeDocument/2006/relationships/slideLayout" Target="../slideLayouts/slideLayout54.xml"/><Relationship Id="rId23" Type="http://schemas.openxmlformats.org/officeDocument/2006/relationships/slideLayout" Target="../slideLayouts/slideLayout62.xml"/><Relationship Id="rId28" Type="http://schemas.openxmlformats.org/officeDocument/2006/relationships/slideLayout" Target="../slideLayouts/slideLayout67.xml"/><Relationship Id="rId36" Type="http://schemas.openxmlformats.org/officeDocument/2006/relationships/slideLayout" Target="../slideLayouts/slideLayout75.xml"/><Relationship Id="rId10" Type="http://schemas.openxmlformats.org/officeDocument/2006/relationships/slideLayout" Target="../slideLayouts/slideLayout49.xml"/><Relationship Id="rId19" Type="http://schemas.openxmlformats.org/officeDocument/2006/relationships/slideLayout" Target="../slideLayouts/slideLayout58.xml"/><Relationship Id="rId31" Type="http://schemas.openxmlformats.org/officeDocument/2006/relationships/slideLayout" Target="../slideLayouts/slideLayout70.xml"/><Relationship Id="rId44" Type="http://schemas.openxmlformats.org/officeDocument/2006/relationships/theme" Target="../theme/theme2.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slideLayout" Target="../slideLayouts/slideLayout53.xml"/><Relationship Id="rId22" Type="http://schemas.openxmlformats.org/officeDocument/2006/relationships/slideLayout" Target="../slideLayouts/slideLayout61.xml"/><Relationship Id="rId27" Type="http://schemas.openxmlformats.org/officeDocument/2006/relationships/slideLayout" Target="../slideLayouts/slideLayout66.xml"/><Relationship Id="rId30" Type="http://schemas.openxmlformats.org/officeDocument/2006/relationships/slideLayout" Target="../slideLayouts/slideLayout69.xml"/><Relationship Id="rId35" Type="http://schemas.openxmlformats.org/officeDocument/2006/relationships/slideLayout" Target="../slideLayouts/slideLayout74.xml"/><Relationship Id="rId43" Type="http://schemas.openxmlformats.org/officeDocument/2006/relationships/slideLayout" Target="../slideLayouts/slideLayout82.xml"/><Relationship Id="rId8" Type="http://schemas.openxmlformats.org/officeDocument/2006/relationships/slideLayout" Target="../slideLayouts/slideLayout47.xml"/><Relationship Id="rId3" Type="http://schemas.openxmlformats.org/officeDocument/2006/relationships/slideLayout" Target="../slideLayouts/slideLayout42.xml"/><Relationship Id="rId12" Type="http://schemas.openxmlformats.org/officeDocument/2006/relationships/slideLayout" Target="../slideLayouts/slideLayout51.xml"/><Relationship Id="rId17" Type="http://schemas.openxmlformats.org/officeDocument/2006/relationships/slideLayout" Target="../slideLayouts/slideLayout56.xml"/><Relationship Id="rId25" Type="http://schemas.openxmlformats.org/officeDocument/2006/relationships/slideLayout" Target="../slideLayouts/slideLayout64.xml"/><Relationship Id="rId33" Type="http://schemas.openxmlformats.org/officeDocument/2006/relationships/slideLayout" Target="../slideLayouts/slideLayout72.xml"/><Relationship Id="rId38" Type="http://schemas.openxmlformats.org/officeDocument/2006/relationships/slideLayout" Target="../slideLayouts/slideLayout7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90.xml"/><Relationship Id="rId13" Type="http://schemas.openxmlformats.org/officeDocument/2006/relationships/theme" Target="../theme/theme3.xml"/><Relationship Id="rId3" Type="http://schemas.openxmlformats.org/officeDocument/2006/relationships/slideLayout" Target="../slideLayouts/slideLayout85.xml"/><Relationship Id="rId7" Type="http://schemas.openxmlformats.org/officeDocument/2006/relationships/slideLayout" Target="../slideLayouts/slideLayout89.xml"/><Relationship Id="rId12" Type="http://schemas.openxmlformats.org/officeDocument/2006/relationships/slideLayout" Target="../slideLayouts/slideLayout94.xml"/><Relationship Id="rId2" Type="http://schemas.openxmlformats.org/officeDocument/2006/relationships/slideLayout" Target="../slideLayouts/slideLayout84.xml"/><Relationship Id="rId1" Type="http://schemas.openxmlformats.org/officeDocument/2006/relationships/slideLayout" Target="../slideLayouts/slideLayout83.xml"/><Relationship Id="rId6" Type="http://schemas.openxmlformats.org/officeDocument/2006/relationships/slideLayout" Target="../slideLayouts/slideLayout88.xml"/><Relationship Id="rId11" Type="http://schemas.openxmlformats.org/officeDocument/2006/relationships/slideLayout" Target="../slideLayouts/slideLayout93.xml"/><Relationship Id="rId5" Type="http://schemas.openxmlformats.org/officeDocument/2006/relationships/slideLayout" Target="../slideLayouts/slideLayout87.xml"/><Relationship Id="rId10" Type="http://schemas.openxmlformats.org/officeDocument/2006/relationships/slideLayout" Target="../slideLayouts/slideLayout92.xml"/><Relationship Id="rId4" Type="http://schemas.openxmlformats.org/officeDocument/2006/relationships/slideLayout" Target="../slideLayouts/slideLayout86.xml"/><Relationship Id="rId9" Type="http://schemas.openxmlformats.org/officeDocument/2006/relationships/slideLayout" Target="../slideLayouts/slideLayout9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1" y="467650"/>
            <a:ext cx="11274424" cy="795528"/>
          </a:xfrm>
          <a:prstGeom prst="rect">
            <a:avLst/>
          </a:prstGeom>
        </p:spPr>
        <p:txBody>
          <a:bodyPr vert="horz" lIns="45720" tIns="0" rIns="45720" bIns="0" rtlCol="0" anchor="ctr">
            <a:noAutofit/>
          </a:bodyPr>
          <a:lstStyle/>
          <a:p>
            <a:r>
              <a:rPr lang="en-US"/>
              <a:t>Click to add title</a:t>
            </a:r>
          </a:p>
        </p:txBody>
      </p:sp>
      <p:sp>
        <p:nvSpPr>
          <p:cNvPr id="3" name="Text Placeholder 2"/>
          <p:cNvSpPr>
            <a:spLocks noGrp="1"/>
          </p:cNvSpPr>
          <p:nvPr>
            <p:ph type="body" idx="1"/>
          </p:nvPr>
        </p:nvSpPr>
        <p:spPr>
          <a:xfrm>
            <a:off x="457200" y="2279651"/>
            <a:ext cx="11272838" cy="3854450"/>
          </a:xfrm>
          <a:prstGeom prst="rect">
            <a:avLst/>
          </a:prstGeom>
        </p:spPr>
        <p:txBody>
          <a:bodyPr vert="horz" lIns="0" tIns="0" rIns="4572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837454" y="6407176"/>
            <a:ext cx="1092449" cy="228599"/>
          </a:xfrm>
          <a:prstGeom prst="rect">
            <a:avLst/>
          </a:prstGeom>
        </p:spPr>
        <p:txBody>
          <a:bodyPr vert="horz" lIns="0" tIns="0" rIns="0" bIns="0" rtlCol="0" anchor="ctr">
            <a:noAutofit/>
          </a:bodyPr>
          <a:lstStyle>
            <a:lvl1pPr algn="r">
              <a:defRPr sz="900">
                <a:solidFill>
                  <a:schemeClr val="tx1">
                    <a:lumMod val="60000"/>
                    <a:lumOff val="40000"/>
                  </a:schemeClr>
                </a:solidFill>
              </a:defRPr>
            </a:lvl1pPr>
          </a:lstStyle>
          <a:p>
            <a:fld id="{4ED82AB7-B35A-49D8-AAED-CD8A01A30CC1}" type="datetime1">
              <a:rPr lang="en-US" smtClean="0"/>
              <a:pPr/>
              <a:t>4/28/26</a:t>
            </a:fld>
            <a:endParaRPr lang="en-US"/>
          </a:p>
        </p:txBody>
      </p:sp>
      <p:sp>
        <p:nvSpPr>
          <p:cNvPr id="6" name="Slide Number Placeholder 5"/>
          <p:cNvSpPr>
            <a:spLocks noGrp="1"/>
          </p:cNvSpPr>
          <p:nvPr>
            <p:ph type="sldNum" sz="quarter" idx="4"/>
          </p:nvPr>
        </p:nvSpPr>
        <p:spPr>
          <a:xfrm>
            <a:off x="10019825" y="6407176"/>
            <a:ext cx="390690" cy="228599"/>
          </a:xfrm>
          <a:prstGeom prst="rect">
            <a:avLst/>
          </a:prstGeom>
        </p:spPr>
        <p:txBody>
          <a:bodyPr vert="horz" lIns="0" tIns="0" rIns="0" bIns="0" rtlCol="0" anchor="ctr">
            <a:noAutofit/>
          </a:bodyPr>
          <a:lstStyle>
            <a:lvl1pPr algn="r">
              <a:defRPr sz="900">
                <a:solidFill>
                  <a:schemeClr val="tx1">
                    <a:lumMod val="60000"/>
                    <a:lumOff val="40000"/>
                  </a:schemeClr>
                </a:solidFill>
              </a:defRPr>
            </a:lvl1pPr>
          </a:lstStyle>
          <a:p>
            <a:fld id="{3D20DFA8-C5FE-DB44-9BF9-1274EAD5637C}" type="slidenum">
              <a:rPr lang="en-US" smtClean="0"/>
              <a:pPr/>
              <a:t>‹#›</a:t>
            </a:fld>
            <a:endParaRPr lang="en-US"/>
          </a:p>
        </p:txBody>
      </p:sp>
      <p:pic>
        <p:nvPicPr>
          <p:cNvPr id="8" name="image3.png">
            <a:extLst>
              <a:ext uri="{FF2B5EF4-FFF2-40B4-BE49-F238E27FC236}">
                <a16:creationId xmlns:a16="http://schemas.microsoft.com/office/drawing/2014/main" id="{E23DBF85-06F2-45C9-9EA2-BBBDC393A70E}"/>
              </a:ext>
            </a:extLst>
          </p:cNvPr>
          <p:cNvPicPr/>
          <p:nvPr userDrawn="1"/>
        </p:nvPicPr>
        <p:blipFill>
          <a:blip r:embed="rId41"/>
          <a:stretch>
            <a:fillRect/>
          </a:stretch>
        </p:blipFill>
        <p:spPr>
          <a:xfrm>
            <a:off x="10546587" y="6367830"/>
            <a:ext cx="1185049" cy="271237"/>
          </a:xfrm>
          <a:prstGeom prst="rect">
            <a:avLst/>
          </a:prstGeom>
          <a:ln w="12700">
            <a:miter lim="400000"/>
          </a:ln>
        </p:spPr>
      </p:pic>
      <p:grpSp>
        <p:nvGrpSpPr>
          <p:cNvPr id="9" name="Group 8">
            <a:extLst>
              <a:ext uri="{FF2B5EF4-FFF2-40B4-BE49-F238E27FC236}">
                <a16:creationId xmlns:a16="http://schemas.microsoft.com/office/drawing/2014/main" id="{06FC9AF0-612B-49E1-8CED-B54ED72565C3}"/>
              </a:ext>
            </a:extLst>
          </p:cNvPr>
          <p:cNvGrpSpPr/>
          <p:nvPr userDrawn="1"/>
        </p:nvGrpSpPr>
        <p:grpSpPr>
          <a:xfrm rot="5400000">
            <a:off x="5982130" y="-670142"/>
            <a:ext cx="224591" cy="4518764"/>
            <a:chOff x="7491663" y="1910401"/>
            <a:chExt cx="224591" cy="4011802"/>
          </a:xfrm>
        </p:grpSpPr>
        <p:sp>
          <p:nvSpPr>
            <p:cNvPr id="11" name="Rectangle 10">
              <a:extLst>
                <a:ext uri="{FF2B5EF4-FFF2-40B4-BE49-F238E27FC236}">
                  <a16:creationId xmlns:a16="http://schemas.microsoft.com/office/drawing/2014/main" id="{1F6AC573-E68D-4767-BA93-8A101BD57A3F}"/>
                </a:ext>
              </a:extLst>
            </p:cNvPr>
            <p:cNvSpPr/>
            <p:nvPr/>
          </p:nvSpPr>
          <p:spPr>
            <a:xfrm>
              <a:off x="7491663" y="1910401"/>
              <a:ext cx="224590" cy="4011802"/>
            </a:xfrm>
            <a:prstGeom prst="rect">
              <a:avLst/>
            </a:prstGeom>
            <a:gradFill>
              <a:gsLst>
                <a:gs pos="55000">
                  <a:schemeClr val="bg1">
                    <a:alpha val="0"/>
                  </a:schemeClr>
                </a:gs>
                <a:gs pos="0">
                  <a:schemeClr val="bg1">
                    <a:lumMod val="75000"/>
                  </a:schemeClr>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6792ED0-A04B-4B81-8081-960AAEC5099B}"/>
                </a:ext>
              </a:extLst>
            </p:cNvPr>
            <p:cNvSpPr/>
            <p:nvPr/>
          </p:nvSpPr>
          <p:spPr>
            <a:xfrm>
              <a:off x="7491663" y="1910401"/>
              <a:ext cx="224590" cy="2028571"/>
            </a:xfrm>
            <a:prstGeom prst="rect">
              <a:avLst/>
            </a:prstGeom>
            <a:gradFill>
              <a:gsLst>
                <a:gs pos="31000">
                  <a:schemeClr val="bg1">
                    <a:alpha val="0"/>
                  </a:schemeClr>
                </a:gs>
                <a:gs pos="8000">
                  <a:schemeClr val="bg1"/>
                </a:gs>
              </a:gsLst>
              <a:lin ang="540000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13D9DDB-8A74-4359-A6C6-2C555AE3CA51}"/>
                </a:ext>
              </a:extLst>
            </p:cNvPr>
            <p:cNvSpPr/>
            <p:nvPr/>
          </p:nvSpPr>
          <p:spPr>
            <a:xfrm rot="10800000">
              <a:off x="7491664" y="3893632"/>
              <a:ext cx="224590" cy="2028571"/>
            </a:xfrm>
            <a:prstGeom prst="rect">
              <a:avLst/>
            </a:prstGeom>
            <a:gradFill>
              <a:gsLst>
                <a:gs pos="31000">
                  <a:schemeClr val="bg1">
                    <a:alpha val="0"/>
                  </a:schemeClr>
                </a:gs>
                <a:gs pos="8000">
                  <a:schemeClr val="bg1"/>
                </a:gs>
              </a:gsLst>
              <a:lin ang="540000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4" name="Footer Placeholder 4">
            <a:extLst>
              <a:ext uri="{FF2B5EF4-FFF2-40B4-BE49-F238E27FC236}">
                <a16:creationId xmlns:a16="http://schemas.microsoft.com/office/drawing/2014/main" id="{951F358B-B9AE-4275-998C-25D7C5A449A6}"/>
              </a:ext>
            </a:extLst>
          </p:cNvPr>
          <p:cNvSpPr>
            <a:spLocks noGrp="1"/>
          </p:cNvSpPr>
          <p:nvPr>
            <p:ph type="ftr" sz="quarter" idx="3"/>
          </p:nvPr>
        </p:nvSpPr>
        <p:spPr>
          <a:xfrm>
            <a:off x="3487432" y="6407175"/>
            <a:ext cx="5213962" cy="228599"/>
          </a:xfrm>
          <a:prstGeom prst="rect">
            <a:avLst/>
          </a:prstGeom>
        </p:spPr>
        <p:txBody>
          <a:bodyPr vert="horz" lIns="0" tIns="0" rIns="0" bIns="0" rtlCol="0" anchor="ctr">
            <a:noAutofit/>
          </a:bodyPr>
          <a:lstStyle>
            <a:lvl1pPr algn="ctr">
              <a:defRPr sz="900">
                <a:solidFill>
                  <a:schemeClr val="tx1">
                    <a:lumMod val="60000"/>
                    <a:lumOff val="40000"/>
                  </a:schemeClr>
                </a:solidFill>
              </a:defRPr>
            </a:lvl1pPr>
          </a:lstStyle>
          <a:p>
            <a:endParaRPr lang="en-US"/>
          </a:p>
        </p:txBody>
      </p:sp>
      <p:sp>
        <p:nvSpPr>
          <p:cNvPr id="5" name="Rectangle 4">
            <a:extLst>
              <a:ext uri="{FF2B5EF4-FFF2-40B4-BE49-F238E27FC236}">
                <a16:creationId xmlns:a16="http://schemas.microsoft.com/office/drawing/2014/main" id="{518877E3-6B94-4EB6-B813-35F089952763}"/>
              </a:ext>
            </a:extLst>
          </p:cNvPr>
          <p:cNvSpPr/>
          <p:nvPr userDrawn="1"/>
        </p:nvSpPr>
        <p:spPr>
          <a:xfrm>
            <a:off x="457201" y="6407151"/>
            <a:ext cx="2940310" cy="235044"/>
          </a:xfrm>
          <a:prstGeom prst="rect">
            <a:avLst/>
          </a:prstGeom>
        </p:spPr>
        <p:txBody>
          <a:bodyPr wrap="none" lIns="0" tIns="0" rIns="0" bIns="0" anchor="ct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a:ln>
                  <a:noFill/>
                </a:ln>
                <a:solidFill>
                  <a:schemeClr val="tx1">
                    <a:lumMod val="60000"/>
                    <a:lumOff val="40000"/>
                  </a:schemeClr>
                </a:solidFill>
                <a:effectLst/>
                <a:uLnTx/>
                <a:uFillTx/>
                <a:latin typeface="+mn-lt"/>
                <a:ea typeface="+mn-ea"/>
                <a:cs typeface="Arial"/>
              </a:rPr>
              <a:t>PRIMARY CARE PROGRESS, INC.  |  All rights reserved</a:t>
            </a:r>
          </a:p>
        </p:txBody>
      </p:sp>
    </p:spTree>
    <p:extLst>
      <p:ext uri="{BB962C8B-B14F-4D97-AF65-F5344CB8AC3E}">
        <p14:creationId xmlns:p14="http://schemas.microsoft.com/office/powerpoint/2010/main" val="803046846"/>
      </p:ext>
    </p:extLst>
  </p:cSld>
  <p:clrMap bg1="lt1" tx1="dk1" bg2="lt2" tx2="dk2" accent1="accent1" accent2="accent2" accent3="accent3" accent4="accent4" accent5="accent5" accent6="accent6" hlink="hlink" folHlink="folHlink"/>
  <p:sldLayoutIdLst>
    <p:sldLayoutId id="2147483649" r:id="rId1"/>
    <p:sldLayoutId id="2147483697" r:id="rId2"/>
    <p:sldLayoutId id="2147483702" r:id="rId3"/>
    <p:sldLayoutId id="2147483651" r:id="rId4"/>
    <p:sldLayoutId id="2147483700" r:id="rId5"/>
    <p:sldLayoutId id="2147483701" r:id="rId6"/>
    <p:sldLayoutId id="2147483706" r:id="rId7"/>
    <p:sldLayoutId id="2147483650" r:id="rId8"/>
    <p:sldLayoutId id="2147483652" r:id="rId9"/>
    <p:sldLayoutId id="2147483653" r:id="rId10"/>
    <p:sldLayoutId id="2147483654" r:id="rId11"/>
    <p:sldLayoutId id="2147483655" r:id="rId12"/>
    <p:sldLayoutId id="2147483656" r:id="rId13"/>
    <p:sldLayoutId id="2147483657" r:id="rId14"/>
    <p:sldLayoutId id="2147483666" r:id="rId15"/>
    <p:sldLayoutId id="2147483664" r:id="rId16"/>
    <p:sldLayoutId id="2147483665" r:id="rId17"/>
    <p:sldLayoutId id="2147483677" r:id="rId18"/>
    <p:sldLayoutId id="2147483694" r:id="rId19"/>
    <p:sldLayoutId id="2147483695" r:id="rId20"/>
    <p:sldLayoutId id="2147483693" r:id="rId21"/>
    <p:sldLayoutId id="2147483678" r:id="rId22"/>
    <p:sldLayoutId id="2147483676" r:id="rId23"/>
    <p:sldLayoutId id="2147483680" r:id="rId24"/>
    <p:sldLayoutId id="2147483681" r:id="rId25"/>
    <p:sldLayoutId id="2147483682" r:id="rId26"/>
    <p:sldLayoutId id="2147483683" r:id="rId27"/>
    <p:sldLayoutId id="2147483684" r:id="rId28"/>
    <p:sldLayoutId id="2147483705" r:id="rId29"/>
    <p:sldLayoutId id="2147483704" r:id="rId30"/>
    <p:sldLayoutId id="2147483703" r:id="rId31"/>
    <p:sldLayoutId id="2147483692" r:id="rId32"/>
    <p:sldLayoutId id="2147483687" r:id="rId33"/>
    <p:sldLayoutId id="2147483691" r:id="rId34"/>
    <p:sldLayoutId id="2147483660" r:id="rId35"/>
    <p:sldLayoutId id="2147483685" r:id="rId36"/>
    <p:sldLayoutId id="2147483662" r:id="rId37"/>
    <p:sldLayoutId id="2147483663" r:id="rId38"/>
    <p:sldLayoutId id="2147483707" r:id="rId39"/>
  </p:sldLayoutIdLst>
  <p:hf sldNum="0" hdr="0" ftr="0" dt="0"/>
  <p:txStyles>
    <p:titleStyle>
      <a:lvl1pPr algn="ctr" defTabSz="457200" rtl="0" eaLnBrk="1" latinLnBrk="0" hangingPunct="1">
        <a:lnSpc>
          <a:spcPct val="90000"/>
        </a:lnSpc>
        <a:spcBef>
          <a:spcPct val="0"/>
        </a:spcBef>
        <a:buNone/>
        <a:defRPr sz="3200" b="0" i="1" kern="1200">
          <a:solidFill>
            <a:schemeClr val="accent1"/>
          </a:solidFill>
          <a:latin typeface="+mj-lt"/>
          <a:ea typeface="+mj-ea"/>
          <a:cs typeface="+mj-cs"/>
        </a:defRPr>
      </a:lvl1pPr>
    </p:titleStyle>
    <p:bodyStyle>
      <a:lvl1pPr marL="65088" indent="-65088" algn="l" defTabSz="457200" rtl="0" eaLnBrk="1" latinLnBrk="0" hangingPunct="1">
        <a:spcBef>
          <a:spcPts val="1200"/>
        </a:spcBef>
        <a:spcAft>
          <a:spcPts val="0"/>
        </a:spcAft>
        <a:buSzPct val="30000"/>
        <a:buFont typeface=".AppleSystemUIFont" charset="-120"/>
        <a:buChar char=" "/>
        <a:tabLst/>
        <a:defRPr sz="2000" kern="1200">
          <a:solidFill>
            <a:schemeClr val="tx1"/>
          </a:solidFill>
          <a:latin typeface="+mn-lt"/>
          <a:ea typeface="+mn-ea"/>
          <a:cs typeface="+mn-cs"/>
        </a:defRPr>
      </a:lvl1pPr>
      <a:lvl2pPr marL="457200" indent="-228600" algn="l" defTabSz="457200" rtl="0" eaLnBrk="1" latinLnBrk="0" hangingPunct="1">
        <a:spcBef>
          <a:spcPts val="1200"/>
        </a:spcBef>
        <a:buClr>
          <a:schemeClr val="accent2"/>
        </a:buClr>
        <a:buFont typeface="Calibri" charset="0"/>
        <a:buChar char="•"/>
        <a:defRPr sz="2000" kern="1200">
          <a:solidFill>
            <a:schemeClr val="tx1"/>
          </a:solidFill>
          <a:latin typeface="+mn-lt"/>
          <a:ea typeface="+mn-ea"/>
          <a:cs typeface="+mn-cs"/>
        </a:defRPr>
      </a:lvl2pPr>
      <a:lvl3pPr marL="800100" indent="-228600" algn="l" defTabSz="457200" rtl="0" eaLnBrk="1" latinLnBrk="0" hangingPunct="1">
        <a:spcBef>
          <a:spcPts val="1200"/>
        </a:spcBef>
        <a:buFont typeface="Calibri" charset="-120"/>
        <a:buChar char="–"/>
        <a:defRPr sz="1800" kern="1200">
          <a:solidFill>
            <a:schemeClr val="tx1"/>
          </a:solidFill>
          <a:latin typeface="+mn-lt"/>
          <a:ea typeface="+mn-ea"/>
          <a:cs typeface="+mn-cs"/>
        </a:defRPr>
      </a:lvl3pPr>
      <a:lvl4pPr marL="1143000" indent="-228600" algn="l" defTabSz="457200" rtl="0" eaLnBrk="1" latinLnBrk="0" hangingPunct="1">
        <a:spcBef>
          <a:spcPts val="1200"/>
        </a:spcBef>
        <a:buFont typeface="Calibri"/>
        <a:buChar char="–"/>
        <a:defRPr sz="1600" kern="1200">
          <a:solidFill>
            <a:schemeClr val="tx1"/>
          </a:solidFill>
          <a:latin typeface="+mn-lt"/>
          <a:ea typeface="+mn-ea"/>
          <a:cs typeface="+mn-cs"/>
        </a:defRPr>
      </a:lvl4pPr>
      <a:lvl5pPr marL="1485900" indent="-228600" algn="l" defTabSz="457200" rtl="0" eaLnBrk="1" latinLnBrk="0" hangingPunct="1">
        <a:spcBef>
          <a:spcPts val="1200"/>
        </a:spcBef>
        <a:buFont typeface="Calibri" charset="0"/>
        <a:buChar char="-"/>
        <a:tabLst/>
        <a:defRPr sz="1400" kern="1200">
          <a:solidFill>
            <a:schemeClr val="tx1"/>
          </a:solidFill>
          <a:latin typeface="+mn-lt"/>
          <a:ea typeface="+mn-ea"/>
          <a:cs typeface="+mn-cs"/>
        </a:defRPr>
      </a:lvl5pPr>
      <a:lvl6pPr marL="2514600" indent="-228600" algn="l" defTabSz="457200" rtl="0" eaLnBrk="1" latinLnBrk="0" hangingPunct="1">
        <a:spcBef>
          <a:spcPct val="20000"/>
        </a:spcBef>
        <a:buFont typeface="Calibri"/>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Calibri"/>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Calibri"/>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Calibri"/>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525" userDrawn="1">
          <p15:clr>
            <a:srgbClr val="F26B43"/>
          </p15:clr>
        </p15:guide>
        <p15:guide id="3" pos="2725" userDrawn="1">
          <p15:clr>
            <a:srgbClr val="F26B43"/>
          </p15:clr>
        </p15:guide>
        <p15:guide id="4" pos="2656" userDrawn="1">
          <p15:clr>
            <a:srgbClr val="F26B43"/>
          </p15:clr>
        </p15:guide>
        <p15:guide id="5" pos="2579" userDrawn="1">
          <p15:clr>
            <a:srgbClr val="F26B43"/>
          </p15:clr>
        </p15:guide>
        <p15:guide id="6" pos="361" userDrawn="1">
          <p15:clr>
            <a:srgbClr val="F26B43"/>
          </p15:clr>
        </p15:guide>
        <p15:guide id="7" pos="292" userDrawn="1">
          <p15:clr>
            <a:srgbClr val="F26B43"/>
          </p15:clr>
        </p15:guide>
        <p15:guide id="8" pos="5021" userDrawn="1">
          <p15:clr>
            <a:srgbClr val="F26B43"/>
          </p15:clr>
        </p15:guide>
        <p15:guide id="9" pos="4943" userDrawn="1">
          <p15:clr>
            <a:srgbClr val="F26B43"/>
          </p15:clr>
        </p15:guide>
        <p15:guide id="10" pos="5098" userDrawn="1">
          <p15:clr>
            <a:srgbClr val="F26B43"/>
          </p15:clr>
        </p15:guide>
        <p15:guide id="11" pos="7385" userDrawn="1">
          <p15:clr>
            <a:srgbClr val="F26B43"/>
          </p15:clr>
        </p15:guide>
        <p15:guide id="12" pos="7316" userDrawn="1">
          <p15:clr>
            <a:srgbClr val="F26B43"/>
          </p15:clr>
        </p15:guide>
        <p15:guide id="13" orient="horz" pos="1599" userDrawn="1">
          <p15:clr>
            <a:srgbClr val="F26B43"/>
          </p15:clr>
        </p15:guide>
        <p15:guide id="14" orient="horz" pos="1444" userDrawn="1">
          <p15:clr>
            <a:srgbClr val="F26B43"/>
          </p15:clr>
        </p15:guide>
        <p15:guide id="15" orient="horz" pos="370" userDrawn="1">
          <p15:clr>
            <a:srgbClr val="F26B43"/>
          </p15:clr>
        </p15:guide>
        <p15:guide id="16" orient="horz" pos="292" userDrawn="1">
          <p15:clr>
            <a:srgbClr val="F26B43"/>
          </p15:clr>
        </p15:guide>
        <p15:guide id="17" orient="horz" pos="2777" userDrawn="1">
          <p15:clr>
            <a:srgbClr val="F26B43"/>
          </p15:clr>
        </p15:guide>
        <p15:guide id="18" orient="horz" pos="2699" userDrawn="1">
          <p15:clr>
            <a:srgbClr val="F26B43"/>
          </p15:clr>
        </p15:guide>
        <p15:guide id="19" orient="horz" pos="2863" userDrawn="1">
          <p15:clr>
            <a:srgbClr val="F26B43"/>
          </p15:clr>
        </p15:guide>
        <p15:guide id="20" orient="horz" pos="3955" userDrawn="1">
          <p15:clr>
            <a:srgbClr val="F26B43"/>
          </p15:clr>
        </p15:guide>
        <p15:guide id="21" orient="horz" pos="4023" userDrawn="1">
          <p15:clr>
            <a:srgbClr val="F26B43"/>
          </p15:clr>
        </p15:guide>
        <p15:guide id="22" orient="horz" pos="4224"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6026344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 id="2147483726" r:id="rId18"/>
    <p:sldLayoutId id="2147483727" r:id="rId19"/>
    <p:sldLayoutId id="2147483728" r:id="rId20"/>
    <p:sldLayoutId id="2147483729" r:id="rId21"/>
    <p:sldLayoutId id="2147483730" r:id="rId22"/>
    <p:sldLayoutId id="2147483731" r:id="rId23"/>
    <p:sldLayoutId id="2147483732" r:id="rId24"/>
    <p:sldLayoutId id="2147483733" r:id="rId25"/>
    <p:sldLayoutId id="2147483734" r:id="rId26"/>
    <p:sldLayoutId id="2147483735" r:id="rId27"/>
    <p:sldLayoutId id="2147483736" r:id="rId28"/>
    <p:sldLayoutId id="2147483737" r:id="rId29"/>
    <p:sldLayoutId id="2147483738" r:id="rId30"/>
    <p:sldLayoutId id="2147483739" r:id="rId31"/>
    <p:sldLayoutId id="2147483740" r:id="rId32"/>
    <p:sldLayoutId id="2147483741" r:id="rId33"/>
    <p:sldLayoutId id="2147483742" r:id="rId34"/>
    <p:sldLayoutId id="2147483743" r:id="rId35"/>
    <p:sldLayoutId id="2147483744" r:id="rId36"/>
    <p:sldLayoutId id="2147483745" r:id="rId37"/>
    <p:sldLayoutId id="2147483746" r:id="rId38"/>
    <p:sldLayoutId id="2147483747" r:id="rId39"/>
    <p:sldLayoutId id="2147483748" r:id="rId40"/>
    <p:sldLayoutId id="2147483749" r:id="rId41"/>
    <p:sldLayoutId id="2147483750" r:id="rId42"/>
    <p:sldLayoutId id="2147483751" r:id="rId43"/>
  </p:sldLayoutIdLst>
  <p:transition spd="med"/>
  <p:txStyles>
    <p:titleStyle>
      <a:lvl1pPr marL="0" marR="0" indent="0" algn="l" defTabSz="304739" rtl="0" latinLnBrk="0">
        <a:lnSpc>
          <a:spcPct val="100000"/>
        </a:lnSpc>
        <a:spcBef>
          <a:spcPts val="0"/>
        </a:spcBef>
        <a:spcAft>
          <a:spcPts val="0"/>
        </a:spcAft>
        <a:buClrTx/>
        <a:buSzTx/>
        <a:buFontTx/>
        <a:buNone/>
        <a:tabLst/>
        <a:defRPr sz="2500" b="0" i="0" u="none" strike="noStrike" cap="all" spc="50" baseline="0">
          <a:solidFill>
            <a:srgbClr val="000000"/>
          </a:solidFill>
          <a:uFillTx/>
          <a:latin typeface="+mj-lt"/>
          <a:ea typeface="+mj-ea"/>
          <a:cs typeface="+mj-cs"/>
          <a:sym typeface="Helvetica"/>
        </a:defRPr>
      </a:lvl1pPr>
      <a:lvl2pPr marL="0" marR="0" indent="0" algn="l" defTabSz="304739" rtl="0" latinLnBrk="0">
        <a:lnSpc>
          <a:spcPct val="100000"/>
        </a:lnSpc>
        <a:spcBef>
          <a:spcPts val="0"/>
        </a:spcBef>
        <a:spcAft>
          <a:spcPts val="0"/>
        </a:spcAft>
        <a:buClrTx/>
        <a:buSzTx/>
        <a:buFontTx/>
        <a:buNone/>
        <a:tabLst/>
        <a:defRPr sz="2500" b="0" i="0" u="none" strike="noStrike" cap="all" spc="50" baseline="0">
          <a:solidFill>
            <a:srgbClr val="000000"/>
          </a:solidFill>
          <a:uFillTx/>
          <a:latin typeface="+mj-lt"/>
          <a:ea typeface="+mj-ea"/>
          <a:cs typeface="+mj-cs"/>
          <a:sym typeface="Helvetica"/>
        </a:defRPr>
      </a:lvl2pPr>
      <a:lvl3pPr marL="0" marR="0" indent="0" algn="l" defTabSz="304739" rtl="0" latinLnBrk="0">
        <a:lnSpc>
          <a:spcPct val="100000"/>
        </a:lnSpc>
        <a:spcBef>
          <a:spcPts val="0"/>
        </a:spcBef>
        <a:spcAft>
          <a:spcPts val="0"/>
        </a:spcAft>
        <a:buClrTx/>
        <a:buSzTx/>
        <a:buFontTx/>
        <a:buNone/>
        <a:tabLst/>
        <a:defRPr sz="2500" b="0" i="0" u="none" strike="noStrike" cap="all" spc="50" baseline="0">
          <a:solidFill>
            <a:srgbClr val="000000"/>
          </a:solidFill>
          <a:uFillTx/>
          <a:latin typeface="+mj-lt"/>
          <a:ea typeface="+mj-ea"/>
          <a:cs typeface="+mj-cs"/>
          <a:sym typeface="Helvetica"/>
        </a:defRPr>
      </a:lvl3pPr>
      <a:lvl4pPr marL="0" marR="0" indent="0" algn="l" defTabSz="304739" rtl="0" latinLnBrk="0">
        <a:lnSpc>
          <a:spcPct val="100000"/>
        </a:lnSpc>
        <a:spcBef>
          <a:spcPts val="0"/>
        </a:spcBef>
        <a:spcAft>
          <a:spcPts val="0"/>
        </a:spcAft>
        <a:buClrTx/>
        <a:buSzTx/>
        <a:buFontTx/>
        <a:buNone/>
        <a:tabLst/>
        <a:defRPr sz="2500" b="0" i="0" u="none" strike="noStrike" cap="all" spc="50" baseline="0">
          <a:solidFill>
            <a:srgbClr val="000000"/>
          </a:solidFill>
          <a:uFillTx/>
          <a:latin typeface="+mj-lt"/>
          <a:ea typeface="+mj-ea"/>
          <a:cs typeface="+mj-cs"/>
          <a:sym typeface="Helvetica"/>
        </a:defRPr>
      </a:lvl4pPr>
      <a:lvl5pPr marL="0" marR="0" indent="0" algn="l" defTabSz="304739" rtl="0" latinLnBrk="0">
        <a:lnSpc>
          <a:spcPct val="100000"/>
        </a:lnSpc>
        <a:spcBef>
          <a:spcPts val="0"/>
        </a:spcBef>
        <a:spcAft>
          <a:spcPts val="0"/>
        </a:spcAft>
        <a:buClrTx/>
        <a:buSzTx/>
        <a:buFontTx/>
        <a:buNone/>
        <a:tabLst/>
        <a:defRPr sz="2500" b="0" i="0" u="none" strike="noStrike" cap="all" spc="50" baseline="0">
          <a:solidFill>
            <a:srgbClr val="000000"/>
          </a:solidFill>
          <a:uFillTx/>
          <a:latin typeface="+mj-lt"/>
          <a:ea typeface="+mj-ea"/>
          <a:cs typeface="+mj-cs"/>
          <a:sym typeface="Helvetica"/>
        </a:defRPr>
      </a:lvl5pPr>
      <a:lvl6pPr marL="0" marR="0" indent="0" algn="l" defTabSz="304739" rtl="0" latinLnBrk="0">
        <a:lnSpc>
          <a:spcPct val="100000"/>
        </a:lnSpc>
        <a:spcBef>
          <a:spcPts val="0"/>
        </a:spcBef>
        <a:spcAft>
          <a:spcPts val="0"/>
        </a:spcAft>
        <a:buClrTx/>
        <a:buSzTx/>
        <a:buFontTx/>
        <a:buNone/>
        <a:tabLst/>
        <a:defRPr sz="2500" b="0" i="0" u="none" strike="noStrike" cap="all" spc="50" baseline="0">
          <a:solidFill>
            <a:srgbClr val="000000"/>
          </a:solidFill>
          <a:uFillTx/>
          <a:latin typeface="+mj-lt"/>
          <a:ea typeface="+mj-ea"/>
          <a:cs typeface="+mj-cs"/>
          <a:sym typeface="Helvetica"/>
        </a:defRPr>
      </a:lvl6pPr>
      <a:lvl7pPr marL="0" marR="0" indent="0" algn="l" defTabSz="304739" rtl="0" latinLnBrk="0">
        <a:lnSpc>
          <a:spcPct val="100000"/>
        </a:lnSpc>
        <a:spcBef>
          <a:spcPts val="0"/>
        </a:spcBef>
        <a:spcAft>
          <a:spcPts val="0"/>
        </a:spcAft>
        <a:buClrTx/>
        <a:buSzTx/>
        <a:buFontTx/>
        <a:buNone/>
        <a:tabLst/>
        <a:defRPr sz="2500" b="0" i="0" u="none" strike="noStrike" cap="all" spc="50" baseline="0">
          <a:solidFill>
            <a:srgbClr val="000000"/>
          </a:solidFill>
          <a:uFillTx/>
          <a:latin typeface="+mj-lt"/>
          <a:ea typeface="+mj-ea"/>
          <a:cs typeface="+mj-cs"/>
          <a:sym typeface="Helvetica"/>
        </a:defRPr>
      </a:lvl7pPr>
      <a:lvl8pPr marL="0" marR="0" indent="0" algn="l" defTabSz="304739" rtl="0" latinLnBrk="0">
        <a:lnSpc>
          <a:spcPct val="100000"/>
        </a:lnSpc>
        <a:spcBef>
          <a:spcPts val="0"/>
        </a:spcBef>
        <a:spcAft>
          <a:spcPts val="0"/>
        </a:spcAft>
        <a:buClrTx/>
        <a:buSzTx/>
        <a:buFontTx/>
        <a:buNone/>
        <a:tabLst/>
        <a:defRPr sz="2500" b="0" i="0" u="none" strike="noStrike" cap="all" spc="50" baseline="0">
          <a:solidFill>
            <a:srgbClr val="000000"/>
          </a:solidFill>
          <a:uFillTx/>
          <a:latin typeface="+mj-lt"/>
          <a:ea typeface="+mj-ea"/>
          <a:cs typeface="+mj-cs"/>
          <a:sym typeface="Helvetica"/>
        </a:defRPr>
      </a:lvl8pPr>
      <a:lvl9pPr marL="0" marR="0" indent="0" algn="l" defTabSz="304739" rtl="0" latinLnBrk="0">
        <a:lnSpc>
          <a:spcPct val="100000"/>
        </a:lnSpc>
        <a:spcBef>
          <a:spcPts val="0"/>
        </a:spcBef>
        <a:spcAft>
          <a:spcPts val="0"/>
        </a:spcAft>
        <a:buClrTx/>
        <a:buSzTx/>
        <a:buFontTx/>
        <a:buNone/>
        <a:tabLst/>
        <a:defRPr sz="2500" b="0" i="0" u="none" strike="noStrike" cap="all" spc="50" baseline="0">
          <a:solidFill>
            <a:srgbClr val="000000"/>
          </a:solidFill>
          <a:uFillTx/>
          <a:latin typeface="+mj-lt"/>
          <a:ea typeface="+mj-ea"/>
          <a:cs typeface="+mj-cs"/>
          <a:sym typeface="Helvetica"/>
        </a:defRPr>
      </a:lvl9pPr>
    </p:titleStyle>
    <p:bodyStyle>
      <a:lvl1pPr marL="0" marR="0" indent="0" algn="l" defTabSz="304739" rtl="0" latinLnBrk="0">
        <a:lnSpc>
          <a:spcPct val="100000"/>
        </a:lnSpc>
        <a:spcBef>
          <a:spcPts val="700"/>
        </a:spcBef>
        <a:spcAft>
          <a:spcPts val="0"/>
        </a:spcAft>
        <a:buClrTx/>
        <a:buSzTx/>
        <a:buFontTx/>
        <a:buNone/>
        <a:tabLst/>
        <a:defRPr sz="2749" b="0" i="0" u="none" strike="noStrike" cap="none" spc="0" baseline="0">
          <a:solidFill>
            <a:srgbClr val="000000"/>
          </a:solidFill>
          <a:uFillTx/>
          <a:latin typeface="+mj-lt"/>
          <a:ea typeface="+mj-ea"/>
          <a:cs typeface="+mj-cs"/>
          <a:sym typeface="Helvetica"/>
        </a:defRPr>
      </a:lvl1pPr>
      <a:lvl2pPr marL="0" marR="0" indent="0" algn="l" defTabSz="304739" rtl="0" latinLnBrk="0">
        <a:lnSpc>
          <a:spcPct val="100000"/>
        </a:lnSpc>
        <a:spcBef>
          <a:spcPts val="700"/>
        </a:spcBef>
        <a:spcAft>
          <a:spcPts val="0"/>
        </a:spcAft>
        <a:buClrTx/>
        <a:buSzTx/>
        <a:buFontTx/>
        <a:buNone/>
        <a:tabLst/>
        <a:defRPr sz="2749" b="0" i="0" u="none" strike="noStrike" cap="none" spc="0" baseline="0">
          <a:solidFill>
            <a:srgbClr val="000000"/>
          </a:solidFill>
          <a:uFillTx/>
          <a:latin typeface="+mj-lt"/>
          <a:ea typeface="+mj-ea"/>
          <a:cs typeface="+mj-cs"/>
          <a:sym typeface="Helvetica"/>
        </a:defRPr>
      </a:lvl2pPr>
      <a:lvl3pPr marL="0" marR="0" indent="0" algn="l" defTabSz="304739" rtl="0" latinLnBrk="0">
        <a:lnSpc>
          <a:spcPct val="100000"/>
        </a:lnSpc>
        <a:spcBef>
          <a:spcPts val="700"/>
        </a:spcBef>
        <a:spcAft>
          <a:spcPts val="0"/>
        </a:spcAft>
        <a:buClrTx/>
        <a:buSzTx/>
        <a:buFontTx/>
        <a:buNone/>
        <a:tabLst/>
        <a:defRPr sz="2749" b="0" i="0" u="none" strike="noStrike" cap="none" spc="0" baseline="0">
          <a:solidFill>
            <a:srgbClr val="000000"/>
          </a:solidFill>
          <a:uFillTx/>
          <a:latin typeface="+mj-lt"/>
          <a:ea typeface="+mj-ea"/>
          <a:cs typeface="+mj-cs"/>
          <a:sym typeface="Helvetica"/>
        </a:defRPr>
      </a:lvl3pPr>
      <a:lvl4pPr marL="0" marR="0" indent="0" algn="l" defTabSz="304739" rtl="0" latinLnBrk="0">
        <a:lnSpc>
          <a:spcPct val="100000"/>
        </a:lnSpc>
        <a:spcBef>
          <a:spcPts val="700"/>
        </a:spcBef>
        <a:spcAft>
          <a:spcPts val="0"/>
        </a:spcAft>
        <a:buClrTx/>
        <a:buSzTx/>
        <a:buFontTx/>
        <a:buNone/>
        <a:tabLst/>
        <a:defRPr sz="2749" b="0" i="0" u="none" strike="noStrike" cap="none" spc="0" baseline="0">
          <a:solidFill>
            <a:srgbClr val="000000"/>
          </a:solidFill>
          <a:uFillTx/>
          <a:latin typeface="+mj-lt"/>
          <a:ea typeface="+mj-ea"/>
          <a:cs typeface="+mj-cs"/>
          <a:sym typeface="Helvetica"/>
        </a:defRPr>
      </a:lvl4pPr>
      <a:lvl5pPr marL="0" marR="0" indent="0" algn="l" defTabSz="304739" rtl="0" latinLnBrk="0">
        <a:lnSpc>
          <a:spcPct val="100000"/>
        </a:lnSpc>
        <a:spcBef>
          <a:spcPts val="700"/>
        </a:spcBef>
        <a:spcAft>
          <a:spcPts val="0"/>
        </a:spcAft>
        <a:buClrTx/>
        <a:buSzTx/>
        <a:buFontTx/>
        <a:buNone/>
        <a:tabLst/>
        <a:defRPr sz="2749" b="0" i="0" u="none" strike="noStrike" cap="none" spc="0" baseline="0">
          <a:solidFill>
            <a:srgbClr val="000000"/>
          </a:solidFill>
          <a:uFillTx/>
          <a:latin typeface="+mj-lt"/>
          <a:ea typeface="+mj-ea"/>
          <a:cs typeface="+mj-cs"/>
          <a:sym typeface="Helvetica"/>
        </a:defRPr>
      </a:lvl5pPr>
      <a:lvl6pPr marL="1950911" marR="0" indent="-363729" algn="l" defTabSz="304739" rtl="0" latinLnBrk="0">
        <a:lnSpc>
          <a:spcPct val="100000"/>
        </a:lnSpc>
        <a:spcBef>
          <a:spcPts val="700"/>
        </a:spcBef>
        <a:spcAft>
          <a:spcPts val="0"/>
        </a:spcAft>
        <a:buClrTx/>
        <a:buSzPct val="125000"/>
        <a:buFontTx/>
        <a:buChar char="•"/>
        <a:tabLst/>
        <a:defRPr sz="2749" b="0" i="0" u="none" strike="noStrike" cap="none" spc="0" baseline="0">
          <a:solidFill>
            <a:srgbClr val="000000"/>
          </a:solidFill>
          <a:uFillTx/>
          <a:latin typeface="+mj-lt"/>
          <a:ea typeface="+mj-ea"/>
          <a:cs typeface="+mj-cs"/>
          <a:sym typeface="Helvetica"/>
        </a:defRPr>
      </a:lvl6pPr>
      <a:lvl7pPr marL="2268348" marR="0" indent="-363729" algn="l" defTabSz="304739" rtl="0" latinLnBrk="0">
        <a:lnSpc>
          <a:spcPct val="100000"/>
        </a:lnSpc>
        <a:spcBef>
          <a:spcPts val="700"/>
        </a:spcBef>
        <a:spcAft>
          <a:spcPts val="0"/>
        </a:spcAft>
        <a:buClrTx/>
        <a:buSzPct val="125000"/>
        <a:buFontTx/>
        <a:buChar char="•"/>
        <a:tabLst/>
        <a:defRPr sz="2749" b="0" i="0" u="none" strike="noStrike" cap="none" spc="0" baseline="0">
          <a:solidFill>
            <a:srgbClr val="000000"/>
          </a:solidFill>
          <a:uFillTx/>
          <a:latin typeface="+mj-lt"/>
          <a:ea typeface="+mj-ea"/>
          <a:cs typeface="+mj-cs"/>
          <a:sym typeface="Helvetica"/>
        </a:defRPr>
      </a:lvl7pPr>
      <a:lvl8pPr marL="2585784" marR="0" indent="-363729" algn="l" defTabSz="304739" rtl="0" latinLnBrk="0">
        <a:lnSpc>
          <a:spcPct val="100000"/>
        </a:lnSpc>
        <a:spcBef>
          <a:spcPts val="700"/>
        </a:spcBef>
        <a:spcAft>
          <a:spcPts val="0"/>
        </a:spcAft>
        <a:buClrTx/>
        <a:buSzPct val="125000"/>
        <a:buFontTx/>
        <a:buChar char="•"/>
        <a:tabLst/>
        <a:defRPr sz="2749" b="0" i="0" u="none" strike="noStrike" cap="none" spc="0" baseline="0">
          <a:solidFill>
            <a:srgbClr val="000000"/>
          </a:solidFill>
          <a:uFillTx/>
          <a:latin typeface="+mj-lt"/>
          <a:ea typeface="+mj-ea"/>
          <a:cs typeface="+mj-cs"/>
          <a:sym typeface="Helvetica"/>
        </a:defRPr>
      </a:lvl8pPr>
      <a:lvl9pPr marL="2903221" marR="0" indent="-363729" algn="l" defTabSz="304739" rtl="0" latinLnBrk="0">
        <a:lnSpc>
          <a:spcPct val="100000"/>
        </a:lnSpc>
        <a:spcBef>
          <a:spcPts val="700"/>
        </a:spcBef>
        <a:spcAft>
          <a:spcPts val="0"/>
        </a:spcAft>
        <a:buClrTx/>
        <a:buSzPct val="125000"/>
        <a:buFontTx/>
        <a:buChar char="•"/>
        <a:tabLst/>
        <a:defRPr sz="2749" b="0" i="0" u="none" strike="noStrike" cap="none" spc="0" baseline="0">
          <a:solidFill>
            <a:srgbClr val="000000"/>
          </a:solidFill>
          <a:uFillTx/>
          <a:latin typeface="+mj-lt"/>
          <a:ea typeface="+mj-ea"/>
          <a:cs typeface="+mj-cs"/>
          <a:sym typeface="Helvetica"/>
        </a:defRPr>
      </a:lvl9pPr>
    </p:bodyStyle>
    <p:otherStyle>
      <a:lvl1pPr marL="0" marR="0" indent="0" algn="l" defTabSz="304739" rtl="0" latinLnBrk="0">
        <a:lnSpc>
          <a:spcPct val="100000"/>
        </a:lnSpc>
        <a:spcBef>
          <a:spcPts val="0"/>
        </a:spcBef>
        <a:spcAft>
          <a:spcPts val="0"/>
        </a:spcAft>
        <a:buClrTx/>
        <a:buSzTx/>
        <a:buFontTx/>
        <a:buNone/>
        <a:tabLst/>
        <a:defRPr sz="1200" b="0" i="0" u="none" strike="noStrike" cap="all" spc="107" baseline="0">
          <a:solidFill>
            <a:schemeClr val="tx1"/>
          </a:solidFill>
          <a:uFillTx/>
          <a:latin typeface="+mn-lt"/>
          <a:ea typeface="+mn-ea"/>
          <a:cs typeface="+mn-cs"/>
          <a:sym typeface="Helvetica"/>
        </a:defRPr>
      </a:lvl1pPr>
      <a:lvl2pPr marL="0" marR="0" indent="0" algn="l" defTabSz="304739" rtl="0" latinLnBrk="0">
        <a:lnSpc>
          <a:spcPct val="100000"/>
        </a:lnSpc>
        <a:spcBef>
          <a:spcPts val="0"/>
        </a:spcBef>
        <a:spcAft>
          <a:spcPts val="0"/>
        </a:spcAft>
        <a:buClrTx/>
        <a:buSzTx/>
        <a:buFontTx/>
        <a:buNone/>
        <a:tabLst/>
        <a:defRPr sz="1200" b="0" i="0" u="none" strike="noStrike" cap="all" spc="107" baseline="0">
          <a:solidFill>
            <a:schemeClr val="tx1"/>
          </a:solidFill>
          <a:uFillTx/>
          <a:latin typeface="+mn-lt"/>
          <a:ea typeface="+mn-ea"/>
          <a:cs typeface="+mn-cs"/>
          <a:sym typeface="Helvetica"/>
        </a:defRPr>
      </a:lvl2pPr>
      <a:lvl3pPr marL="0" marR="0" indent="0" algn="l" defTabSz="304739" rtl="0" latinLnBrk="0">
        <a:lnSpc>
          <a:spcPct val="100000"/>
        </a:lnSpc>
        <a:spcBef>
          <a:spcPts val="0"/>
        </a:spcBef>
        <a:spcAft>
          <a:spcPts val="0"/>
        </a:spcAft>
        <a:buClrTx/>
        <a:buSzTx/>
        <a:buFontTx/>
        <a:buNone/>
        <a:tabLst/>
        <a:defRPr sz="1200" b="0" i="0" u="none" strike="noStrike" cap="all" spc="107" baseline="0">
          <a:solidFill>
            <a:schemeClr val="tx1"/>
          </a:solidFill>
          <a:uFillTx/>
          <a:latin typeface="+mn-lt"/>
          <a:ea typeface="+mn-ea"/>
          <a:cs typeface="+mn-cs"/>
          <a:sym typeface="Helvetica"/>
        </a:defRPr>
      </a:lvl3pPr>
      <a:lvl4pPr marL="0" marR="0" indent="0" algn="l" defTabSz="304739" rtl="0" latinLnBrk="0">
        <a:lnSpc>
          <a:spcPct val="100000"/>
        </a:lnSpc>
        <a:spcBef>
          <a:spcPts val="0"/>
        </a:spcBef>
        <a:spcAft>
          <a:spcPts val="0"/>
        </a:spcAft>
        <a:buClrTx/>
        <a:buSzTx/>
        <a:buFontTx/>
        <a:buNone/>
        <a:tabLst/>
        <a:defRPr sz="1200" b="0" i="0" u="none" strike="noStrike" cap="all" spc="107" baseline="0">
          <a:solidFill>
            <a:schemeClr val="tx1"/>
          </a:solidFill>
          <a:uFillTx/>
          <a:latin typeface="+mn-lt"/>
          <a:ea typeface="+mn-ea"/>
          <a:cs typeface="+mn-cs"/>
          <a:sym typeface="Helvetica"/>
        </a:defRPr>
      </a:lvl4pPr>
      <a:lvl5pPr marL="0" marR="0" indent="0" algn="l" defTabSz="304739" rtl="0" latinLnBrk="0">
        <a:lnSpc>
          <a:spcPct val="100000"/>
        </a:lnSpc>
        <a:spcBef>
          <a:spcPts val="0"/>
        </a:spcBef>
        <a:spcAft>
          <a:spcPts val="0"/>
        </a:spcAft>
        <a:buClrTx/>
        <a:buSzTx/>
        <a:buFontTx/>
        <a:buNone/>
        <a:tabLst/>
        <a:defRPr sz="1200" b="0" i="0" u="none" strike="noStrike" cap="all" spc="107" baseline="0">
          <a:solidFill>
            <a:schemeClr val="tx1"/>
          </a:solidFill>
          <a:uFillTx/>
          <a:latin typeface="+mn-lt"/>
          <a:ea typeface="+mn-ea"/>
          <a:cs typeface="+mn-cs"/>
          <a:sym typeface="Helvetica"/>
        </a:defRPr>
      </a:lvl5pPr>
      <a:lvl6pPr marL="0" marR="0" indent="0" algn="l" defTabSz="304739" rtl="0" latinLnBrk="0">
        <a:lnSpc>
          <a:spcPct val="100000"/>
        </a:lnSpc>
        <a:spcBef>
          <a:spcPts val="0"/>
        </a:spcBef>
        <a:spcAft>
          <a:spcPts val="0"/>
        </a:spcAft>
        <a:buClrTx/>
        <a:buSzTx/>
        <a:buFontTx/>
        <a:buNone/>
        <a:tabLst/>
        <a:defRPr sz="1200" b="0" i="0" u="none" strike="noStrike" cap="all" spc="107" baseline="0">
          <a:solidFill>
            <a:schemeClr val="tx1"/>
          </a:solidFill>
          <a:uFillTx/>
          <a:latin typeface="+mn-lt"/>
          <a:ea typeface="+mn-ea"/>
          <a:cs typeface="+mn-cs"/>
          <a:sym typeface="Helvetica"/>
        </a:defRPr>
      </a:lvl6pPr>
      <a:lvl7pPr marL="0" marR="0" indent="0" algn="l" defTabSz="304739" rtl="0" latinLnBrk="0">
        <a:lnSpc>
          <a:spcPct val="100000"/>
        </a:lnSpc>
        <a:spcBef>
          <a:spcPts val="0"/>
        </a:spcBef>
        <a:spcAft>
          <a:spcPts val="0"/>
        </a:spcAft>
        <a:buClrTx/>
        <a:buSzTx/>
        <a:buFontTx/>
        <a:buNone/>
        <a:tabLst/>
        <a:defRPr sz="1200" b="0" i="0" u="none" strike="noStrike" cap="all" spc="107" baseline="0">
          <a:solidFill>
            <a:schemeClr val="tx1"/>
          </a:solidFill>
          <a:uFillTx/>
          <a:latin typeface="+mn-lt"/>
          <a:ea typeface="+mn-ea"/>
          <a:cs typeface="+mn-cs"/>
          <a:sym typeface="Helvetica"/>
        </a:defRPr>
      </a:lvl7pPr>
      <a:lvl8pPr marL="0" marR="0" indent="0" algn="l" defTabSz="304739" rtl="0" latinLnBrk="0">
        <a:lnSpc>
          <a:spcPct val="100000"/>
        </a:lnSpc>
        <a:spcBef>
          <a:spcPts val="0"/>
        </a:spcBef>
        <a:spcAft>
          <a:spcPts val="0"/>
        </a:spcAft>
        <a:buClrTx/>
        <a:buSzTx/>
        <a:buFontTx/>
        <a:buNone/>
        <a:tabLst/>
        <a:defRPr sz="1200" b="0" i="0" u="none" strike="noStrike" cap="all" spc="107" baseline="0">
          <a:solidFill>
            <a:schemeClr val="tx1"/>
          </a:solidFill>
          <a:uFillTx/>
          <a:latin typeface="+mn-lt"/>
          <a:ea typeface="+mn-ea"/>
          <a:cs typeface="+mn-cs"/>
          <a:sym typeface="Helvetica"/>
        </a:defRPr>
      </a:lvl8pPr>
      <a:lvl9pPr marL="0" marR="0" indent="0" algn="l" defTabSz="304739" rtl="0" latinLnBrk="0">
        <a:lnSpc>
          <a:spcPct val="100000"/>
        </a:lnSpc>
        <a:spcBef>
          <a:spcPts val="0"/>
        </a:spcBef>
        <a:spcAft>
          <a:spcPts val="0"/>
        </a:spcAft>
        <a:buClrTx/>
        <a:buSzTx/>
        <a:buFontTx/>
        <a:buNone/>
        <a:tabLst/>
        <a:defRPr sz="1200" b="0" i="0" u="none" strike="noStrike" cap="all" spc="107" baseline="0">
          <a:solidFill>
            <a:schemeClr val="tx1"/>
          </a:solidFill>
          <a:uFillTx/>
          <a:latin typeface="+mn-lt"/>
          <a:ea typeface="+mn-ea"/>
          <a:cs typeface="+mn-cs"/>
          <a:sym typeface="Helvetica"/>
        </a:defRPr>
      </a:lvl9pPr>
    </p:otherStyle>
  </p:txStyles>
  <p:extLst>
    <p:ext uri="{27BBF7A9-308A-43DC-89C8-2F10F3537804}">
      <p15:sldGuideLst xmlns:p15="http://schemas.microsoft.com/office/powerpoint/2012/main">
        <p15:guide id="1" pos="419">
          <p15:clr>
            <a:srgbClr val="F26B43"/>
          </p15:clr>
        </p15:guide>
        <p15:guide id="2" pos="14928">
          <p15:clr>
            <a:srgbClr val="F26B43"/>
          </p15:clr>
        </p15:guide>
        <p15:guide id="3" orient="horz" pos="432">
          <p15:clr>
            <a:srgbClr val="F26B43"/>
          </p15:clr>
        </p15:guide>
        <p15:guide id="4" orient="horz" pos="8208">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488" y="548640"/>
            <a:ext cx="10650804"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488" y="1715532"/>
            <a:ext cx="10650805"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24" y="6453003"/>
            <a:ext cx="349340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4/28/26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4210" y="6453003"/>
            <a:ext cx="2804674"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29133" y="6453003"/>
            <a:ext cx="429095"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222431068"/>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 id="2147483765" r:id="rId12"/>
  </p:sldLayoutIdLst>
  <p:hf sldNum="0" hdr="0" ftr="0" dt="0"/>
  <p:txStyles>
    <p:titleStyle>
      <a:lvl1pPr algn="l" defTabSz="914126" rtl="0" eaLnBrk="1" latinLnBrk="0" hangingPunct="1">
        <a:lnSpc>
          <a:spcPct val="90000"/>
        </a:lnSpc>
        <a:spcBef>
          <a:spcPct val="0"/>
        </a:spcBef>
        <a:buNone/>
        <a:defRPr sz="3599" b="1" kern="1200">
          <a:solidFill>
            <a:schemeClr val="tx1"/>
          </a:solidFill>
          <a:latin typeface="+mj-lt"/>
          <a:ea typeface="+mj-ea"/>
          <a:cs typeface="+mj-cs"/>
        </a:defRPr>
      </a:lvl1pPr>
    </p:titleStyle>
    <p:bodyStyle>
      <a:lvl1pPr marL="228531" indent="-228531" algn="l" defTabSz="914126" rtl="0" eaLnBrk="1" latinLnBrk="0" hangingPunct="1">
        <a:lnSpc>
          <a:spcPct val="120000"/>
        </a:lnSpc>
        <a:spcBef>
          <a:spcPts val="1000"/>
        </a:spcBef>
        <a:buFont typeface="Arial" panose="020B0604020202020204" pitchFamily="34" charset="0"/>
        <a:buChar char="•"/>
        <a:defRPr sz="1999" kern="1200">
          <a:solidFill>
            <a:schemeClr val="tx1"/>
          </a:solidFill>
          <a:latin typeface="+mn-lt"/>
          <a:ea typeface="+mn-ea"/>
          <a:cs typeface="+mn-cs"/>
        </a:defRPr>
      </a:lvl1pPr>
      <a:lvl2pPr marL="457063" indent="-228531" algn="l" defTabSz="914126" rtl="0" eaLnBrk="1" latinLnBrk="0" hangingPunct="1">
        <a:lnSpc>
          <a:spcPct val="120000"/>
        </a:lnSpc>
        <a:spcBef>
          <a:spcPts val="500"/>
        </a:spcBef>
        <a:buFont typeface="Arial" panose="020B0604020202020204" pitchFamily="34" charset="0"/>
        <a:buChar char="•"/>
        <a:defRPr sz="1799" kern="1200">
          <a:solidFill>
            <a:schemeClr val="tx1"/>
          </a:solidFill>
          <a:latin typeface="+mn-lt"/>
          <a:ea typeface="+mn-ea"/>
          <a:cs typeface="+mn-cs"/>
        </a:defRPr>
      </a:lvl2pPr>
      <a:lvl3pPr marL="685594" indent="-228531" algn="l" defTabSz="914126"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126" indent="-228531" algn="l" defTabSz="914126"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2657" indent="-228531" algn="l" defTabSz="914126"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3846"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6pPr>
      <a:lvl7pPr marL="2970908"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7pPr>
      <a:lvl8pPr marL="3427971"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8pPr>
      <a:lvl9pPr marL="3885034"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9pPr>
    </p:bodyStyle>
    <p:otherStyle>
      <a:defPPr>
        <a:defRPr lang="en-US"/>
      </a:defPPr>
      <a:lvl1pPr marL="0" algn="l" defTabSz="914126" rtl="0" eaLnBrk="1" latinLnBrk="0" hangingPunct="1">
        <a:defRPr sz="1799" kern="1200">
          <a:solidFill>
            <a:schemeClr val="tx1"/>
          </a:solidFill>
          <a:latin typeface="+mn-lt"/>
          <a:ea typeface="+mn-ea"/>
          <a:cs typeface="+mn-cs"/>
        </a:defRPr>
      </a:lvl1pPr>
      <a:lvl2pPr marL="457063" algn="l" defTabSz="914126" rtl="0" eaLnBrk="1" latinLnBrk="0" hangingPunct="1">
        <a:defRPr sz="1799" kern="1200">
          <a:solidFill>
            <a:schemeClr val="tx1"/>
          </a:solidFill>
          <a:latin typeface="+mn-lt"/>
          <a:ea typeface="+mn-ea"/>
          <a:cs typeface="+mn-cs"/>
        </a:defRPr>
      </a:lvl2pPr>
      <a:lvl3pPr marL="914126" algn="l" defTabSz="914126" rtl="0" eaLnBrk="1" latinLnBrk="0" hangingPunct="1">
        <a:defRPr sz="1799" kern="1200">
          <a:solidFill>
            <a:schemeClr val="tx1"/>
          </a:solidFill>
          <a:latin typeface="+mn-lt"/>
          <a:ea typeface="+mn-ea"/>
          <a:cs typeface="+mn-cs"/>
        </a:defRPr>
      </a:lvl3pPr>
      <a:lvl4pPr marL="1371189" algn="l" defTabSz="914126" rtl="0" eaLnBrk="1" latinLnBrk="0" hangingPunct="1">
        <a:defRPr sz="1799" kern="1200">
          <a:solidFill>
            <a:schemeClr val="tx1"/>
          </a:solidFill>
          <a:latin typeface="+mn-lt"/>
          <a:ea typeface="+mn-ea"/>
          <a:cs typeface="+mn-cs"/>
        </a:defRPr>
      </a:lvl4pPr>
      <a:lvl5pPr marL="1828251" algn="l" defTabSz="914126" rtl="0" eaLnBrk="1" latinLnBrk="0" hangingPunct="1">
        <a:defRPr sz="1799" kern="1200">
          <a:solidFill>
            <a:schemeClr val="tx1"/>
          </a:solidFill>
          <a:latin typeface="+mn-lt"/>
          <a:ea typeface="+mn-ea"/>
          <a:cs typeface="+mn-cs"/>
        </a:defRPr>
      </a:lvl5pPr>
      <a:lvl6pPr marL="2285314" algn="l" defTabSz="914126" rtl="0" eaLnBrk="1" latinLnBrk="0" hangingPunct="1">
        <a:defRPr sz="1799" kern="1200">
          <a:solidFill>
            <a:schemeClr val="tx1"/>
          </a:solidFill>
          <a:latin typeface="+mn-lt"/>
          <a:ea typeface="+mn-ea"/>
          <a:cs typeface="+mn-cs"/>
        </a:defRPr>
      </a:lvl6pPr>
      <a:lvl7pPr marL="2742377" algn="l" defTabSz="914126" rtl="0" eaLnBrk="1" latinLnBrk="0" hangingPunct="1">
        <a:defRPr sz="1799" kern="1200">
          <a:solidFill>
            <a:schemeClr val="tx1"/>
          </a:solidFill>
          <a:latin typeface="+mn-lt"/>
          <a:ea typeface="+mn-ea"/>
          <a:cs typeface="+mn-cs"/>
        </a:defRPr>
      </a:lvl7pPr>
      <a:lvl8pPr marL="3199440" algn="l" defTabSz="914126" rtl="0" eaLnBrk="1" latinLnBrk="0" hangingPunct="1">
        <a:defRPr sz="1799" kern="1200">
          <a:solidFill>
            <a:schemeClr val="tx1"/>
          </a:solidFill>
          <a:latin typeface="+mn-lt"/>
          <a:ea typeface="+mn-ea"/>
          <a:cs typeface="+mn-cs"/>
        </a:defRPr>
      </a:lvl8pPr>
      <a:lvl9pPr marL="3656503" algn="l" defTabSz="914126" rtl="0" eaLnBrk="1" latinLnBrk="0" hangingPunct="1">
        <a:defRPr sz="179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35.jpeg"/></Relationships>
</file>

<file path=ppt/slides/_rels/slide2.xml.rels><?xml version="1.0" encoding="UTF-8" standalone="yes"?>
<Relationships xmlns="http://schemas.openxmlformats.org/package/2006/relationships"><Relationship Id="rId3" Type="http://schemas.openxmlformats.org/officeDocument/2006/relationships/image" Target="../media/image36.tiff"/><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microsoft.com/office/2018/10/relationships/comments" Target="../comments/modernComment_6D3_D36DB622.xml"/><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37.png"/></Relationships>
</file>

<file path=ppt/slides/_rels/slide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microsoft.com/office/2018/10/relationships/comments" Target="../comments/modernComment_603_2413A695.xml"/><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40.jpeg"/></Relationships>
</file>

<file path=ppt/slides/_rels/slide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40.xml"/></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40.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0.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40.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0.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0.xml"/></Relationships>
</file>

<file path=ppt/slides/_rels/slide2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8.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0.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0.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0.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0.xml"/></Relationships>
</file>

<file path=ppt/slides/_rels/slide2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6.xml"/></Relationships>
</file>

<file path=ppt/slides/_rels/slide2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6.xml"/></Relationships>
</file>

<file path=ppt/slides/_rels/slide2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6.xml"/></Relationships>
</file>

<file path=ppt/slides/_rels/slide3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6.xml"/><Relationship Id="rId1" Type="http://schemas.openxmlformats.org/officeDocument/2006/relationships/slideLayout" Target="../slideLayouts/slideLayout82.xml"/></Relationships>
</file>

<file path=ppt/slides/_rels/slide3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7.xml"/><Relationship Id="rId1" Type="http://schemas.openxmlformats.org/officeDocument/2006/relationships/slideLayout" Target="../slideLayouts/slideLayout8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6.xml"/></Relationships>
</file>

<file path=ppt/slides/_rels/slide34.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notesSlide" Target="../notesSlides/notesSlide19.xml"/><Relationship Id="rId1" Type="http://schemas.openxmlformats.org/officeDocument/2006/relationships/slideLayout" Target="../slideLayouts/slideLayout39.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49.png"/><Relationship Id="rId2" Type="http://schemas.microsoft.com/office/2018/10/relationships/comments" Target="../comments/modernComment_6B5_1A6AC9E8.xml"/><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1.xml"/><Relationship Id="rId1" Type="http://schemas.openxmlformats.org/officeDocument/2006/relationships/slideLayout" Target="../slideLayouts/slideLayout94.xml"/><Relationship Id="rId4" Type="http://schemas.openxmlformats.org/officeDocument/2006/relationships/image" Target="../media/image51.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53.svg"/><Relationship Id="rId2" Type="http://schemas.openxmlformats.org/officeDocument/2006/relationships/notesSlide" Target="../notesSlides/notesSlide24.xml"/><Relationship Id="rId1" Type="http://schemas.openxmlformats.org/officeDocument/2006/relationships/slideLayout" Target="../slideLayouts/slideLayout12.xml"/><Relationship Id="rId6" Type="http://schemas.openxmlformats.org/officeDocument/2006/relationships/image" Target="../media/image56.svg"/><Relationship Id="rId5" Type="http://schemas.openxmlformats.org/officeDocument/2006/relationships/image" Target="../media/image55.svg"/><Relationship Id="rId4" Type="http://schemas.openxmlformats.org/officeDocument/2006/relationships/image" Target="../media/image54.svg"/></Relationships>
</file>

<file path=ppt/slides/_rels/slide4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0.xml"/></Relationships>
</file>

<file path=ppt/slides/_rels/slide42.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3" Type="http://schemas.openxmlformats.org/officeDocument/2006/relationships/image" Target="../media/image61.tiff"/><Relationship Id="rId2" Type="http://schemas.openxmlformats.org/officeDocument/2006/relationships/notesSlide" Target="../notesSlides/notesSlide32.xml"/><Relationship Id="rId1" Type="http://schemas.openxmlformats.org/officeDocument/2006/relationships/slideLayout" Target="../slideLayouts/slideLayout35.xml"/></Relationships>
</file>

<file path=ppt/slides/_rels/slide5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microsoft.com/office/2018/10/relationships/comments" Target="../comments/modernComment_7FF64992_F05D329C.xml"/><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53.svg"/><Relationship Id="rId7" Type="http://schemas.openxmlformats.org/officeDocument/2006/relationships/image" Target="../media/image66.svg"/><Relationship Id="rId2" Type="http://schemas.openxmlformats.org/officeDocument/2006/relationships/notesSlide" Target="../notesSlides/notesSlide35.xml"/><Relationship Id="rId1" Type="http://schemas.openxmlformats.org/officeDocument/2006/relationships/slideLayout" Target="../slideLayouts/slideLayout12.xml"/><Relationship Id="rId6" Type="http://schemas.openxmlformats.org/officeDocument/2006/relationships/image" Target="../media/image65.svg"/><Relationship Id="rId5" Type="http://schemas.openxmlformats.org/officeDocument/2006/relationships/image" Target="../media/image64.svg"/><Relationship Id="rId4" Type="http://schemas.openxmlformats.org/officeDocument/2006/relationships/image" Target="../media/image63.svg"/><Relationship Id="rId9" Type="http://schemas.openxmlformats.org/officeDocument/2006/relationships/image" Target="../media/image68.svg"/></Relationships>
</file>

<file path=ppt/slides/_rels/slide53.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36.xml"/><Relationship Id="rId1" Type="http://schemas.openxmlformats.org/officeDocument/2006/relationships/slideLayout" Target="../slideLayouts/slideLayout36.xml"/><Relationship Id="rId4" Type="http://schemas.openxmlformats.org/officeDocument/2006/relationships/image" Target="../media/image50.png"/></Relationships>
</file>

<file path=ppt/slides/_rels/slide54.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37.xml"/><Relationship Id="rId1" Type="http://schemas.openxmlformats.org/officeDocument/2006/relationships/slideLayout" Target="../slideLayouts/slideLayout36.xml"/><Relationship Id="rId4" Type="http://schemas.openxmlformats.org/officeDocument/2006/relationships/image" Target="../media/image50.png"/></Relationships>
</file>

<file path=ppt/slides/_rels/slide55.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38.xml"/><Relationship Id="rId1" Type="http://schemas.openxmlformats.org/officeDocument/2006/relationships/slideLayout" Target="../slideLayouts/slideLayout36.xml"/><Relationship Id="rId4" Type="http://schemas.openxmlformats.org/officeDocument/2006/relationships/image" Target="../media/image50.png"/></Relationships>
</file>

<file path=ppt/slides/_rels/slide56.xml.rels><?xml version="1.0" encoding="UTF-8" standalone="yes"?>
<Relationships xmlns="http://schemas.openxmlformats.org/package/2006/relationships"><Relationship Id="rId3" Type="http://schemas.openxmlformats.org/officeDocument/2006/relationships/image" Target="../media/image72.png"/><Relationship Id="rId7" Type="http://schemas.openxmlformats.org/officeDocument/2006/relationships/image" Target="../media/image50.png"/><Relationship Id="rId2" Type="http://schemas.openxmlformats.org/officeDocument/2006/relationships/notesSlide" Target="../notesSlides/notesSlide39.xml"/><Relationship Id="rId1" Type="http://schemas.openxmlformats.org/officeDocument/2006/relationships/slideLayout" Target="../slideLayouts/slideLayout36.xml"/><Relationship Id="rId6" Type="http://schemas.openxmlformats.org/officeDocument/2006/relationships/image" Target="../media/image75.png"/><Relationship Id="rId5" Type="http://schemas.openxmlformats.org/officeDocument/2006/relationships/image" Target="../media/image74.jpeg"/><Relationship Id="rId4" Type="http://schemas.openxmlformats.org/officeDocument/2006/relationships/image" Target="../media/image73.png"/></Relationships>
</file>

<file path=ppt/slides/_rels/slide57.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40.xml"/><Relationship Id="rId1" Type="http://schemas.openxmlformats.org/officeDocument/2006/relationships/slideLayout" Target="../slideLayouts/slideLayout36.xml"/><Relationship Id="rId4" Type="http://schemas.openxmlformats.org/officeDocument/2006/relationships/image" Target="../media/image77.png"/></Relationships>
</file>

<file path=ppt/slides/_rels/slide58.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41.xml"/><Relationship Id="rId1" Type="http://schemas.openxmlformats.org/officeDocument/2006/relationships/slideLayout" Target="../slideLayouts/slideLayout1.xml"/><Relationship Id="rId4" Type="http://schemas.openxmlformats.org/officeDocument/2006/relationships/image" Target="../media/image77.png"/></Relationships>
</file>

<file path=ppt/slides/_rels/slide59.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42.xml"/><Relationship Id="rId1" Type="http://schemas.openxmlformats.org/officeDocument/2006/relationships/slideLayout" Target="../slideLayouts/slideLayout1.xml"/><Relationship Id="rId4" Type="http://schemas.openxmlformats.org/officeDocument/2006/relationships/image" Target="../media/image77.png"/></Relationships>
</file>

<file path=ppt/slides/_rels/slide60.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43.xml"/><Relationship Id="rId1" Type="http://schemas.openxmlformats.org/officeDocument/2006/relationships/slideLayout" Target="../slideLayouts/slideLayout1.xml"/><Relationship Id="rId4" Type="http://schemas.openxmlformats.org/officeDocument/2006/relationships/image" Target="../media/image77.png"/></Relationships>
</file>

<file path=ppt/slides/_rels/slide61.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44.xml"/><Relationship Id="rId1" Type="http://schemas.openxmlformats.org/officeDocument/2006/relationships/slideLayout" Target="../slideLayouts/slideLayout1.xml"/><Relationship Id="rId4" Type="http://schemas.openxmlformats.org/officeDocument/2006/relationships/image" Target="../media/image77.png"/></Relationships>
</file>

<file path=ppt/slides/_rels/slide62.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45.xml"/><Relationship Id="rId1" Type="http://schemas.openxmlformats.org/officeDocument/2006/relationships/slideLayout" Target="../slideLayouts/slideLayout1.xml"/><Relationship Id="rId4" Type="http://schemas.openxmlformats.org/officeDocument/2006/relationships/image" Target="../media/image77.png"/></Relationships>
</file>

<file path=ppt/slides/_rels/slide63.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46.xml"/><Relationship Id="rId1" Type="http://schemas.openxmlformats.org/officeDocument/2006/relationships/slideLayout" Target="../slideLayouts/slideLayout1.xml"/><Relationship Id="rId4" Type="http://schemas.openxmlformats.org/officeDocument/2006/relationships/image" Target="../media/image77.png"/></Relationships>
</file>

<file path=ppt/slides/_rels/slide6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9.png"/><Relationship Id="rId1" Type="http://schemas.openxmlformats.org/officeDocument/2006/relationships/slideLayout" Target="../slideLayouts/slideLayout36.xml"/></Relationships>
</file>

<file path=ppt/slides/_rels/slide65.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47.xml"/><Relationship Id="rId1" Type="http://schemas.openxmlformats.org/officeDocument/2006/relationships/slideLayout" Target="../slideLayouts/slideLayout36.xml"/><Relationship Id="rId5" Type="http://schemas.openxmlformats.org/officeDocument/2006/relationships/image" Target="../media/image82.png"/><Relationship Id="rId4" Type="http://schemas.openxmlformats.org/officeDocument/2006/relationships/image" Target="../media/image81.jpeg"/></Relationships>
</file>

<file path=ppt/slides/_rels/slide66.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36.xml"/></Relationships>
</file>

<file path=ppt/slides/_rels/slide67.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48.xml"/><Relationship Id="rId1" Type="http://schemas.openxmlformats.org/officeDocument/2006/relationships/slideLayout" Target="../slideLayouts/slideLayout12.xml"/><Relationship Id="rId5" Type="http://schemas.openxmlformats.org/officeDocument/2006/relationships/image" Target="../media/image87.png"/><Relationship Id="rId4" Type="http://schemas.openxmlformats.org/officeDocument/2006/relationships/image" Target="../media/image86.png"/></Relationships>
</file>

<file path=ppt/slides/_rels/slide68.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12.xml"/></Relationships>
</file>

<file path=ppt/slides/_rels/slide69.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90.jpeg"/><Relationship Id="rId1" Type="http://schemas.openxmlformats.org/officeDocument/2006/relationships/slideLayout" Target="../slideLayouts/slideLayout12.xml"/></Relationships>
</file>

<file path=ppt/slides/_rels/slide70.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49.xml"/><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76.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73.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51.xml"/><Relationship Id="rId1" Type="http://schemas.openxmlformats.org/officeDocument/2006/relationships/slideLayout" Target="../slideLayouts/slideLayout39.xml"/></Relationships>
</file>

<file path=ppt/slides/_rels/slide74.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12.xml"/></Relationships>
</file>

<file path=ppt/slides/_rels/slide75.xml.rels><?xml version="1.0" encoding="UTF-8" standalone="yes"?>
<Relationships xmlns="http://schemas.openxmlformats.org/package/2006/relationships"><Relationship Id="rId3" Type="http://schemas.openxmlformats.org/officeDocument/2006/relationships/image" Target="../media/image60.jpeg"/><Relationship Id="rId2" Type="http://schemas.microsoft.com/office/2018/10/relationships/comments" Target="../comments/modernComment_6D6_A23EF4AF.xml"/><Relationship Id="rId1" Type="http://schemas.openxmlformats.org/officeDocument/2006/relationships/slideLayout" Target="../slideLayouts/slideLayout12.xml"/><Relationship Id="rId5" Type="http://schemas.openxmlformats.org/officeDocument/2006/relationships/hyperlink" Target="mailto:parbr@ohsu.edu" TargetMode="External"/><Relationship Id="rId4" Type="http://schemas.openxmlformats.org/officeDocument/2006/relationships/image" Target="../media/image3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FEE2FCB-CB74-2A44-A42E-FD98E831066B}"/>
              </a:ext>
            </a:extLst>
          </p:cNvPr>
          <p:cNvSpPr txBox="1"/>
          <p:nvPr/>
        </p:nvSpPr>
        <p:spPr>
          <a:xfrm>
            <a:off x="10979879" y="6589643"/>
            <a:ext cx="0" cy="0"/>
          </a:xfrm>
          <a:prstGeom prst="rect">
            <a:avLst/>
          </a:prstGeom>
          <a:noFill/>
        </p:spPr>
        <p:txBody>
          <a:bodyPr wrap="none" lIns="0" tIns="0" rIns="0" bIns="0" rtlCol="0">
            <a:noAutofit/>
          </a:bodyPr>
          <a:lstStyle/>
          <a:p>
            <a:pPr algn="l"/>
            <a:endParaRPr lang="en-US" sz="2000"/>
          </a:p>
        </p:txBody>
      </p:sp>
      <p:sp>
        <p:nvSpPr>
          <p:cNvPr id="3" name="TextBox 2">
            <a:extLst>
              <a:ext uri="{FF2B5EF4-FFF2-40B4-BE49-F238E27FC236}">
                <a16:creationId xmlns:a16="http://schemas.microsoft.com/office/drawing/2014/main" id="{1A2673F8-FB79-4941-8BB2-35239E3DAD36}"/>
              </a:ext>
            </a:extLst>
          </p:cNvPr>
          <p:cNvSpPr txBox="1"/>
          <p:nvPr/>
        </p:nvSpPr>
        <p:spPr>
          <a:xfrm>
            <a:off x="10693831" y="6447295"/>
            <a:ext cx="0" cy="0"/>
          </a:xfrm>
          <a:prstGeom prst="rect">
            <a:avLst/>
          </a:prstGeom>
          <a:noFill/>
        </p:spPr>
        <p:txBody>
          <a:bodyPr wrap="none" lIns="0" tIns="0" rIns="0" bIns="0" rtlCol="0">
            <a:noAutofit/>
          </a:bodyPr>
          <a:lstStyle/>
          <a:p>
            <a:pPr algn="l"/>
            <a:endParaRPr lang="en-US" sz="2000"/>
          </a:p>
        </p:txBody>
      </p:sp>
      <p:sp>
        <p:nvSpPr>
          <p:cNvPr id="5" name="Rectangle 4">
            <a:extLst>
              <a:ext uri="{FF2B5EF4-FFF2-40B4-BE49-F238E27FC236}">
                <a16:creationId xmlns:a16="http://schemas.microsoft.com/office/drawing/2014/main" id="{C214F857-47CB-364A-917A-EE8975607B38}"/>
              </a:ext>
            </a:extLst>
          </p:cNvPr>
          <p:cNvSpPr/>
          <p:nvPr/>
        </p:nvSpPr>
        <p:spPr>
          <a:xfrm>
            <a:off x="10416209" y="6202017"/>
            <a:ext cx="1610139" cy="554383"/>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10" name="Picture 9">
            <a:extLst>
              <a:ext uri="{FF2B5EF4-FFF2-40B4-BE49-F238E27FC236}">
                <a16:creationId xmlns:a16="http://schemas.microsoft.com/office/drawing/2014/main" id="{091E2A99-03D2-2D49-BCA5-701099AF29F7}"/>
              </a:ext>
            </a:extLst>
          </p:cNvPr>
          <p:cNvPicPr>
            <a:picLocks noChangeAspect="1"/>
          </p:cNvPicPr>
          <p:nvPr/>
        </p:nvPicPr>
        <p:blipFill>
          <a:blip r:embed="rId3"/>
          <a:stretch>
            <a:fillRect/>
          </a:stretch>
        </p:blipFill>
        <p:spPr>
          <a:xfrm>
            <a:off x="9452112" y="299417"/>
            <a:ext cx="2472850" cy="1038781"/>
          </a:xfrm>
          <a:prstGeom prst="rect">
            <a:avLst/>
          </a:prstGeom>
        </p:spPr>
      </p:pic>
      <p:sp>
        <p:nvSpPr>
          <p:cNvPr id="8" name="Picture Placeholder 7">
            <a:extLst>
              <a:ext uri="{FF2B5EF4-FFF2-40B4-BE49-F238E27FC236}">
                <a16:creationId xmlns:a16="http://schemas.microsoft.com/office/drawing/2014/main" id="{1F69638D-E39C-F64F-8A28-C19EDE546931}"/>
              </a:ext>
            </a:extLst>
          </p:cNvPr>
          <p:cNvSpPr>
            <a:spLocks noGrp="1"/>
          </p:cNvSpPr>
          <p:nvPr>
            <p:ph type="pic" sz="quarter" idx="10"/>
          </p:nvPr>
        </p:nvSpPr>
        <p:spPr/>
        <p:txBody>
          <a:bodyPr/>
          <a:lstStyle/>
          <a:p>
            <a:endParaRPr lang="en-US"/>
          </a:p>
        </p:txBody>
      </p:sp>
      <p:pic>
        <p:nvPicPr>
          <p:cNvPr id="12" name="Picture Placeholder 8">
            <a:extLst>
              <a:ext uri="{FF2B5EF4-FFF2-40B4-BE49-F238E27FC236}">
                <a16:creationId xmlns:a16="http://schemas.microsoft.com/office/drawing/2014/main" id="{7E0421B8-9A4A-A444-A542-0DBAAB246F19}"/>
              </a:ext>
            </a:extLst>
          </p:cNvPr>
          <p:cNvPicPr>
            <a:picLocks noChangeAspect="1"/>
          </p:cNvPicPr>
          <p:nvPr/>
        </p:nvPicPr>
        <p:blipFill>
          <a:blip r:embed="rId4">
            <a:extLst>
              <a:ext uri="{28A0092B-C50C-407E-A947-70E740481C1C}">
                <a14:useLocalDpi xmlns:a14="http://schemas.microsoft.com/office/drawing/2010/main" val="0"/>
              </a:ext>
            </a:extLst>
          </a:blip>
          <a:srcRect l="19570" r="19570"/>
          <a:stretch>
            <a:fillRect/>
          </a:stretch>
        </p:blipFill>
        <p:spPr>
          <a:xfrm>
            <a:off x="21" y="0"/>
            <a:ext cx="7420371" cy="6858000"/>
          </a:xfrm>
          <a:custGeom>
            <a:avLst/>
            <a:gdLst>
              <a:gd name="connsiteX0" fmla="*/ 0 w 7418439"/>
              <a:gd name="connsiteY0" fmla="*/ 0 h 6858000"/>
              <a:gd name="connsiteX1" fmla="*/ 4036393 w 7418439"/>
              <a:gd name="connsiteY1" fmla="*/ 0 h 6858000"/>
              <a:gd name="connsiteX2" fmla="*/ 7014741 w 7418439"/>
              <a:gd name="connsiteY2" fmla="*/ 6857999 h 6858000"/>
              <a:gd name="connsiteX3" fmla="*/ 7418439 w 7418439"/>
              <a:gd name="connsiteY3" fmla="*/ 6857999 h 6858000"/>
              <a:gd name="connsiteX4" fmla="*/ 7418439 w 7418439"/>
              <a:gd name="connsiteY4" fmla="*/ 6858000 h 6858000"/>
              <a:gd name="connsiteX5" fmla="*/ 0 w 7418439"/>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18439" h="6858000">
                <a:moveTo>
                  <a:pt x="0" y="0"/>
                </a:moveTo>
                <a:lnTo>
                  <a:pt x="4036393" y="0"/>
                </a:lnTo>
                <a:lnTo>
                  <a:pt x="7014741" y="6857999"/>
                </a:lnTo>
                <a:lnTo>
                  <a:pt x="7418439" y="6857999"/>
                </a:lnTo>
                <a:lnTo>
                  <a:pt x="7418439" y="6858000"/>
                </a:lnTo>
                <a:lnTo>
                  <a:pt x="0" y="6858000"/>
                </a:lnTo>
                <a:close/>
              </a:path>
            </a:pathLst>
          </a:custGeom>
          <a:solidFill>
            <a:schemeClr val="accent1"/>
          </a:solidFill>
        </p:spPr>
      </p:pic>
      <p:sp>
        <p:nvSpPr>
          <p:cNvPr id="15" name="Title 5">
            <a:extLst>
              <a:ext uri="{FF2B5EF4-FFF2-40B4-BE49-F238E27FC236}">
                <a16:creationId xmlns:a16="http://schemas.microsoft.com/office/drawing/2014/main" id="{6D3F6BC5-526E-E644-B380-98A78A97118D}"/>
              </a:ext>
            </a:extLst>
          </p:cNvPr>
          <p:cNvSpPr txBox="1">
            <a:spLocks/>
          </p:cNvSpPr>
          <p:nvPr/>
        </p:nvSpPr>
        <p:spPr>
          <a:xfrm>
            <a:off x="6045263" y="1338198"/>
            <a:ext cx="5981085" cy="2481790"/>
          </a:xfrm>
          <a:prstGeom prst="rect">
            <a:avLst/>
          </a:prstGeom>
          <a:noFill/>
        </p:spPr>
        <p:txBody>
          <a:bodyPr vert="horz" wrap="square" lIns="0" tIns="0" rIns="0" bIns="0" rtlCol="0" anchor="b">
            <a:noAutofit/>
          </a:bodyPr>
          <a:lstStyle>
            <a:lvl1pPr algn="ctr" defTabSz="457200" rtl="0" eaLnBrk="1" latinLnBrk="0" hangingPunct="1">
              <a:lnSpc>
                <a:spcPct val="90000"/>
              </a:lnSpc>
              <a:spcBef>
                <a:spcPct val="0"/>
              </a:spcBef>
              <a:buNone/>
              <a:defRPr sz="4800" b="0" i="1" kern="1200">
                <a:solidFill>
                  <a:schemeClr val="accent1"/>
                </a:solidFill>
                <a:latin typeface="Georgia" panose="02040502050405020303" pitchFamily="18" charset="0"/>
                <a:ea typeface="+mj-ea"/>
                <a:cs typeface="+mj-cs"/>
              </a:defRPr>
            </a:lvl1pPr>
          </a:lstStyle>
          <a:p>
            <a:pPr algn="l">
              <a:lnSpc>
                <a:spcPct val="100000"/>
              </a:lnSpc>
              <a:spcAft>
                <a:spcPts val="400"/>
              </a:spcAft>
            </a:pPr>
            <a:r>
              <a:rPr lang="en-US" sz="3600" b="1" i="0" dirty="0">
                <a:latin typeface="+mn-lt"/>
              </a:rPr>
              <a:t>Think in Systems, </a:t>
            </a:r>
          </a:p>
          <a:p>
            <a:pPr algn="l">
              <a:lnSpc>
                <a:spcPct val="100000"/>
              </a:lnSpc>
              <a:spcAft>
                <a:spcPts val="400"/>
              </a:spcAft>
            </a:pPr>
            <a:r>
              <a:rPr lang="en-US" sz="3600" b="1" i="0" dirty="0">
                <a:latin typeface="+mn-lt"/>
              </a:rPr>
              <a:t>Act in Relationships: </a:t>
            </a:r>
          </a:p>
          <a:p>
            <a:pPr algn="l">
              <a:lnSpc>
                <a:spcPct val="100000"/>
              </a:lnSpc>
              <a:spcAft>
                <a:spcPts val="400"/>
              </a:spcAft>
            </a:pPr>
            <a:r>
              <a:rPr lang="en-US" sz="3000" i="0" dirty="0">
                <a:latin typeface="+mn-lt"/>
              </a:rPr>
              <a:t>Building Relational Systems with Health Care and Communities</a:t>
            </a:r>
          </a:p>
        </p:txBody>
      </p:sp>
      <p:sp>
        <p:nvSpPr>
          <p:cNvPr id="4" name="Subtitle 3">
            <a:extLst>
              <a:ext uri="{FF2B5EF4-FFF2-40B4-BE49-F238E27FC236}">
                <a16:creationId xmlns:a16="http://schemas.microsoft.com/office/drawing/2014/main" id="{B7E1A06E-6C31-45AF-904F-465881DB42C4}"/>
              </a:ext>
            </a:extLst>
          </p:cNvPr>
          <p:cNvSpPr>
            <a:spLocks noGrp="1"/>
          </p:cNvSpPr>
          <p:nvPr>
            <p:ph type="subTitle" idx="1"/>
          </p:nvPr>
        </p:nvSpPr>
        <p:spPr>
          <a:xfrm>
            <a:off x="5557345" y="4588700"/>
            <a:ext cx="6270389" cy="1613317"/>
          </a:xfrm>
        </p:spPr>
        <p:txBody>
          <a:bodyPr/>
          <a:lstStyle/>
          <a:p>
            <a:pPr algn="r"/>
            <a:r>
              <a:rPr lang="en-US" dirty="0"/>
              <a:t>Brian Park, MD mph</a:t>
            </a:r>
          </a:p>
          <a:p>
            <a:pPr algn="r"/>
            <a:r>
              <a:rPr lang="en-US" b="0" dirty="0"/>
              <a:t>OHSU relate lab</a:t>
            </a:r>
          </a:p>
          <a:p>
            <a:pPr algn="r"/>
            <a:r>
              <a:rPr lang="en-US" b="0" dirty="0"/>
              <a:t>OHSU HEALTH EQUITY</a:t>
            </a:r>
          </a:p>
          <a:p>
            <a:pPr algn="r">
              <a:spcBef>
                <a:spcPts val="0"/>
              </a:spcBef>
            </a:pPr>
            <a:endParaRPr lang="en-US" sz="1200" b="0" dirty="0"/>
          </a:p>
          <a:p>
            <a:pPr algn="r"/>
            <a:r>
              <a:rPr lang="en-US" sz="1400" b="0" dirty="0"/>
              <a:t>OAFP ANNUAL CONFERENCE 2026</a:t>
            </a:r>
          </a:p>
          <a:p>
            <a:pPr algn="r"/>
            <a:r>
              <a:rPr lang="en-US" sz="1400" b="0" dirty="0"/>
              <a:t>May 1, 2026</a:t>
            </a:r>
          </a:p>
        </p:txBody>
      </p:sp>
    </p:spTree>
    <p:extLst>
      <p:ext uri="{BB962C8B-B14F-4D97-AF65-F5344CB8AC3E}">
        <p14:creationId xmlns:p14="http://schemas.microsoft.com/office/powerpoint/2010/main" val="34060426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897ADE-683F-4C23-AF3D-A2EF797466F9}"/>
              </a:ext>
            </a:extLst>
          </p:cNvPr>
          <p:cNvSpPr>
            <a:spLocks noGrp="1"/>
          </p:cNvSpPr>
          <p:nvPr>
            <p:ph type="title"/>
          </p:nvPr>
        </p:nvSpPr>
        <p:spPr/>
        <p:txBody>
          <a:bodyPr/>
          <a:lstStyle/>
          <a:p>
            <a:r>
              <a:rPr lang="en-US" sz="4000">
                <a:latin typeface="+mn-lt"/>
              </a:rPr>
              <a:t>why I'm here…</a:t>
            </a:r>
          </a:p>
        </p:txBody>
      </p:sp>
      <p:sp>
        <p:nvSpPr>
          <p:cNvPr id="6" name="Picture Placeholder 5">
            <a:extLst>
              <a:ext uri="{FF2B5EF4-FFF2-40B4-BE49-F238E27FC236}">
                <a16:creationId xmlns:a16="http://schemas.microsoft.com/office/drawing/2014/main" id="{D965E871-98E4-4E38-94F8-B96CFE3739B7}"/>
              </a:ext>
            </a:extLst>
          </p:cNvPr>
          <p:cNvSpPr>
            <a:spLocks noGrp="1"/>
          </p:cNvSpPr>
          <p:nvPr>
            <p:ph type="pic" sz="quarter" idx="14"/>
          </p:nvPr>
        </p:nvSpPr>
        <p:spPr/>
        <p:txBody>
          <a:bodyPr/>
          <a:lstStyle/>
          <a:p>
            <a:endParaRPr lang="en-US"/>
          </a:p>
        </p:txBody>
      </p:sp>
      <p:sp>
        <p:nvSpPr>
          <p:cNvPr id="2" name="Picture Placeholder 1"/>
          <p:cNvSpPr>
            <a:spLocks noGrp="1"/>
          </p:cNvSpPr>
          <p:nvPr>
            <p:ph type="pic" idx="1"/>
          </p:nvPr>
        </p:nvSpPr>
        <p:spPr/>
        <p:txBody>
          <a:bodyPr/>
          <a:lstStyle/>
          <a:p>
            <a:endParaRPr lang="en-US"/>
          </a:p>
        </p:txBody>
      </p:sp>
      <p:pic>
        <p:nvPicPr>
          <p:cNvPr id="15" name="Picture Placeholder 18">
            <a:extLst>
              <a:ext uri="{FF2B5EF4-FFF2-40B4-BE49-F238E27FC236}">
                <a16:creationId xmlns:a16="http://schemas.microsoft.com/office/drawing/2014/main" id="{F94CD99F-C8E8-C242-AF68-8F15034AFE0D}"/>
              </a:ext>
            </a:extLst>
          </p:cNvPr>
          <p:cNvPicPr>
            <a:picLocks noChangeAspect="1"/>
          </p:cNvPicPr>
          <p:nvPr/>
        </p:nvPicPr>
        <p:blipFill>
          <a:blip r:embed="rId3"/>
          <a:srcRect l="16641" r="16641"/>
          <a:stretch>
            <a:fillRect/>
          </a:stretch>
        </p:blipFill>
        <p:spPr>
          <a:xfrm>
            <a:off x="-12855" y="-1834"/>
            <a:ext cx="6100011" cy="6857999"/>
          </a:xfrm>
          <a:prstGeom prst="rect">
            <a:avLst/>
          </a:prstGeom>
          <a:solidFill>
            <a:schemeClr val="accent1"/>
          </a:solidFill>
        </p:spPr>
      </p:pic>
      <p:sp>
        <p:nvSpPr>
          <p:cNvPr id="13" name="TextBox 12">
            <a:extLst>
              <a:ext uri="{FF2B5EF4-FFF2-40B4-BE49-F238E27FC236}">
                <a16:creationId xmlns:a16="http://schemas.microsoft.com/office/drawing/2014/main" id="{146AF809-F307-0E4F-8C97-06F7EE317678}"/>
              </a:ext>
            </a:extLst>
          </p:cNvPr>
          <p:cNvSpPr txBox="1"/>
          <p:nvPr/>
        </p:nvSpPr>
        <p:spPr>
          <a:xfrm>
            <a:off x="10214055" y="6219592"/>
            <a:ext cx="1744345" cy="558800"/>
          </a:xfrm>
          <a:prstGeom prst="rect">
            <a:avLst/>
          </a:prstGeom>
          <a:solidFill>
            <a:schemeClr val="bg1"/>
          </a:solidFill>
        </p:spPr>
        <p:txBody>
          <a:bodyPr wrap="square" lIns="0" tIns="0" rIns="0" bIns="0" rtlCol="0">
            <a:noAutofit/>
          </a:bodyPr>
          <a:lstStyle/>
          <a:p>
            <a:pPr algn="l"/>
            <a:endParaRPr lang="en-US" sz="2000"/>
          </a:p>
        </p:txBody>
      </p:sp>
    </p:spTree>
    <p:extLst>
      <p:ext uri="{BB962C8B-B14F-4D97-AF65-F5344CB8AC3E}">
        <p14:creationId xmlns:p14="http://schemas.microsoft.com/office/powerpoint/2010/main" val="817782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DABE8B-E138-44AF-919A-71A3BFE6563F}"/>
              </a:ext>
            </a:extLst>
          </p:cNvPr>
          <p:cNvSpPr>
            <a:spLocks noGrp="1"/>
          </p:cNvSpPr>
          <p:nvPr>
            <p:ph type="title"/>
          </p:nvPr>
        </p:nvSpPr>
        <p:spPr/>
        <p:txBody>
          <a:bodyPr/>
          <a:lstStyle/>
          <a:p>
            <a:r>
              <a:rPr lang="en-US" sz="7400"/>
              <a:t>The Problem</a:t>
            </a:r>
            <a:br>
              <a:rPr lang="en-US" sz="6000"/>
            </a:br>
            <a:r>
              <a:rPr lang="en-US" sz="3600"/>
              <a:t>(OR: The world as it IS)</a:t>
            </a:r>
          </a:p>
        </p:txBody>
      </p:sp>
      <p:sp>
        <p:nvSpPr>
          <p:cNvPr id="3" name="Rectangle 2">
            <a:extLst>
              <a:ext uri="{FF2B5EF4-FFF2-40B4-BE49-F238E27FC236}">
                <a16:creationId xmlns:a16="http://schemas.microsoft.com/office/drawing/2014/main" id="{20CD42E8-BAA4-2944-9676-5F6C56DA491B}"/>
              </a:ext>
            </a:extLst>
          </p:cNvPr>
          <p:cNvSpPr/>
          <p:nvPr/>
        </p:nvSpPr>
        <p:spPr>
          <a:xfrm>
            <a:off x="10416209" y="6241774"/>
            <a:ext cx="1472141" cy="457200"/>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Rectangle 4">
            <a:extLst>
              <a:ext uri="{FF2B5EF4-FFF2-40B4-BE49-F238E27FC236}">
                <a16:creationId xmlns:a16="http://schemas.microsoft.com/office/drawing/2014/main" id="{7B778BA7-964A-1740-ADE6-D2CA05EDC5E0}"/>
              </a:ext>
            </a:extLst>
          </p:cNvPr>
          <p:cNvSpPr/>
          <p:nvPr/>
        </p:nvSpPr>
        <p:spPr>
          <a:xfrm>
            <a:off x="300475" y="6182138"/>
            <a:ext cx="3178221" cy="516835"/>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Rectangle 1">
            <a:extLst>
              <a:ext uri="{FF2B5EF4-FFF2-40B4-BE49-F238E27FC236}">
                <a16:creationId xmlns:a16="http://schemas.microsoft.com/office/drawing/2014/main" id="{5913A538-A5E8-5133-69DC-A7490C513E21}"/>
              </a:ext>
            </a:extLst>
          </p:cNvPr>
          <p:cNvSpPr/>
          <p:nvPr/>
        </p:nvSpPr>
        <p:spPr>
          <a:xfrm>
            <a:off x="4239491" y="5241122"/>
            <a:ext cx="3103418" cy="374072"/>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847077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31259C4-0670-B8EA-CC84-1F429805C1CA}"/>
              </a:ext>
            </a:extLst>
          </p:cNvPr>
          <p:cNvSpPr>
            <a:spLocks noGrp="1"/>
          </p:cNvSpPr>
          <p:nvPr>
            <p:ph type="pic" sz="quarter" idx="22"/>
          </p:nvPr>
        </p:nvSpPr>
        <p:spPr/>
        <p:txBody>
          <a:bodyPr/>
          <a:lstStyle/>
          <a:p>
            <a:endParaRPr lang="en-US"/>
          </a:p>
        </p:txBody>
      </p:sp>
      <p:sp>
        <p:nvSpPr>
          <p:cNvPr id="3" name="Picture Placeholder 2">
            <a:extLst>
              <a:ext uri="{FF2B5EF4-FFF2-40B4-BE49-F238E27FC236}">
                <a16:creationId xmlns:a16="http://schemas.microsoft.com/office/drawing/2014/main" id="{02625FE1-6333-7436-D342-EABE3E4476F0}"/>
              </a:ext>
            </a:extLst>
          </p:cNvPr>
          <p:cNvSpPr>
            <a:spLocks noGrp="1"/>
          </p:cNvSpPr>
          <p:nvPr>
            <p:ph type="pic" sz="quarter" idx="21"/>
          </p:nvPr>
        </p:nvSpPr>
        <p:spPr/>
        <p:txBody>
          <a:bodyPr/>
          <a:lstStyle/>
          <a:p>
            <a:endParaRPr lang="en-US"/>
          </a:p>
        </p:txBody>
      </p:sp>
      <p:sp>
        <p:nvSpPr>
          <p:cNvPr id="4" name="Picture Placeholder 3">
            <a:extLst>
              <a:ext uri="{FF2B5EF4-FFF2-40B4-BE49-F238E27FC236}">
                <a16:creationId xmlns:a16="http://schemas.microsoft.com/office/drawing/2014/main" id="{B50083AD-7A43-DFB0-FD43-CC613CFB7329}"/>
              </a:ext>
            </a:extLst>
          </p:cNvPr>
          <p:cNvSpPr>
            <a:spLocks noGrp="1"/>
          </p:cNvSpPr>
          <p:nvPr>
            <p:ph type="pic" sz="quarter" idx="20"/>
          </p:nvPr>
        </p:nvSpPr>
        <p:spPr/>
        <p:txBody>
          <a:bodyPr/>
          <a:lstStyle/>
          <a:p>
            <a:endParaRPr lang="en-US"/>
          </a:p>
        </p:txBody>
      </p:sp>
      <p:sp>
        <p:nvSpPr>
          <p:cNvPr id="5" name="Picture Placeholder 4">
            <a:extLst>
              <a:ext uri="{FF2B5EF4-FFF2-40B4-BE49-F238E27FC236}">
                <a16:creationId xmlns:a16="http://schemas.microsoft.com/office/drawing/2014/main" id="{D842B1DC-31BD-E433-DC88-87C302DB3E3F}"/>
              </a:ext>
            </a:extLst>
          </p:cNvPr>
          <p:cNvSpPr>
            <a:spLocks noGrp="1"/>
          </p:cNvSpPr>
          <p:nvPr>
            <p:ph type="pic" sz="quarter" idx="19"/>
          </p:nvPr>
        </p:nvSpPr>
        <p:spPr/>
        <p:txBody>
          <a:bodyPr/>
          <a:lstStyle/>
          <a:p>
            <a:endParaRPr lang="en-US"/>
          </a:p>
        </p:txBody>
      </p:sp>
      <p:sp>
        <p:nvSpPr>
          <p:cNvPr id="6" name="Picture Placeholder 5">
            <a:extLst>
              <a:ext uri="{FF2B5EF4-FFF2-40B4-BE49-F238E27FC236}">
                <a16:creationId xmlns:a16="http://schemas.microsoft.com/office/drawing/2014/main" id="{4FADD7EC-E149-7811-A84E-949716C76099}"/>
              </a:ext>
            </a:extLst>
          </p:cNvPr>
          <p:cNvSpPr>
            <a:spLocks noGrp="1"/>
          </p:cNvSpPr>
          <p:nvPr>
            <p:ph type="pic" sz="quarter" idx="18"/>
          </p:nvPr>
        </p:nvSpPr>
        <p:spPr/>
        <p:txBody>
          <a:bodyPr/>
          <a:lstStyle/>
          <a:p>
            <a:endParaRPr lang="en-US"/>
          </a:p>
        </p:txBody>
      </p:sp>
      <p:sp>
        <p:nvSpPr>
          <p:cNvPr id="7" name="Shape 242">
            <a:extLst>
              <a:ext uri="{FF2B5EF4-FFF2-40B4-BE49-F238E27FC236}">
                <a16:creationId xmlns:a16="http://schemas.microsoft.com/office/drawing/2014/main" id="{E697143B-75DE-18A9-F1F0-A88C344B105C}"/>
              </a:ext>
            </a:extLst>
          </p:cNvPr>
          <p:cNvSpPr/>
          <p:nvPr/>
        </p:nvSpPr>
        <p:spPr>
          <a:xfrm>
            <a:off x="1721242" y="660171"/>
            <a:ext cx="8746338" cy="595035"/>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b="1">
                <a:solidFill>
                  <a:srgbClr val="FFFFFF"/>
                </a:solidFill>
                <a:latin typeface="Helvetica"/>
                <a:ea typeface="Helvetica"/>
                <a:cs typeface="Helvetica"/>
                <a:sym typeface="Helvetica"/>
              </a:defRPr>
            </a:pPr>
            <a:r>
              <a:rPr kumimoji="0" lang="en-US" sz="3200" b="1" i="0" u="none" strike="noStrike" kern="1200" cap="none" spc="0" normalizeH="0" baseline="0" noProof="0">
                <a:ln>
                  <a:noFill/>
                </a:ln>
                <a:solidFill>
                  <a:srgbClr val="4B4B4B">
                    <a:lumMod val="50000"/>
                  </a:srgbClr>
                </a:solidFill>
                <a:effectLst/>
                <a:uLnTx/>
                <a:uFillTx/>
                <a:latin typeface="Calibri" panose="020F0502020204030204" pitchFamily="34" charset="0"/>
                <a:cs typeface="Calibri" panose="020F0502020204030204" pitchFamily="34" charset="0"/>
                <a:sym typeface="Helvetica"/>
              </a:rPr>
              <a:t>Our healthcare system creates injustice</a:t>
            </a:r>
            <a:endParaRPr kumimoji="0" sz="3200" b="1" i="0" u="none" strike="noStrike" kern="1200" cap="none" spc="0" normalizeH="0" baseline="0" noProof="0">
              <a:ln>
                <a:noFill/>
              </a:ln>
              <a:solidFill>
                <a:srgbClr val="4B4B4B">
                  <a:lumMod val="50000"/>
                </a:srgbClr>
              </a:solidFill>
              <a:effectLst/>
              <a:uLnTx/>
              <a:uFillTx/>
              <a:latin typeface="Calibri" panose="020F0502020204030204" pitchFamily="34" charset="0"/>
              <a:cs typeface="Calibri" panose="020F0502020204030204" pitchFamily="34" charset="0"/>
              <a:sym typeface="Helvetica"/>
            </a:endParaRPr>
          </a:p>
        </p:txBody>
      </p:sp>
      <p:sp>
        <p:nvSpPr>
          <p:cNvPr id="9" name="Rectangle 8">
            <a:extLst>
              <a:ext uri="{FF2B5EF4-FFF2-40B4-BE49-F238E27FC236}">
                <a16:creationId xmlns:a16="http://schemas.microsoft.com/office/drawing/2014/main" id="{C0B6C561-5938-BCDE-5F78-CF380A29F930}"/>
              </a:ext>
            </a:extLst>
          </p:cNvPr>
          <p:cNvSpPr/>
          <p:nvPr/>
        </p:nvSpPr>
        <p:spPr>
          <a:xfrm>
            <a:off x="10351026" y="6202017"/>
            <a:ext cx="1610139" cy="655983"/>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10" name="Rectangle 9">
            <a:extLst>
              <a:ext uri="{FF2B5EF4-FFF2-40B4-BE49-F238E27FC236}">
                <a16:creationId xmlns:a16="http://schemas.microsoft.com/office/drawing/2014/main" id="{85BB82E2-0DF6-2DD9-9BDE-7FD59E7D5220}"/>
              </a:ext>
            </a:extLst>
          </p:cNvPr>
          <p:cNvSpPr/>
          <p:nvPr/>
        </p:nvSpPr>
        <p:spPr>
          <a:xfrm>
            <a:off x="0" y="6414448"/>
            <a:ext cx="3179928" cy="44355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8" name="Rectangle 7">
            <a:extLst>
              <a:ext uri="{FF2B5EF4-FFF2-40B4-BE49-F238E27FC236}">
                <a16:creationId xmlns:a16="http://schemas.microsoft.com/office/drawing/2014/main" id="{EA9EA303-3A73-AFFF-3943-437B5B5ABB70}"/>
              </a:ext>
            </a:extLst>
          </p:cNvPr>
          <p:cNvSpPr/>
          <p:nvPr/>
        </p:nvSpPr>
        <p:spPr>
          <a:xfrm>
            <a:off x="9340948" y="2257384"/>
            <a:ext cx="2847877" cy="304648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pic>
        <p:nvPicPr>
          <p:cNvPr id="1026" name="Picture 2" descr="The New Frontier of Diversity, Equity, and Inclusion Programs">
            <a:extLst>
              <a:ext uri="{FF2B5EF4-FFF2-40B4-BE49-F238E27FC236}">
                <a16:creationId xmlns:a16="http://schemas.microsoft.com/office/drawing/2014/main" id="{5E3A7514-BCB7-701F-E025-7D51D3D685B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 y="0"/>
            <a:ext cx="12188825" cy="6857999"/>
          </a:xfrm>
          <a:prstGeom prst="rect">
            <a:avLst/>
          </a:prstGeom>
          <a:noFill/>
          <a:extLst>
            <a:ext uri="{909E8E84-426E-40DD-AFC4-6F175D3DCCD1}">
              <a14:hiddenFill xmlns:a14="http://schemas.microsoft.com/office/drawing/2010/main">
                <a:solidFill>
                  <a:srgbClr val="FFFFFF"/>
                </a:solidFill>
              </a14:hiddenFill>
            </a:ext>
          </a:extLst>
        </p:spPr>
      </p:pic>
      <p:sp>
        <p:nvSpPr>
          <p:cNvPr id="11" name="Shape 242">
            <a:extLst>
              <a:ext uri="{FF2B5EF4-FFF2-40B4-BE49-F238E27FC236}">
                <a16:creationId xmlns:a16="http://schemas.microsoft.com/office/drawing/2014/main" id="{C507E868-A037-27E9-A5A1-C96F1FA460A7}"/>
              </a:ext>
            </a:extLst>
          </p:cNvPr>
          <p:cNvSpPr/>
          <p:nvPr/>
        </p:nvSpPr>
        <p:spPr>
          <a:xfrm>
            <a:off x="1696774" y="1419300"/>
            <a:ext cx="8781138" cy="3057247"/>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b="1">
                <a:solidFill>
                  <a:srgbClr val="FFFFFF"/>
                </a:solidFill>
                <a:latin typeface="Helvetica"/>
                <a:ea typeface="Helvetica"/>
                <a:cs typeface="Helvetica"/>
                <a:sym typeface="Helvetica"/>
              </a:defRPr>
            </a:pPr>
            <a:r>
              <a:rPr kumimoji="0" lang="en-US" sz="3200" b="1" i="0" u="none" strike="noStrike" kern="1200" cap="none" spc="0" normalizeH="0" baseline="0" noProof="0">
                <a:ln>
                  <a:noFill/>
                </a:ln>
                <a:solidFill>
                  <a:srgbClr val="4B4B4B"/>
                </a:solidFill>
                <a:effectLst/>
                <a:highlight>
                  <a:srgbClr val="FFFF00"/>
                </a:highlight>
                <a:uLnTx/>
                <a:uFillTx/>
                <a:latin typeface="Calibri"/>
                <a:cs typeface="Calibri"/>
                <a:sym typeface="Helvetica"/>
              </a:rPr>
              <a:t>Over $8 billion is spent annually on </a:t>
            </a:r>
          </a:p>
          <a:p>
            <a:pPr marL="0" marR="0" lvl="0" indent="0" algn="ctr" defTabSz="457200" rtl="0" eaLnBrk="1" fontAlgn="auto" latinLnBrk="0" hangingPunct="1">
              <a:lnSpc>
                <a:spcPct val="100000"/>
              </a:lnSpc>
              <a:spcBef>
                <a:spcPts val="0"/>
              </a:spcBef>
              <a:spcAft>
                <a:spcPts val="0"/>
              </a:spcAft>
              <a:buClrTx/>
              <a:buSzTx/>
              <a:buFontTx/>
              <a:buNone/>
              <a:tabLst/>
              <a:defRPr b="1">
                <a:solidFill>
                  <a:srgbClr val="FFFFFF"/>
                </a:solidFill>
                <a:latin typeface="Helvetica"/>
                <a:ea typeface="Helvetica"/>
                <a:cs typeface="Helvetica"/>
                <a:sym typeface="Helvetica"/>
              </a:defRPr>
            </a:pPr>
            <a:r>
              <a:rPr kumimoji="0" lang="en-US" sz="3200" b="1" i="0" u="none" strike="noStrike" kern="1200" cap="none" spc="0" normalizeH="0" baseline="0" noProof="0">
                <a:ln>
                  <a:noFill/>
                </a:ln>
                <a:solidFill>
                  <a:srgbClr val="4B4B4B"/>
                </a:solidFill>
                <a:effectLst/>
                <a:highlight>
                  <a:srgbClr val="FFFF00"/>
                </a:highlight>
                <a:uLnTx/>
                <a:uFillTx/>
                <a:latin typeface="Calibri"/>
                <a:cs typeface="Calibri"/>
                <a:sym typeface="Helvetica"/>
              </a:rPr>
              <a:t>diversity-equity-inclusion-belonging trainings</a:t>
            </a:r>
            <a:r>
              <a:rPr lang="en-US" sz="3200" b="1">
                <a:solidFill>
                  <a:srgbClr val="4B4B4B"/>
                </a:solidFill>
                <a:highlight>
                  <a:srgbClr val="FFFF00"/>
                </a:highlight>
                <a:latin typeface="Calibri"/>
                <a:cs typeface="Calibri"/>
                <a:sym typeface="Helvetica"/>
              </a:rPr>
              <a:t>.</a:t>
            </a:r>
            <a:endParaRPr lang="en-US" sz="3200" b="1" i="0" u="none" strike="noStrike" kern="1200" cap="none" spc="0" normalizeH="0" baseline="0" noProof="0">
              <a:ln>
                <a:noFill/>
              </a:ln>
              <a:solidFill>
                <a:srgbClr val="4B4B4B"/>
              </a:solidFill>
              <a:effectLst/>
              <a:highlight>
                <a:srgbClr val="FFFF00"/>
              </a:highlight>
              <a:uLnTx/>
              <a:uFillTx/>
              <a:latin typeface="Calibri" panose="020F0502020204030204" pitchFamily="34" charset="0"/>
              <a:cs typeface="Calibri" panose="020F0502020204030204" pitchFamily="34" charset="0"/>
            </a:endParaRPr>
          </a:p>
          <a:p>
            <a:pPr algn="ctr">
              <a:defRPr b="1">
                <a:solidFill>
                  <a:srgbClr val="FFFFFF"/>
                </a:solidFill>
                <a:latin typeface="Helvetica"/>
                <a:ea typeface="Helvetica"/>
                <a:cs typeface="Helvetica"/>
                <a:sym typeface="Helvetica"/>
              </a:defRPr>
            </a:pPr>
            <a:endParaRPr lang="en-US" sz="3200" b="1">
              <a:solidFill>
                <a:srgbClr val="4B4B4B"/>
              </a:solidFill>
              <a:highlight>
                <a:srgbClr val="FFFF00"/>
              </a:highlight>
              <a:latin typeface="Calibri" panose="020F0502020204030204" pitchFamily="34" charset="0"/>
              <a:cs typeface="Calibri" panose="020F0502020204030204" pitchFamily="34" charset="0"/>
            </a:endParaRPr>
          </a:p>
          <a:p>
            <a:pPr algn="ctr">
              <a:defRPr b="1">
                <a:solidFill>
                  <a:srgbClr val="FFFFFF"/>
                </a:solidFill>
                <a:latin typeface="Helvetica"/>
                <a:ea typeface="Helvetica"/>
                <a:cs typeface="Helvetica"/>
                <a:sym typeface="Helvetica"/>
              </a:defRPr>
            </a:pPr>
            <a:endParaRPr lang="en-US" sz="3200" b="1">
              <a:solidFill>
                <a:srgbClr val="4B4B4B"/>
              </a:solidFill>
              <a:highlight>
                <a:srgbClr val="FFFF00"/>
              </a:highlight>
              <a:latin typeface="Calibri" panose="020F0502020204030204" pitchFamily="34" charset="0"/>
              <a:cs typeface="Calibri" panose="020F0502020204030204" pitchFamily="34" charset="0"/>
            </a:endParaRPr>
          </a:p>
          <a:p>
            <a:pPr algn="ctr">
              <a:defRPr b="1">
                <a:solidFill>
                  <a:srgbClr val="FFFFFF"/>
                </a:solidFill>
                <a:latin typeface="Helvetica"/>
                <a:ea typeface="Helvetica"/>
                <a:cs typeface="Helvetica"/>
                <a:sym typeface="Helvetica"/>
              </a:defRPr>
            </a:pPr>
            <a:r>
              <a:rPr lang="en-US" sz="3200" b="1">
                <a:solidFill>
                  <a:srgbClr val="4B4B4B"/>
                </a:solidFill>
                <a:highlight>
                  <a:srgbClr val="FFFF00"/>
                </a:highlight>
                <a:latin typeface="Calibri"/>
                <a:cs typeface="Calibri"/>
              </a:rPr>
              <a:t>Estimated $166 billion is spent annually on leadership development in the U.S.</a:t>
            </a:r>
            <a:endParaRPr lang="en-US">
              <a:latin typeface="Calibri"/>
              <a:cs typeface="Calibri"/>
            </a:endParaRPr>
          </a:p>
        </p:txBody>
      </p:sp>
      <p:sp>
        <p:nvSpPr>
          <p:cNvPr id="14" name="TextBox 13">
            <a:extLst>
              <a:ext uri="{FF2B5EF4-FFF2-40B4-BE49-F238E27FC236}">
                <a16:creationId xmlns:a16="http://schemas.microsoft.com/office/drawing/2014/main" id="{6211C203-3769-0E65-72DC-2627ACE2A168}"/>
              </a:ext>
            </a:extLst>
          </p:cNvPr>
          <p:cNvSpPr txBox="1"/>
          <p:nvPr/>
        </p:nvSpPr>
        <p:spPr>
          <a:xfrm>
            <a:off x="9783080" y="5522582"/>
            <a:ext cx="2397642" cy="1332142"/>
          </a:xfrm>
          <a:prstGeom prst="rect">
            <a:avLst/>
          </a:prstGeom>
          <a:noFill/>
        </p:spPr>
        <p:txBody>
          <a:bodyPr wrap="square" lIns="91440" tIns="45720" rIns="91440" bIns="45720" anchor="t">
            <a:spAutoFit/>
          </a:bodyPr>
          <a:lstStyle/>
          <a:p>
            <a:r>
              <a:rPr lang="en-US" sz="1000" b="0" i="0">
                <a:solidFill>
                  <a:srgbClr val="222222"/>
                </a:solidFill>
                <a:effectLst/>
                <a:latin typeface="Arial"/>
              </a:rPr>
              <a:t>Kirkland, R., &amp; </a:t>
            </a:r>
            <a:r>
              <a:rPr lang="en-US" sz="1000" b="0" i="0" err="1">
                <a:solidFill>
                  <a:srgbClr val="222222"/>
                </a:solidFill>
                <a:effectLst/>
                <a:latin typeface="Arial"/>
              </a:rPr>
              <a:t>Bohnet</a:t>
            </a:r>
            <a:r>
              <a:rPr lang="en-US" sz="1000" b="0" i="0">
                <a:solidFill>
                  <a:srgbClr val="222222"/>
                </a:solidFill>
                <a:effectLst/>
                <a:latin typeface="Arial"/>
              </a:rPr>
              <a:t>, I. (2017). Focusing on what works for workplace diversity. McKinsey &amp; Company.</a:t>
            </a:r>
          </a:p>
          <a:p>
            <a:endParaRPr lang="en-US" sz="1000">
              <a:solidFill>
                <a:srgbClr val="222222"/>
              </a:solidFill>
              <a:latin typeface="Arial"/>
            </a:endParaRPr>
          </a:p>
          <a:p>
            <a:r>
              <a:rPr lang="en-US" sz="1000">
                <a:solidFill>
                  <a:srgbClr val="222222"/>
                </a:solidFill>
                <a:latin typeface="Arial"/>
                <a:cs typeface="Arial"/>
              </a:rPr>
              <a:t>Westfall, C. (2019). Leadership development is a $366 billion industry: Here’s why most programs don’t work. Forbes.</a:t>
            </a:r>
            <a:endParaRPr lang="en-US"/>
          </a:p>
        </p:txBody>
      </p:sp>
    </p:spTree>
    <p:extLst>
      <p:ext uri="{BB962C8B-B14F-4D97-AF65-F5344CB8AC3E}">
        <p14:creationId xmlns:p14="http://schemas.microsoft.com/office/powerpoint/2010/main" val="3547182626"/>
      </p:ext>
    </p:extLst>
  </p:cSld>
  <p:clrMapOvr>
    <a:masterClrMapping/>
  </p:clrMapOvr>
  <p:extLst>
    <p:ext uri="{6950BFC3-D8DA-4A85-94F7-54DA5524770B}">
      <p188:commentRel xmlns:p188="http://schemas.microsoft.com/office/powerpoint/2018/8/main" r:id="rId3"/>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31259C4-0670-B8EA-CC84-1F429805C1CA}"/>
              </a:ext>
            </a:extLst>
          </p:cNvPr>
          <p:cNvSpPr>
            <a:spLocks noGrp="1"/>
          </p:cNvSpPr>
          <p:nvPr>
            <p:ph type="pic" sz="quarter" idx="22"/>
          </p:nvPr>
        </p:nvSpPr>
        <p:spPr/>
        <p:txBody>
          <a:bodyPr/>
          <a:lstStyle/>
          <a:p>
            <a:endParaRPr lang="en-US"/>
          </a:p>
        </p:txBody>
      </p:sp>
      <p:sp>
        <p:nvSpPr>
          <p:cNvPr id="3" name="Picture Placeholder 2">
            <a:extLst>
              <a:ext uri="{FF2B5EF4-FFF2-40B4-BE49-F238E27FC236}">
                <a16:creationId xmlns:a16="http://schemas.microsoft.com/office/drawing/2014/main" id="{02625FE1-6333-7436-D342-EABE3E4476F0}"/>
              </a:ext>
            </a:extLst>
          </p:cNvPr>
          <p:cNvSpPr>
            <a:spLocks noGrp="1"/>
          </p:cNvSpPr>
          <p:nvPr>
            <p:ph type="pic" sz="quarter" idx="21"/>
          </p:nvPr>
        </p:nvSpPr>
        <p:spPr/>
        <p:txBody>
          <a:bodyPr/>
          <a:lstStyle/>
          <a:p>
            <a:endParaRPr lang="en-US"/>
          </a:p>
        </p:txBody>
      </p:sp>
      <p:sp>
        <p:nvSpPr>
          <p:cNvPr id="4" name="Picture Placeholder 3">
            <a:extLst>
              <a:ext uri="{FF2B5EF4-FFF2-40B4-BE49-F238E27FC236}">
                <a16:creationId xmlns:a16="http://schemas.microsoft.com/office/drawing/2014/main" id="{B50083AD-7A43-DFB0-FD43-CC613CFB7329}"/>
              </a:ext>
            </a:extLst>
          </p:cNvPr>
          <p:cNvSpPr>
            <a:spLocks noGrp="1"/>
          </p:cNvSpPr>
          <p:nvPr>
            <p:ph type="pic" sz="quarter" idx="20"/>
          </p:nvPr>
        </p:nvSpPr>
        <p:spPr/>
        <p:txBody>
          <a:bodyPr/>
          <a:lstStyle/>
          <a:p>
            <a:endParaRPr lang="en-US"/>
          </a:p>
        </p:txBody>
      </p:sp>
      <p:sp>
        <p:nvSpPr>
          <p:cNvPr id="5" name="Picture Placeholder 4">
            <a:extLst>
              <a:ext uri="{FF2B5EF4-FFF2-40B4-BE49-F238E27FC236}">
                <a16:creationId xmlns:a16="http://schemas.microsoft.com/office/drawing/2014/main" id="{D842B1DC-31BD-E433-DC88-87C302DB3E3F}"/>
              </a:ext>
            </a:extLst>
          </p:cNvPr>
          <p:cNvSpPr>
            <a:spLocks noGrp="1"/>
          </p:cNvSpPr>
          <p:nvPr>
            <p:ph type="pic" sz="quarter" idx="19"/>
          </p:nvPr>
        </p:nvSpPr>
        <p:spPr/>
        <p:txBody>
          <a:bodyPr/>
          <a:lstStyle/>
          <a:p>
            <a:endParaRPr lang="en-US"/>
          </a:p>
        </p:txBody>
      </p:sp>
      <p:sp>
        <p:nvSpPr>
          <p:cNvPr id="6" name="Picture Placeholder 5">
            <a:extLst>
              <a:ext uri="{FF2B5EF4-FFF2-40B4-BE49-F238E27FC236}">
                <a16:creationId xmlns:a16="http://schemas.microsoft.com/office/drawing/2014/main" id="{4FADD7EC-E149-7811-A84E-949716C76099}"/>
              </a:ext>
            </a:extLst>
          </p:cNvPr>
          <p:cNvSpPr>
            <a:spLocks noGrp="1"/>
          </p:cNvSpPr>
          <p:nvPr>
            <p:ph type="pic" sz="quarter" idx="18"/>
          </p:nvPr>
        </p:nvSpPr>
        <p:spPr/>
        <p:txBody>
          <a:bodyPr/>
          <a:lstStyle/>
          <a:p>
            <a:endParaRPr lang="en-US"/>
          </a:p>
        </p:txBody>
      </p:sp>
      <p:sp>
        <p:nvSpPr>
          <p:cNvPr id="7" name="Shape 242">
            <a:extLst>
              <a:ext uri="{FF2B5EF4-FFF2-40B4-BE49-F238E27FC236}">
                <a16:creationId xmlns:a16="http://schemas.microsoft.com/office/drawing/2014/main" id="{E697143B-75DE-18A9-F1F0-A88C344B105C}"/>
              </a:ext>
            </a:extLst>
          </p:cNvPr>
          <p:cNvSpPr/>
          <p:nvPr/>
        </p:nvSpPr>
        <p:spPr>
          <a:xfrm>
            <a:off x="1721242" y="493911"/>
            <a:ext cx="8746338" cy="595035"/>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b="1">
                <a:solidFill>
                  <a:srgbClr val="FFFFFF"/>
                </a:solidFill>
                <a:latin typeface="Helvetica"/>
                <a:ea typeface="Helvetica"/>
                <a:cs typeface="Helvetica"/>
                <a:sym typeface="Helvetica"/>
              </a:defRPr>
            </a:pPr>
            <a:r>
              <a:rPr kumimoji="0" lang="en-US" sz="3200" b="1" i="0" u="none" strike="noStrike" kern="1200" cap="none" spc="0" normalizeH="0" baseline="0" noProof="0">
                <a:ln>
                  <a:noFill/>
                </a:ln>
                <a:solidFill>
                  <a:srgbClr val="4B4B4B">
                    <a:lumMod val="50000"/>
                  </a:srgbClr>
                </a:solidFill>
                <a:effectLst/>
                <a:uLnTx/>
                <a:uFillTx/>
                <a:latin typeface="Calibri" panose="020F0502020204030204" pitchFamily="34" charset="0"/>
                <a:cs typeface="Calibri" panose="020F0502020204030204" pitchFamily="34" charset="0"/>
                <a:sym typeface="Helvetica"/>
              </a:rPr>
              <a:t>Our healthcare system creates injustice</a:t>
            </a:r>
            <a:endParaRPr kumimoji="0" sz="3200" b="1" i="0" u="none" strike="noStrike" kern="1200" cap="none" spc="0" normalizeH="0" baseline="0" noProof="0">
              <a:ln>
                <a:noFill/>
              </a:ln>
              <a:solidFill>
                <a:srgbClr val="4B4B4B">
                  <a:lumMod val="50000"/>
                </a:srgbClr>
              </a:solidFill>
              <a:effectLst/>
              <a:uLnTx/>
              <a:uFillTx/>
              <a:latin typeface="Calibri" panose="020F0502020204030204" pitchFamily="34" charset="0"/>
              <a:cs typeface="Calibri" panose="020F0502020204030204" pitchFamily="34" charset="0"/>
              <a:sym typeface="Helvetica"/>
            </a:endParaRPr>
          </a:p>
        </p:txBody>
      </p:sp>
      <p:sp>
        <p:nvSpPr>
          <p:cNvPr id="9" name="Rectangle 8">
            <a:extLst>
              <a:ext uri="{FF2B5EF4-FFF2-40B4-BE49-F238E27FC236}">
                <a16:creationId xmlns:a16="http://schemas.microsoft.com/office/drawing/2014/main" id="{C0B6C561-5938-BCDE-5F78-CF380A29F930}"/>
              </a:ext>
            </a:extLst>
          </p:cNvPr>
          <p:cNvSpPr/>
          <p:nvPr/>
        </p:nvSpPr>
        <p:spPr>
          <a:xfrm>
            <a:off x="10351026" y="6202017"/>
            <a:ext cx="1610139" cy="655983"/>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10" name="Rectangle 9">
            <a:extLst>
              <a:ext uri="{FF2B5EF4-FFF2-40B4-BE49-F238E27FC236}">
                <a16:creationId xmlns:a16="http://schemas.microsoft.com/office/drawing/2014/main" id="{85BB82E2-0DF6-2DD9-9BDE-7FD59E7D5220}"/>
              </a:ext>
            </a:extLst>
          </p:cNvPr>
          <p:cNvSpPr/>
          <p:nvPr/>
        </p:nvSpPr>
        <p:spPr>
          <a:xfrm>
            <a:off x="0" y="6311471"/>
            <a:ext cx="3179928" cy="44355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8" name="Rectangle 7">
            <a:extLst>
              <a:ext uri="{FF2B5EF4-FFF2-40B4-BE49-F238E27FC236}">
                <a16:creationId xmlns:a16="http://schemas.microsoft.com/office/drawing/2014/main" id="{EA9EA303-3A73-AFFF-3943-437B5B5ABB70}"/>
              </a:ext>
            </a:extLst>
          </p:cNvPr>
          <p:cNvSpPr/>
          <p:nvPr/>
        </p:nvSpPr>
        <p:spPr>
          <a:xfrm>
            <a:off x="9340948" y="2257384"/>
            <a:ext cx="2847877" cy="304648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12" name="Rectangle 11">
            <a:extLst>
              <a:ext uri="{FF2B5EF4-FFF2-40B4-BE49-F238E27FC236}">
                <a16:creationId xmlns:a16="http://schemas.microsoft.com/office/drawing/2014/main" id="{8CC1CC6F-2636-03F4-825E-28273F98B17E}"/>
              </a:ext>
            </a:extLst>
          </p:cNvPr>
          <p:cNvSpPr/>
          <p:nvPr/>
        </p:nvSpPr>
        <p:spPr>
          <a:xfrm>
            <a:off x="7202658" y="4417255"/>
            <a:ext cx="914400" cy="813058"/>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15" name="Rectangle 14">
            <a:extLst>
              <a:ext uri="{FF2B5EF4-FFF2-40B4-BE49-F238E27FC236}">
                <a16:creationId xmlns:a16="http://schemas.microsoft.com/office/drawing/2014/main" id="{B6FFC9B4-C0E4-F530-C987-0139908CBABA}"/>
              </a:ext>
            </a:extLst>
          </p:cNvPr>
          <p:cNvSpPr/>
          <p:nvPr/>
        </p:nvSpPr>
        <p:spPr>
          <a:xfrm>
            <a:off x="7777655" y="2257384"/>
            <a:ext cx="2710456" cy="229359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16" name="Rectangle 15">
            <a:extLst>
              <a:ext uri="{FF2B5EF4-FFF2-40B4-BE49-F238E27FC236}">
                <a16:creationId xmlns:a16="http://schemas.microsoft.com/office/drawing/2014/main" id="{BC489CA3-F28D-9B68-409A-A694EFDF5CD1}"/>
              </a:ext>
            </a:extLst>
          </p:cNvPr>
          <p:cNvSpPr/>
          <p:nvPr/>
        </p:nvSpPr>
        <p:spPr>
          <a:xfrm>
            <a:off x="5330875" y="4396235"/>
            <a:ext cx="1527072" cy="1030014"/>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pic>
        <p:nvPicPr>
          <p:cNvPr id="17" name="Picture 16">
            <a:extLst>
              <a:ext uri="{FF2B5EF4-FFF2-40B4-BE49-F238E27FC236}">
                <a16:creationId xmlns:a16="http://schemas.microsoft.com/office/drawing/2014/main" id="{553EA0EB-329A-9BFA-4B1B-8B86875C85E6}"/>
              </a:ext>
            </a:extLst>
          </p:cNvPr>
          <p:cNvPicPr>
            <a:picLocks noChangeAspect="1"/>
          </p:cNvPicPr>
          <p:nvPr/>
        </p:nvPicPr>
        <p:blipFill>
          <a:blip r:embed="rId3"/>
          <a:stretch>
            <a:fillRect/>
          </a:stretch>
        </p:blipFill>
        <p:spPr>
          <a:xfrm>
            <a:off x="2288071" y="1465406"/>
            <a:ext cx="7653742" cy="4801363"/>
          </a:xfrm>
          <a:prstGeom prst="rect">
            <a:avLst/>
          </a:prstGeom>
          <a:ln w="25400">
            <a:solidFill>
              <a:schemeClr val="accent1">
                <a:shade val="50000"/>
              </a:schemeClr>
            </a:solidFill>
          </a:ln>
        </p:spPr>
      </p:pic>
      <p:sp>
        <p:nvSpPr>
          <p:cNvPr id="18" name="Double Bracket 17">
            <a:extLst>
              <a:ext uri="{FF2B5EF4-FFF2-40B4-BE49-F238E27FC236}">
                <a16:creationId xmlns:a16="http://schemas.microsoft.com/office/drawing/2014/main" id="{FB73EE79-8380-FE74-C714-E75E9060CE35}"/>
              </a:ext>
            </a:extLst>
          </p:cNvPr>
          <p:cNvSpPr/>
          <p:nvPr/>
        </p:nvSpPr>
        <p:spPr>
          <a:xfrm>
            <a:off x="7910288" y="4878495"/>
            <a:ext cx="573249" cy="492284"/>
          </a:xfrm>
          <a:prstGeom prst="bracketPair">
            <a:avLst/>
          </a:prstGeom>
          <a:ln w="25400" cap="rnd">
            <a:solidFill>
              <a:srgbClr val="FF0000"/>
            </a:solidFill>
            <a:tailEnd type="none"/>
          </a:ln>
          <a:effectLst/>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4B4B4B"/>
              </a:solidFill>
              <a:effectLst/>
              <a:uLnTx/>
              <a:uFillTx/>
              <a:latin typeface="Calibri"/>
              <a:ea typeface="+mn-ea"/>
              <a:cs typeface="Calibri"/>
            </a:endParaRPr>
          </a:p>
        </p:txBody>
      </p:sp>
    </p:spTree>
    <p:extLst>
      <p:ext uri="{BB962C8B-B14F-4D97-AF65-F5344CB8AC3E}">
        <p14:creationId xmlns:p14="http://schemas.microsoft.com/office/powerpoint/2010/main" val="2321676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31259C4-0670-B8EA-CC84-1F429805C1CA}"/>
              </a:ext>
            </a:extLst>
          </p:cNvPr>
          <p:cNvSpPr>
            <a:spLocks noGrp="1"/>
          </p:cNvSpPr>
          <p:nvPr>
            <p:ph type="pic" sz="quarter" idx="22"/>
          </p:nvPr>
        </p:nvSpPr>
        <p:spPr/>
        <p:txBody>
          <a:bodyPr/>
          <a:lstStyle/>
          <a:p>
            <a:endParaRPr lang="en-US"/>
          </a:p>
        </p:txBody>
      </p:sp>
      <p:sp>
        <p:nvSpPr>
          <p:cNvPr id="3" name="Picture Placeholder 2">
            <a:extLst>
              <a:ext uri="{FF2B5EF4-FFF2-40B4-BE49-F238E27FC236}">
                <a16:creationId xmlns:a16="http://schemas.microsoft.com/office/drawing/2014/main" id="{02625FE1-6333-7436-D342-EABE3E4476F0}"/>
              </a:ext>
            </a:extLst>
          </p:cNvPr>
          <p:cNvSpPr>
            <a:spLocks noGrp="1"/>
          </p:cNvSpPr>
          <p:nvPr>
            <p:ph type="pic" sz="quarter" idx="21"/>
          </p:nvPr>
        </p:nvSpPr>
        <p:spPr/>
        <p:txBody>
          <a:bodyPr/>
          <a:lstStyle/>
          <a:p>
            <a:endParaRPr lang="en-US"/>
          </a:p>
        </p:txBody>
      </p:sp>
      <p:sp>
        <p:nvSpPr>
          <p:cNvPr id="4" name="Picture Placeholder 3">
            <a:extLst>
              <a:ext uri="{FF2B5EF4-FFF2-40B4-BE49-F238E27FC236}">
                <a16:creationId xmlns:a16="http://schemas.microsoft.com/office/drawing/2014/main" id="{B50083AD-7A43-DFB0-FD43-CC613CFB7329}"/>
              </a:ext>
            </a:extLst>
          </p:cNvPr>
          <p:cNvSpPr>
            <a:spLocks noGrp="1"/>
          </p:cNvSpPr>
          <p:nvPr>
            <p:ph type="pic" sz="quarter" idx="20"/>
          </p:nvPr>
        </p:nvSpPr>
        <p:spPr/>
        <p:txBody>
          <a:bodyPr/>
          <a:lstStyle/>
          <a:p>
            <a:endParaRPr lang="en-US"/>
          </a:p>
        </p:txBody>
      </p:sp>
      <p:sp>
        <p:nvSpPr>
          <p:cNvPr id="5" name="Picture Placeholder 4">
            <a:extLst>
              <a:ext uri="{FF2B5EF4-FFF2-40B4-BE49-F238E27FC236}">
                <a16:creationId xmlns:a16="http://schemas.microsoft.com/office/drawing/2014/main" id="{D842B1DC-31BD-E433-DC88-87C302DB3E3F}"/>
              </a:ext>
            </a:extLst>
          </p:cNvPr>
          <p:cNvSpPr>
            <a:spLocks noGrp="1"/>
          </p:cNvSpPr>
          <p:nvPr>
            <p:ph type="pic" sz="quarter" idx="19"/>
          </p:nvPr>
        </p:nvSpPr>
        <p:spPr/>
        <p:txBody>
          <a:bodyPr/>
          <a:lstStyle/>
          <a:p>
            <a:endParaRPr lang="en-US"/>
          </a:p>
        </p:txBody>
      </p:sp>
      <p:sp>
        <p:nvSpPr>
          <p:cNvPr id="6" name="Picture Placeholder 5">
            <a:extLst>
              <a:ext uri="{FF2B5EF4-FFF2-40B4-BE49-F238E27FC236}">
                <a16:creationId xmlns:a16="http://schemas.microsoft.com/office/drawing/2014/main" id="{4FADD7EC-E149-7811-A84E-949716C76099}"/>
              </a:ext>
            </a:extLst>
          </p:cNvPr>
          <p:cNvSpPr>
            <a:spLocks noGrp="1"/>
          </p:cNvSpPr>
          <p:nvPr>
            <p:ph type="pic" sz="quarter" idx="18"/>
          </p:nvPr>
        </p:nvSpPr>
        <p:spPr/>
        <p:txBody>
          <a:bodyPr/>
          <a:lstStyle/>
          <a:p>
            <a:endParaRPr lang="en-US"/>
          </a:p>
        </p:txBody>
      </p:sp>
      <p:sp>
        <p:nvSpPr>
          <p:cNvPr id="7" name="Shape 242">
            <a:extLst>
              <a:ext uri="{FF2B5EF4-FFF2-40B4-BE49-F238E27FC236}">
                <a16:creationId xmlns:a16="http://schemas.microsoft.com/office/drawing/2014/main" id="{E697143B-75DE-18A9-F1F0-A88C344B105C}"/>
              </a:ext>
            </a:extLst>
          </p:cNvPr>
          <p:cNvSpPr/>
          <p:nvPr/>
        </p:nvSpPr>
        <p:spPr>
          <a:xfrm>
            <a:off x="1721242" y="449691"/>
            <a:ext cx="8746338" cy="595035"/>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b="1">
                <a:solidFill>
                  <a:srgbClr val="FFFFFF"/>
                </a:solidFill>
                <a:latin typeface="Helvetica"/>
                <a:ea typeface="Helvetica"/>
                <a:cs typeface="Helvetica"/>
                <a:sym typeface="Helvetica"/>
              </a:defRPr>
            </a:pPr>
            <a:r>
              <a:rPr kumimoji="0" lang="en-US" sz="3200" b="1" i="0" u="none" strike="noStrike" kern="1200" cap="none" spc="0" normalizeH="0" baseline="0" noProof="0">
                <a:ln>
                  <a:noFill/>
                </a:ln>
                <a:solidFill>
                  <a:srgbClr val="4B4B4B"/>
                </a:solidFill>
                <a:effectLst/>
                <a:uLnTx/>
                <a:uFillTx/>
                <a:latin typeface="Calibri"/>
                <a:cs typeface="Calibri"/>
                <a:sym typeface="Helvetica"/>
              </a:rPr>
              <a:t>Our healthcare system </a:t>
            </a:r>
            <a:r>
              <a:rPr lang="en-US" sz="3200" b="1">
                <a:solidFill>
                  <a:srgbClr val="4B4B4B"/>
                </a:solidFill>
                <a:latin typeface="Calibri"/>
                <a:cs typeface="Calibri"/>
                <a:sym typeface="Helvetica"/>
              </a:rPr>
              <a:t>creates</a:t>
            </a:r>
            <a:r>
              <a:rPr kumimoji="0" lang="en-US" sz="3200" b="1" i="0" u="none" strike="noStrike" kern="1200" cap="none" spc="0" normalizeH="0" baseline="0" noProof="0">
                <a:ln>
                  <a:noFill/>
                </a:ln>
                <a:solidFill>
                  <a:srgbClr val="4B4B4B"/>
                </a:solidFill>
                <a:effectLst/>
                <a:uLnTx/>
                <a:uFillTx/>
                <a:latin typeface="Calibri"/>
                <a:cs typeface="Calibri"/>
                <a:sym typeface="Helvetica"/>
              </a:rPr>
              <a:t> burnout</a:t>
            </a:r>
            <a:endParaRPr kumimoji="0" sz="3200" b="1" i="0" u="none" strike="noStrike" kern="1200" cap="none" spc="0" normalizeH="0" baseline="0" noProof="0">
              <a:ln>
                <a:noFill/>
              </a:ln>
              <a:solidFill>
                <a:srgbClr val="4B4B4B"/>
              </a:solidFill>
              <a:effectLst/>
              <a:uLnTx/>
              <a:uFillTx/>
              <a:latin typeface="Calibri"/>
              <a:cs typeface="Calibri"/>
              <a:sym typeface="Helvetica"/>
            </a:endParaRPr>
          </a:p>
        </p:txBody>
      </p:sp>
      <p:sp>
        <p:nvSpPr>
          <p:cNvPr id="9" name="Rectangle 8">
            <a:extLst>
              <a:ext uri="{FF2B5EF4-FFF2-40B4-BE49-F238E27FC236}">
                <a16:creationId xmlns:a16="http://schemas.microsoft.com/office/drawing/2014/main" id="{C0B6C561-5938-BCDE-5F78-CF380A29F930}"/>
              </a:ext>
            </a:extLst>
          </p:cNvPr>
          <p:cNvSpPr/>
          <p:nvPr/>
        </p:nvSpPr>
        <p:spPr>
          <a:xfrm>
            <a:off x="10351026" y="6202017"/>
            <a:ext cx="1610139" cy="655983"/>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10" name="Rectangle 9">
            <a:extLst>
              <a:ext uri="{FF2B5EF4-FFF2-40B4-BE49-F238E27FC236}">
                <a16:creationId xmlns:a16="http://schemas.microsoft.com/office/drawing/2014/main" id="{85BB82E2-0DF6-2DD9-9BDE-7FD59E7D5220}"/>
              </a:ext>
            </a:extLst>
          </p:cNvPr>
          <p:cNvSpPr/>
          <p:nvPr/>
        </p:nvSpPr>
        <p:spPr>
          <a:xfrm>
            <a:off x="0" y="6414448"/>
            <a:ext cx="3179928" cy="44355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8" name="Rectangle 7">
            <a:extLst>
              <a:ext uri="{FF2B5EF4-FFF2-40B4-BE49-F238E27FC236}">
                <a16:creationId xmlns:a16="http://schemas.microsoft.com/office/drawing/2014/main" id="{EA9EA303-3A73-AFFF-3943-437B5B5ABB70}"/>
              </a:ext>
            </a:extLst>
          </p:cNvPr>
          <p:cNvSpPr/>
          <p:nvPr/>
        </p:nvSpPr>
        <p:spPr>
          <a:xfrm>
            <a:off x="9340948" y="2257384"/>
            <a:ext cx="2847877" cy="304648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12" name="Rectangle 11">
            <a:extLst>
              <a:ext uri="{FF2B5EF4-FFF2-40B4-BE49-F238E27FC236}">
                <a16:creationId xmlns:a16="http://schemas.microsoft.com/office/drawing/2014/main" id="{8CC1CC6F-2636-03F4-825E-28273F98B17E}"/>
              </a:ext>
            </a:extLst>
          </p:cNvPr>
          <p:cNvSpPr/>
          <p:nvPr/>
        </p:nvSpPr>
        <p:spPr>
          <a:xfrm>
            <a:off x="7202658" y="4417255"/>
            <a:ext cx="914400" cy="813058"/>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16" name="Rectangle 15">
            <a:extLst>
              <a:ext uri="{FF2B5EF4-FFF2-40B4-BE49-F238E27FC236}">
                <a16:creationId xmlns:a16="http://schemas.microsoft.com/office/drawing/2014/main" id="{BC489CA3-F28D-9B68-409A-A694EFDF5CD1}"/>
              </a:ext>
            </a:extLst>
          </p:cNvPr>
          <p:cNvSpPr/>
          <p:nvPr/>
        </p:nvSpPr>
        <p:spPr>
          <a:xfrm>
            <a:off x="5330875" y="4396235"/>
            <a:ext cx="1527072" cy="1030014"/>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pic>
        <p:nvPicPr>
          <p:cNvPr id="13" name="Picture 12">
            <a:extLst>
              <a:ext uri="{FF2B5EF4-FFF2-40B4-BE49-F238E27FC236}">
                <a16:creationId xmlns:a16="http://schemas.microsoft.com/office/drawing/2014/main" id="{DBEAA36F-17C9-311F-FBB5-667311EED3B5}"/>
              </a:ext>
            </a:extLst>
          </p:cNvPr>
          <p:cNvPicPr>
            <a:picLocks noChangeAspect="1"/>
          </p:cNvPicPr>
          <p:nvPr/>
        </p:nvPicPr>
        <p:blipFill>
          <a:blip r:embed="rId3"/>
          <a:stretch>
            <a:fillRect/>
          </a:stretch>
        </p:blipFill>
        <p:spPr>
          <a:xfrm>
            <a:off x="3344554" y="1207088"/>
            <a:ext cx="5305758" cy="532292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4" name="TextBox 13">
            <a:extLst>
              <a:ext uri="{FF2B5EF4-FFF2-40B4-BE49-F238E27FC236}">
                <a16:creationId xmlns:a16="http://schemas.microsoft.com/office/drawing/2014/main" id="{F741171A-C52E-228A-BD7F-9EA27105A0BE}"/>
              </a:ext>
            </a:extLst>
          </p:cNvPr>
          <p:cNvSpPr txBox="1"/>
          <p:nvPr/>
        </p:nvSpPr>
        <p:spPr>
          <a:xfrm>
            <a:off x="9710804" y="5420201"/>
            <a:ext cx="2397642" cy="1323439"/>
          </a:xfrm>
          <a:prstGeom prst="rect">
            <a:avLst/>
          </a:prstGeom>
          <a:noFill/>
        </p:spPr>
        <p:txBody>
          <a:bodyPr wrap="square" lIns="91440" tIns="45720" rIns="91440" bIns="45720" anchor="t">
            <a:spAutoFit/>
          </a:bodyPr>
          <a:lstStyle/>
          <a:p>
            <a:r>
              <a:rPr lang="en-US" sz="1000" b="0" i="0">
                <a:solidFill>
                  <a:srgbClr val="222222"/>
                </a:solidFill>
                <a:effectLst/>
                <a:latin typeface="Arial"/>
              </a:rPr>
              <a:t>Nigam JA, Barker RM, Cunningham TR, Swanson NG, Chosewood LC. Vital Signs: Health Worker–Perceived Working Conditions and Symptoms of Poor Mental Health — Quality of Worklife Survey, United States, 2018–2022. MMWR </a:t>
            </a:r>
            <a:r>
              <a:rPr lang="en-US" sz="1000" b="0" i="0" err="1">
                <a:solidFill>
                  <a:srgbClr val="222222"/>
                </a:solidFill>
                <a:effectLst/>
                <a:latin typeface="Arial"/>
              </a:rPr>
              <a:t>Morb</a:t>
            </a:r>
            <a:r>
              <a:rPr lang="en-US" sz="1000" b="0" i="0">
                <a:solidFill>
                  <a:srgbClr val="222222"/>
                </a:solidFill>
                <a:effectLst/>
                <a:latin typeface="Arial"/>
              </a:rPr>
              <a:t> Mortal </a:t>
            </a:r>
            <a:r>
              <a:rPr lang="en-US" sz="1000" b="0" i="0" err="1">
                <a:solidFill>
                  <a:srgbClr val="222222"/>
                </a:solidFill>
                <a:effectLst/>
                <a:latin typeface="Arial"/>
              </a:rPr>
              <a:t>Wkly</a:t>
            </a:r>
            <a:r>
              <a:rPr lang="en-US" sz="1000" b="0" i="0">
                <a:solidFill>
                  <a:srgbClr val="222222"/>
                </a:solidFill>
                <a:effectLst/>
                <a:latin typeface="Arial"/>
              </a:rPr>
              <a:t> Rep 2023;72:1197–1205.</a:t>
            </a:r>
            <a:endParaRPr lang="en-US" sz="1000">
              <a:solidFill>
                <a:srgbClr val="222222"/>
              </a:solidFill>
              <a:latin typeface="Arial"/>
            </a:endParaRPr>
          </a:p>
        </p:txBody>
      </p:sp>
    </p:spTree>
    <p:extLst>
      <p:ext uri="{BB962C8B-B14F-4D97-AF65-F5344CB8AC3E}">
        <p14:creationId xmlns:p14="http://schemas.microsoft.com/office/powerpoint/2010/main" val="9129249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2" name="Picture 1" descr="Huge old green tree with visible spread roots">
            <a:extLst>
              <a:ext uri="{FF2B5EF4-FFF2-40B4-BE49-F238E27FC236}">
                <a16:creationId xmlns:a16="http://schemas.microsoft.com/office/drawing/2014/main" id="{704DCC7D-88B4-ED4C-857F-2498D97EB2EA}"/>
              </a:ext>
            </a:extLst>
          </p:cNvPr>
          <p:cNvPicPr>
            <a:picLocks noChangeAspect="1"/>
          </p:cNvPicPr>
          <p:nvPr/>
        </p:nvPicPr>
        <p:blipFill>
          <a:blip r:embed="rId4">
            <a:alphaModFix/>
          </a:blip>
          <a:srcRect r="47735"/>
          <a:stretch/>
        </p:blipFill>
        <p:spPr>
          <a:xfrm>
            <a:off x="7368256" y="0"/>
            <a:ext cx="4820569" cy="6845024"/>
          </a:xfrm>
          <a:prstGeom prst="rect">
            <a:avLst/>
          </a:prstGeom>
          <a:effectLst/>
        </p:spPr>
      </p:pic>
      <p:sp>
        <p:nvSpPr>
          <p:cNvPr id="10" name="Rectangle 9">
            <a:extLst>
              <a:ext uri="{FF2B5EF4-FFF2-40B4-BE49-F238E27FC236}">
                <a16:creationId xmlns:a16="http://schemas.microsoft.com/office/drawing/2014/main" id="{86F781C8-1FC1-4306-AEAD-13FF4AB8E56C}"/>
              </a:ext>
            </a:extLst>
          </p:cNvPr>
          <p:cNvSpPr/>
          <p:nvPr/>
        </p:nvSpPr>
        <p:spPr>
          <a:xfrm>
            <a:off x="0" y="6386513"/>
            <a:ext cx="3243263" cy="33813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5" name="Picture 4" descr="Huge old green tree with visible spread roots">
            <a:extLst>
              <a:ext uri="{FF2B5EF4-FFF2-40B4-BE49-F238E27FC236}">
                <a16:creationId xmlns:a16="http://schemas.microsoft.com/office/drawing/2014/main" id="{D926EE8F-856B-48AD-F844-6714C2D32676}"/>
              </a:ext>
            </a:extLst>
          </p:cNvPr>
          <p:cNvPicPr>
            <a:picLocks noChangeAspect="1"/>
          </p:cNvPicPr>
          <p:nvPr/>
        </p:nvPicPr>
        <p:blipFill>
          <a:blip r:embed="rId4">
            <a:alphaModFix/>
          </a:blip>
          <a:srcRect r="47735"/>
          <a:stretch/>
        </p:blipFill>
        <p:spPr>
          <a:xfrm flipH="1">
            <a:off x="0" y="0"/>
            <a:ext cx="4820569" cy="6845024"/>
          </a:xfrm>
          <a:prstGeom prst="rect">
            <a:avLst/>
          </a:prstGeom>
          <a:effectLst/>
        </p:spPr>
      </p:pic>
      <p:sp>
        <p:nvSpPr>
          <p:cNvPr id="4" name="TextBox 3">
            <a:extLst>
              <a:ext uri="{FF2B5EF4-FFF2-40B4-BE49-F238E27FC236}">
                <a16:creationId xmlns:a16="http://schemas.microsoft.com/office/drawing/2014/main" id="{6BA93CC4-B43A-1AB5-F9AB-8B2695F3C82F}"/>
              </a:ext>
            </a:extLst>
          </p:cNvPr>
          <p:cNvSpPr txBox="1"/>
          <p:nvPr/>
        </p:nvSpPr>
        <p:spPr>
          <a:xfrm>
            <a:off x="3719693" y="160065"/>
            <a:ext cx="4581428" cy="830997"/>
          </a:xfrm>
          <a:prstGeom prst="rect">
            <a:avLst/>
          </a:prstGeom>
          <a:noFill/>
        </p:spPr>
        <p:txBody>
          <a:bodyPr wrap="square" lIns="91440" tIns="45720" rIns="91440" bIns="45720" anchor="t">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2400" i="1">
                <a:solidFill>
                  <a:srgbClr val="0B3C5D"/>
                </a:solidFill>
                <a:latin typeface="Calibri"/>
                <a:cs typeface="Calibri"/>
              </a:rPr>
              <a:t>Approaches</a:t>
            </a:r>
            <a:r>
              <a:rPr kumimoji="0" lang="en-US" sz="2400" b="0" i="1" u="none" strike="noStrike" kern="1200" cap="none" spc="0" normalizeH="0" baseline="0" noProof="0">
                <a:ln>
                  <a:noFill/>
                </a:ln>
                <a:solidFill>
                  <a:srgbClr val="0B3C5D"/>
                </a:solidFill>
                <a:effectLst/>
                <a:uLnTx/>
                <a:uFillTx/>
                <a:latin typeface="Calibri"/>
                <a:ea typeface="+mn-ea"/>
                <a:cs typeface="Calibri"/>
              </a:rPr>
              <a:t> to address these issues rarely address the root causes…</a:t>
            </a:r>
            <a:endParaRPr kumimoji="0" lang="en-US" sz="1800" b="0" i="0" u="none" strike="noStrike" kern="1200" cap="none" spc="0" normalizeH="0" baseline="0" noProof="0">
              <a:ln>
                <a:noFill/>
              </a:ln>
              <a:solidFill>
                <a:srgbClr val="0B3C5D"/>
              </a:solidFill>
              <a:effectLst/>
              <a:uLnTx/>
              <a:uFillTx/>
              <a:latin typeface="Calibri"/>
              <a:ea typeface="+mn-ea"/>
              <a:cs typeface="Calibri"/>
            </a:endParaRPr>
          </a:p>
        </p:txBody>
      </p:sp>
    </p:spTree>
    <p:extLst>
      <p:ext uri="{BB962C8B-B14F-4D97-AF65-F5344CB8AC3E}">
        <p14:creationId xmlns:p14="http://schemas.microsoft.com/office/powerpoint/2010/main" val="605267605"/>
      </p:ext>
    </p:extLst>
  </p:cSld>
  <p:clrMapOvr>
    <a:masterClrMapping/>
  </p:clrMapOvr>
  <p:extLst>
    <p:ext uri="{6950BFC3-D8DA-4A85-94F7-54DA5524770B}">
      <p188:commentRel xmlns:p188="http://schemas.microsoft.com/office/powerpoint/2018/8/main" r:id="rId3"/>
    </p:ext>
  </p:extLst>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2" name="Picture 1" descr="Huge old green tree with visible spread roots">
            <a:extLst>
              <a:ext uri="{FF2B5EF4-FFF2-40B4-BE49-F238E27FC236}">
                <a16:creationId xmlns:a16="http://schemas.microsoft.com/office/drawing/2014/main" id="{704DCC7D-88B4-ED4C-857F-2498D97EB2EA}"/>
              </a:ext>
            </a:extLst>
          </p:cNvPr>
          <p:cNvPicPr>
            <a:picLocks noChangeAspect="1"/>
          </p:cNvPicPr>
          <p:nvPr/>
        </p:nvPicPr>
        <p:blipFill>
          <a:blip r:embed="rId3">
            <a:alphaModFix/>
          </a:blip>
          <a:srcRect r="47735"/>
          <a:stretch/>
        </p:blipFill>
        <p:spPr>
          <a:xfrm>
            <a:off x="7368256" y="0"/>
            <a:ext cx="4820569" cy="6845024"/>
          </a:xfrm>
          <a:prstGeom prst="rect">
            <a:avLst/>
          </a:prstGeom>
          <a:effectLst/>
        </p:spPr>
      </p:pic>
      <p:sp>
        <p:nvSpPr>
          <p:cNvPr id="10" name="Rectangle 9">
            <a:extLst>
              <a:ext uri="{FF2B5EF4-FFF2-40B4-BE49-F238E27FC236}">
                <a16:creationId xmlns:a16="http://schemas.microsoft.com/office/drawing/2014/main" id="{86F781C8-1FC1-4306-AEAD-13FF4AB8E56C}"/>
              </a:ext>
            </a:extLst>
          </p:cNvPr>
          <p:cNvSpPr/>
          <p:nvPr/>
        </p:nvSpPr>
        <p:spPr>
          <a:xfrm>
            <a:off x="0" y="6386513"/>
            <a:ext cx="3243263" cy="33813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5" name="Picture 4" descr="Huge old green tree with visible spread roots">
            <a:extLst>
              <a:ext uri="{FF2B5EF4-FFF2-40B4-BE49-F238E27FC236}">
                <a16:creationId xmlns:a16="http://schemas.microsoft.com/office/drawing/2014/main" id="{D926EE8F-856B-48AD-F844-6714C2D32676}"/>
              </a:ext>
            </a:extLst>
          </p:cNvPr>
          <p:cNvPicPr>
            <a:picLocks noChangeAspect="1"/>
          </p:cNvPicPr>
          <p:nvPr/>
        </p:nvPicPr>
        <p:blipFill>
          <a:blip r:embed="rId3">
            <a:alphaModFix/>
          </a:blip>
          <a:srcRect r="47735"/>
          <a:stretch/>
        </p:blipFill>
        <p:spPr>
          <a:xfrm flipH="1">
            <a:off x="0" y="0"/>
            <a:ext cx="4820569" cy="6845024"/>
          </a:xfrm>
          <a:prstGeom prst="rect">
            <a:avLst/>
          </a:prstGeom>
          <a:effectLst/>
        </p:spPr>
      </p:pic>
      <p:sp>
        <p:nvSpPr>
          <p:cNvPr id="4" name="TextBox 3">
            <a:extLst>
              <a:ext uri="{FF2B5EF4-FFF2-40B4-BE49-F238E27FC236}">
                <a16:creationId xmlns:a16="http://schemas.microsoft.com/office/drawing/2014/main" id="{6BA93CC4-B43A-1AB5-F9AB-8B2695F3C82F}"/>
              </a:ext>
            </a:extLst>
          </p:cNvPr>
          <p:cNvSpPr txBox="1"/>
          <p:nvPr/>
        </p:nvSpPr>
        <p:spPr>
          <a:xfrm>
            <a:off x="3719693" y="160065"/>
            <a:ext cx="4581428" cy="830997"/>
          </a:xfrm>
          <a:prstGeom prst="rect">
            <a:avLst/>
          </a:prstGeom>
          <a:noFill/>
        </p:spPr>
        <p:txBody>
          <a:bodyPr wrap="square" lIns="91440" tIns="45720" rIns="91440" bIns="45720" anchor="t">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2400" i="1">
                <a:solidFill>
                  <a:srgbClr val="0B3C5D"/>
                </a:solidFill>
                <a:latin typeface="Calibri"/>
                <a:cs typeface="Calibri"/>
              </a:rPr>
              <a:t>Approaches</a:t>
            </a:r>
            <a:r>
              <a:rPr kumimoji="0" lang="en-US" sz="2400" b="0" i="1" u="none" strike="noStrike" kern="1200" cap="none" spc="0" normalizeH="0" baseline="0" noProof="0">
                <a:ln>
                  <a:noFill/>
                </a:ln>
                <a:solidFill>
                  <a:srgbClr val="0B3C5D"/>
                </a:solidFill>
                <a:effectLst/>
                <a:uLnTx/>
                <a:uFillTx/>
                <a:latin typeface="Calibri"/>
                <a:ea typeface="+mn-ea"/>
                <a:cs typeface="Calibri"/>
              </a:rPr>
              <a:t> to address these issues rarely address the root causes…</a:t>
            </a:r>
            <a:endParaRPr kumimoji="0" lang="en-US" sz="1800" b="0" i="0" u="none" strike="noStrike" kern="1200" cap="none" spc="0" normalizeH="0" baseline="0" noProof="0">
              <a:ln>
                <a:noFill/>
              </a:ln>
              <a:solidFill>
                <a:srgbClr val="0B3C5D"/>
              </a:solidFill>
              <a:effectLst/>
              <a:uLnTx/>
              <a:uFillTx/>
              <a:latin typeface="Calibri"/>
              <a:ea typeface="+mn-ea"/>
              <a:cs typeface="Calibri"/>
            </a:endParaRPr>
          </a:p>
        </p:txBody>
      </p:sp>
      <p:sp>
        <p:nvSpPr>
          <p:cNvPr id="3" name="Rectangle: Rounded Corners 2">
            <a:extLst>
              <a:ext uri="{FF2B5EF4-FFF2-40B4-BE49-F238E27FC236}">
                <a16:creationId xmlns:a16="http://schemas.microsoft.com/office/drawing/2014/main" id="{9CDF3BCF-3D5D-9489-02B7-8D3A66B00BDF}"/>
              </a:ext>
            </a:extLst>
          </p:cNvPr>
          <p:cNvSpPr/>
          <p:nvPr/>
        </p:nvSpPr>
        <p:spPr>
          <a:xfrm>
            <a:off x="1303513" y="1723896"/>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Rectangle: Rounded Corners 5">
            <a:extLst>
              <a:ext uri="{FF2B5EF4-FFF2-40B4-BE49-F238E27FC236}">
                <a16:creationId xmlns:a16="http://schemas.microsoft.com/office/drawing/2014/main" id="{24C44A59-FDE2-63FC-5AA7-F46D995F64E6}"/>
              </a:ext>
            </a:extLst>
          </p:cNvPr>
          <p:cNvSpPr/>
          <p:nvPr/>
        </p:nvSpPr>
        <p:spPr>
          <a:xfrm>
            <a:off x="42908" y="736800"/>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TextBox 11">
            <a:extLst>
              <a:ext uri="{FF2B5EF4-FFF2-40B4-BE49-F238E27FC236}">
                <a16:creationId xmlns:a16="http://schemas.microsoft.com/office/drawing/2014/main" id="{170D1E70-78E9-A68A-6909-6B61A9D032C4}"/>
              </a:ext>
            </a:extLst>
          </p:cNvPr>
          <p:cNvSpPr txBox="1"/>
          <p:nvPr/>
        </p:nvSpPr>
        <p:spPr>
          <a:xfrm>
            <a:off x="1273128" y="1884081"/>
            <a:ext cx="1263000" cy="345246"/>
          </a:xfrm>
          <a:prstGeom prst="rect">
            <a:avLst/>
          </a:prstGeom>
          <a:noFill/>
        </p:spPr>
        <p:txBody>
          <a:bodyPr wrap="square" lIns="0" tIns="0" rIns="0" bIns="0" rtlCol="0" anchor="t">
            <a:noAutofit/>
          </a:bodyPr>
          <a:lstStyle/>
          <a:p>
            <a:pPr algn="ctr"/>
            <a:r>
              <a:rPr lang="en-US" sz="1400" b="1">
                <a:solidFill>
                  <a:schemeClr val="tx1">
                    <a:lumMod val="50000"/>
                  </a:schemeClr>
                </a:solidFill>
                <a:effectLst>
                  <a:innerShdw blurRad="63500" dist="50800" dir="13500000">
                    <a:prstClr val="black">
                      <a:alpha val="50000"/>
                    </a:prstClr>
                  </a:innerShdw>
                </a:effectLst>
              </a:rPr>
              <a:t>Implicit bias trainings</a:t>
            </a:r>
          </a:p>
        </p:txBody>
      </p:sp>
      <p:sp>
        <p:nvSpPr>
          <p:cNvPr id="13" name="TextBox 12">
            <a:extLst>
              <a:ext uri="{FF2B5EF4-FFF2-40B4-BE49-F238E27FC236}">
                <a16:creationId xmlns:a16="http://schemas.microsoft.com/office/drawing/2014/main" id="{90CDA05D-2F71-BBBF-20D5-091871BDFC4E}"/>
              </a:ext>
            </a:extLst>
          </p:cNvPr>
          <p:cNvSpPr txBox="1"/>
          <p:nvPr/>
        </p:nvSpPr>
        <p:spPr>
          <a:xfrm>
            <a:off x="27278" y="798163"/>
            <a:ext cx="1263000" cy="571500"/>
          </a:xfrm>
          <a:prstGeom prst="rect">
            <a:avLst/>
          </a:prstGeom>
          <a:noFill/>
        </p:spPr>
        <p:txBody>
          <a:bodyPr wrap="square" lIns="0" tIns="0" rIns="0" bIns="0" rtlCol="0">
            <a:noAutofit/>
          </a:bodyPr>
          <a:lstStyle/>
          <a:p>
            <a:pPr algn="ctr"/>
            <a:r>
              <a:rPr lang="en-US" sz="1400" b="1">
                <a:solidFill>
                  <a:schemeClr val="tx1">
                    <a:lumMod val="50000"/>
                  </a:schemeClr>
                </a:solidFill>
                <a:effectLst>
                  <a:innerShdw blurRad="63500" dist="50800" dir="13500000">
                    <a:prstClr val="black">
                      <a:alpha val="50000"/>
                    </a:prstClr>
                  </a:innerShdw>
                </a:effectLst>
              </a:rPr>
              <a:t>Micro-aggression trainings</a:t>
            </a:r>
          </a:p>
        </p:txBody>
      </p:sp>
      <p:sp>
        <p:nvSpPr>
          <p:cNvPr id="14" name="Rectangle: Rounded Corners 13">
            <a:extLst>
              <a:ext uri="{FF2B5EF4-FFF2-40B4-BE49-F238E27FC236}">
                <a16:creationId xmlns:a16="http://schemas.microsoft.com/office/drawing/2014/main" id="{A131848F-FB00-2BC9-3F89-17F325F02B62}"/>
              </a:ext>
            </a:extLst>
          </p:cNvPr>
          <p:cNvSpPr/>
          <p:nvPr/>
        </p:nvSpPr>
        <p:spPr>
          <a:xfrm>
            <a:off x="43424" y="1556477"/>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extBox 14">
            <a:extLst>
              <a:ext uri="{FF2B5EF4-FFF2-40B4-BE49-F238E27FC236}">
                <a16:creationId xmlns:a16="http://schemas.microsoft.com/office/drawing/2014/main" id="{0C792B73-3192-26C7-0419-76956768CD0E}"/>
              </a:ext>
            </a:extLst>
          </p:cNvPr>
          <p:cNvSpPr txBox="1"/>
          <p:nvPr/>
        </p:nvSpPr>
        <p:spPr>
          <a:xfrm>
            <a:off x="13039" y="1676258"/>
            <a:ext cx="1263000" cy="571500"/>
          </a:xfrm>
          <a:prstGeom prst="rect">
            <a:avLst/>
          </a:prstGeom>
          <a:noFill/>
        </p:spPr>
        <p:txBody>
          <a:bodyPr wrap="square" lIns="0" tIns="0" rIns="0" bIns="0" rtlCol="0" anchor="t">
            <a:noAutofit/>
          </a:bodyPr>
          <a:lstStyle/>
          <a:p>
            <a:pPr algn="ctr"/>
            <a:r>
              <a:rPr lang="en-US" sz="1400" b="1">
                <a:solidFill>
                  <a:schemeClr val="tx1">
                    <a:lumMod val="50000"/>
                  </a:schemeClr>
                </a:solidFill>
                <a:effectLst>
                  <a:innerShdw blurRad="63500" dist="50800" dir="13500000">
                    <a:prstClr val="black">
                      <a:alpha val="50000"/>
                    </a:prstClr>
                  </a:innerShdw>
                </a:effectLst>
              </a:rPr>
              <a:t>Bystander trainings</a:t>
            </a:r>
          </a:p>
        </p:txBody>
      </p:sp>
      <p:sp>
        <p:nvSpPr>
          <p:cNvPr id="16" name="Rectangle: Rounded Corners 15">
            <a:extLst>
              <a:ext uri="{FF2B5EF4-FFF2-40B4-BE49-F238E27FC236}">
                <a16:creationId xmlns:a16="http://schemas.microsoft.com/office/drawing/2014/main" id="{672A67DF-0849-38C7-B738-A0462B44FC0B}"/>
              </a:ext>
            </a:extLst>
          </p:cNvPr>
          <p:cNvSpPr/>
          <p:nvPr/>
        </p:nvSpPr>
        <p:spPr>
          <a:xfrm>
            <a:off x="1973427" y="2784656"/>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TextBox 16">
            <a:extLst>
              <a:ext uri="{FF2B5EF4-FFF2-40B4-BE49-F238E27FC236}">
                <a16:creationId xmlns:a16="http://schemas.microsoft.com/office/drawing/2014/main" id="{EE9A768A-C555-C2AD-60DB-39C6B926ADA4}"/>
              </a:ext>
            </a:extLst>
          </p:cNvPr>
          <p:cNvSpPr txBox="1"/>
          <p:nvPr/>
        </p:nvSpPr>
        <p:spPr>
          <a:xfrm>
            <a:off x="1982509" y="2805344"/>
            <a:ext cx="1156677" cy="571500"/>
          </a:xfrm>
          <a:prstGeom prst="rect">
            <a:avLst/>
          </a:prstGeom>
          <a:noFill/>
        </p:spPr>
        <p:txBody>
          <a:bodyPr wrap="square" lIns="0" tIns="0" rIns="0" bIns="0" rtlCol="0">
            <a:noAutofit/>
          </a:bodyPr>
          <a:lstStyle/>
          <a:p>
            <a:pPr algn="ctr"/>
            <a:r>
              <a:rPr lang="en-US" sz="1400" b="1">
                <a:solidFill>
                  <a:schemeClr val="tx1">
                    <a:lumMod val="50000"/>
                  </a:schemeClr>
                </a:solidFill>
                <a:effectLst>
                  <a:innerShdw blurRad="63500" dist="50800" dir="13500000">
                    <a:prstClr val="black">
                      <a:alpha val="50000"/>
                    </a:prstClr>
                  </a:innerShdw>
                </a:effectLst>
              </a:rPr>
              <a:t>Cultural humility trainings</a:t>
            </a:r>
          </a:p>
        </p:txBody>
      </p:sp>
      <p:sp>
        <p:nvSpPr>
          <p:cNvPr id="18" name="Rectangle: Rounded Corners 17">
            <a:extLst>
              <a:ext uri="{FF2B5EF4-FFF2-40B4-BE49-F238E27FC236}">
                <a16:creationId xmlns:a16="http://schemas.microsoft.com/office/drawing/2014/main" id="{C124EC1E-E7A2-A8E6-5270-92AEE05A05FA}"/>
              </a:ext>
            </a:extLst>
          </p:cNvPr>
          <p:cNvSpPr/>
          <p:nvPr/>
        </p:nvSpPr>
        <p:spPr>
          <a:xfrm>
            <a:off x="292947" y="2545143"/>
            <a:ext cx="1180123" cy="906424"/>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TextBox 18">
            <a:extLst>
              <a:ext uri="{FF2B5EF4-FFF2-40B4-BE49-F238E27FC236}">
                <a16:creationId xmlns:a16="http://schemas.microsoft.com/office/drawing/2014/main" id="{419F5660-A417-E84E-F4F9-2025C2B8ACCB}"/>
              </a:ext>
            </a:extLst>
          </p:cNvPr>
          <p:cNvSpPr txBox="1"/>
          <p:nvPr/>
        </p:nvSpPr>
        <p:spPr>
          <a:xfrm>
            <a:off x="252846" y="2712481"/>
            <a:ext cx="1263000" cy="571500"/>
          </a:xfrm>
          <a:prstGeom prst="rect">
            <a:avLst/>
          </a:prstGeom>
          <a:noFill/>
        </p:spPr>
        <p:txBody>
          <a:bodyPr wrap="square" lIns="0" tIns="0" rIns="0" bIns="0" rtlCol="0" anchor="t">
            <a:noAutofit/>
          </a:bodyPr>
          <a:lstStyle/>
          <a:p>
            <a:pPr algn="ctr"/>
            <a:r>
              <a:rPr lang="en-US" sz="1400" b="1">
                <a:solidFill>
                  <a:schemeClr val="tx1">
                    <a:lumMod val="50000"/>
                  </a:schemeClr>
                </a:solidFill>
                <a:effectLst>
                  <a:innerShdw blurRad="63500" dist="50800" dir="13500000">
                    <a:prstClr val="black">
                      <a:alpha val="50000"/>
                    </a:prstClr>
                  </a:innerShdw>
                </a:effectLst>
              </a:rPr>
              <a:t>Trauma-informed care</a:t>
            </a:r>
          </a:p>
        </p:txBody>
      </p:sp>
      <p:sp>
        <p:nvSpPr>
          <p:cNvPr id="30" name="Rectangle: Rounded Corners 29">
            <a:extLst>
              <a:ext uri="{FF2B5EF4-FFF2-40B4-BE49-F238E27FC236}">
                <a16:creationId xmlns:a16="http://schemas.microsoft.com/office/drawing/2014/main" id="{336B3463-53A9-93C9-43BA-178BE2192AEA}"/>
              </a:ext>
            </a:extLst>
          </p:cNvPr>
          <p:cNvSpPr/>
          <p:nvPr/>
        </p:nvSpPr>
        <p:spPr>
          <a:xfrm>
            <a:off x="3997641" y="1214974"/>
            <a:ext cx="4047865" cy="1290061"/>
          </a:xfrm>
          <a:prstGeom prst="roundRect">
            <a:avLst/>
          </a:prstGeom>
          <a:solidFill>
            <a:schemeClr val="accent2">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Right Arrow 7">
            <a:extLst>
              <a:ext uri="{FF2B5EF4-FFF2-40B4-BE49-F238E27FC236}">
                <a16:creationId xmlns:a16="http://schemas.microsoft.com/office/drawing/2014/main" id="{4A3ED582-CB30-FB26-F413-48BAEEC2C60C}"/>
              </a:ext>
            </a:extLst>
          </p:cNvPr>
          <p:cNvSpPr/>
          <p:nvPr/>
        </p:nvSpPr>
        <p:spPr>
          <a:xfrm rot="10800000">
            <a:off x="2955785" y="1603075"/>
            <a:ext cx="1042836" cy="457707"/>
          </a:xfrm>
          <a:prstGeom prst="rightArrow">
            <a:avLst/>
          </a:prstGeom>
          <a:solidFill>
            <a:schemeClr val="accent2">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TextBox 19">
            <a:extLst>
              <a:ext uri="{FF2B5EF4-FFF2-40B4-BE49-F238E27FC236}">
                <a16:creationId xmlns:a16="http://schemas.microsoft.com/office/drawing/2014/main" id="{1B790BE0-BC61-3911-F132-E1C215BF8991}"/>
              </a:ext>
            </a:extLst>
          </p:cNvPr>
          <p:cNvSpPr txBox="1"/>
          <p:nvPr/>
        </p:nvSpPr>
        <p:spPr>
          <a:xfrm>
            <a:off x="4123755" y="1342092"/>
            <a:ext cx="3821880" cy="954107"/>
          </a:xfrm>
          <a:prstGeom prst="rect">
            <a:avLst/>
          </a:prstGeom>
          <a:noFill/>
          <a:ln w="12700">
            <a:noFill/>
          </a:ln>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fontAlgn="base"/>
            <a:r>
              <a:rPr lang="en-US" sz="2800" b="1">
                <a:latin typeface="Calibri"/>
                <a:cs typeface="Calibri"/>
              </a:rPr>
              <a:t>Many </a:t>
            </a:r>
            <a:r>
              <a:rPr lang="en-US" sz="2800">
                <a:latin typeface="Calibri"/>
                <a:cs typeface="Calibri"/>
              </a:rPr>
              <a:t>interventions address </a:t>
            </a:r>
            <a:r>
              <a:rPr lang="en-US" sz="2800" b="1">
                <a:latin typeface="Calibri"/>
                <a:cs typeface="Calibri"/>
              </a:rPr>
              <a:t>individuals</a:t>
            </a:r>
            <a:endParaRPr lang="en-US" sz="1800">
              <a:latin typeface="Calibri"/>
              <a:cs typeface="Calibri"/>
            </a:endParaRPr>
          </a:p>
        </p:txBody>
      </p:sp>
    </p:spTree>
    <p:extLst>
      <p:ext uri="{BB962C8B-B14F-4D97-AF65-F5344CB8AC3E}">
        <p14:creationId xmlns:p14="http://schemas.microsoft.com/office/powerpoint/2010/main" val="39405235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2" name="Picture 1" descr="Huge old green tree with visible spread roots">
            <a:extLst>
              <a:ext uri="{FF2B5EF4-FFF2-40B4-BE49-F238E27FC236}">
                <a16:creationId xmlns:a16="http://schemas.microsoft.com/office/drawing/2014/main" id="{704DCC7D-88B4-ED4C-857F-2498D97EB2EA}"/>
              </a:ext>
            </a:extLst>
          </p:cNvPr>
          <p:cNvPicPr>
            <a:picLocks noChangeAspect="1"/>
          </p:cNvPicPr>
          <p:nvPr/>
        </p:nvPicPr>
        <p:blipFill>
          <a:blip r:embed="rId3">
            <a:alphaModFix/>
          </a:blip>
          <a:srcRect r="47735"/>
          <a:stretch/>
        </p:blipFill>
        <p:spPr>
          <a:xfrm>
            <a:off x="7368256" y="0"/>
            <a:ext cx="4820569" cy="6845024"/>
          </a:xfrm>
          <a:prstGeom prst="rect">
            <a:avLst/>
          </a:prstGeom>
          <a:effectLst/>
        </p:spPr>
      </p:pic>
      <p:sp>
        <p:nvSpPr>
          <p:cNvPr id="10" name="Rectangle 9">
            <a:extLst>
              <a:ext uri="{FF2B5EF4-FFF2-40B4-BE49-F238E27FC236}">
                <a16:creationId xmlns:a16="http://schemas.microsoft.com/office/drawing/2014/main" id="{86F781C8-1FC1-4306-AEAD-13FF4AB8E56C}"/>
              </a:ext>
            </a:extLst>
          </p:cNvPr>
          <p:cNvSpPr/>
          <p:nvPr/>
        </p:nvSpPr>
        <p:spPr>
          <a:xfrm>
            <a:off x="0" y="6386513"/>
            <a:ext cx="3243263" cy="33813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5" name="Picture 4" descr="Huge old green tree with visible spread roots">
            <a:extLst>
              <a:ext uri="{FF2B5EF4-FFF2-40B4-BE49-F238E27FC236}">
                <a16:creationId xmlns:a16="http://schemas.microsoft.com/office/drawing/2014/main" id="{D926EE8F-856B-48AD-F844-6714C2D32676}"/>
              </a:ext>
            </a:extLst>
          </p:cNvPr>
          <p:cNvPicPr>
            <a:picLocks noChangeAspect="1"/>
          </p:cNvPicPr>
          <p:nvPr/>
        </p:nvPicPr>
        <p:blipFill>
          <a:blip r:embed="rId3">
            <a:alphaModFix/>
          </a:blip>
          <a:srcRect r="47735"/>
          <a:stretch/>
        </p:blipFill>
        <p:spPr>
          <a:xfrm flipH="1">
            <a:off x="0" y="0"/>
            <a:ext cx="4820569" cy="6845024"/>
          </a:xfrm>
          <a:prstGeom prst="rect">
            <a:avLst/>
          </a:prstGeom>
          <a:effectLst/>
        </p:spPr>
      </p:pic>
      <p:sp>
        <p:nvSpPr>
          <p:cNvPr id="4" name="TextBox 3">
            <a:extLst>
              <a:ext uri="{FF2B5EF4-FFF2-40B4-BE49-F238E27FC236}">
                <a16:creationId xmlns:a16="http://schemas.microsoft.com/office/drawing/2014/main" id="{6BA93CC4-B43A-1AB5-F9AB-8B2695F3C82F}"/>
              </a:ext>
            </a:extLst>
          </p:cNvPr>
          <p:cNvSpPr txBox="1"/>
          <p:nvPr/>
        </p:nvSpPr>
        <p:spPr>
          <a:xfrm>
            <a:off x="3719693" y="160065"/>
            <a:ext cx="4581428" cy="830997"/>
          </a:xfrm>
          <a:prstGeom prst="rect">
            <a:avLst/>
          </a:prstGeom>
          <a:noFill/>
        </p:spPr>
        <p:txBody>
          <a:bodyPr wrap="square" lIns="91440" tIns="45720" rIns="91440" bIns="45720" anchor="t">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2400" i="1">
                <a:solidFill>
                  <a:srgbClr val="0B3C5D"/>
                </a:solidFill>
                <a:latin typeface="Calibri"/>
                <a:cs typeface="Calibri"/>
              </a:rPr>
              <a:t>Approaches</a:t>
            </a:r>
            <a:r>
              <a:rPr kumimoji="0" lang="en-US" sz="2400" b="0" i="1" u="none" strike="noStrike" kern="1200" cap="none" spc="0" normalizeH="0" baseline="0" noProof="0">
                <a:ln>
                  <a:noFill/>
                </a:ln>
                <a:solidFill>
                  <a:srgbClr val="0B3C5D"/>
                </a:solidFill>
                <a:effectLst/>
                <a:uLnTx/>
                <a:uFillTx/>
                <a:latin typeface="Calibri"/>
                <a:ea typeface="+mn-ea"/>
                <a:cs typeface="Calibri"/>
              </a:rPr>
              <a:t> to address these issues rarely address the root causes…</a:t>
            </a:r>
            <a:endParaRPr kumimoji="0" lang="en-US" sz="1800" b="0" i="0" u="none" strike="noStrike" kern="1200" cap="none" spc="0" normalizeH="0" baseline="0" noProof="0">
              <a:ln>
                <a:noFill/>
              </a:ln>
              <a:solidFill>
                <a:srgbClr val="0B3C5D"/>
              </a:solidFill>
              <a:effectLst/>
              <a:uLnTx/>
              <a:uFillTx/>
              <a:latin typeface="Calibri"/>
              <a:ea typeface="+mn-ea"/>
              <a:cs typeface="Calibri"/>
            </a:endParaRPr>
          </a:p>
        </p:txBody>
      </p:sp>
      <p:sp>
        <p:nvSpPr>
          <p:cNvPr id="3" name="Rectangle: Rounded Corners 2">
            <a:extLst>
              <a:ext uri="{FF2B5EF4-FFF2-40B4-BE49-F238E27FC236}">
                <a16:creationId xmlns:a16="http://schemas.microsoft.com/office/drawing/2014/main" id="{9CDF3BCF-3D5D-9489-02B7-8D3A66B00BDF}"/>
              </a:ext>
            </a:extLst>
          </p:cNvPr>
          <p:cNvSpPr/>
          <p:nvPr/>
        </p:nvSpPr>
        <p:spPr>
          <a:xfrm>
            <a:off x="1303513" y="1723896"/>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Rectangle: Rounded Corners 5">
            <a:extLst>
              <a:ext uri="{FF2B5EF4-FFF2-40B4-BE49-F238E27FC236}">
                <a16:creationId xmlns:a16="http://schemas.microsoft.com/office/drawing/2014/main" id="{24C44A59-FDE2-63FC-5AA7-F46D995F64E6}"/>
              </a:ext>
            </a:extLst>
          </p:cNvPr>
          <p:cNvSpPr/>
          <p:nvPr/>
        </p:nvSpPr>
        <p:spPr>
          <a:xfrm>
            <a:off x="42908" y="736800"/>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TextBox 11">
            <a:extLst>
              <a:ext uri="{FF2B5EF4-FFF2-40B4-BE49-F238E27FC236}">
                <a16:creationId xmlns:a16="http://schemas.microsoft.com/office/drawing/2014/main" id="{170D1E70-78E9-A68A-6909-6B61A9D032C4}"/>
              </a:ext>
            </a:extLst>
          </p:cNvPr>
          <p:cNvSpPr txBox="1"/>
          <p:nvPr/>
        </p:nvSpPr>
        <p:spPr>
          <a:xfrm>
            <a:off x="1273128" y="1884081"/>
            <a:ext cx="1263000" cy="345246"/>
          </a:xfrm>
          <a:prstGeom prst="rect">
            <a:avLst/>
          </a:prstGeom>
          <a:noFill/>
        </p:spPr>
        <p:txBody>
          <a:bodyPr wrap="square" lIns="0" tIns="0" rIns="0" bIns="0" rtlCol="0" anchor="t">
            <a:noAutofit/>
          </a:bodyPr>
          <a:lstStyle/>
          <a:p>
            <a:pPr algn="ctr"/>
            <a:r>
              <a:rPr lang="en-US" sz="1400" b="1">
                <a:solidFill>
                  <a:schemeClr val="tx1">
                    <a:lumMod val="50000"/>
                  </a:schemeClr>
                </a:solidFill>
                <a:effectLst>
                  <a:innerShdw blurRad="63500" dist="50800" dir="13500000">
                    <a:prstClr val="black">
                      <a:alpha val="50000"/>
                    </a:prstClr>
                  </a:innerShdw>
                </a:effectLst>
              </a:rPr>
              <a:t>Implicit bias trainings</a:t>
            </a:r>
          </a:p>
        </p:txBody>
      </p:sp>
      <p:sp>
        <p:nvSpPr>
          <p:cNvPr id="13" name="TextBox 12">
            <a:extLst>
              <a:ext uri="{FF2B5EF4-FFF2-40B4-BE49-F238E27FC236}">
                <a16:creationId xmlns:a16="http://schemas.microsoft.com/office/drawing/2014/main" id="{90CDA05D-2F71-BBBF-20D5-091871BDFC4E}"/>
              </a:ext>
            </a:extLst>
          </p:cNvPr>
          <p:cNvSpPr txBox="1"/>
          <p:nvPr/>
        </p:nvSpPr>
        <p:spPr>
          <a:xfrm>
            <a:off x="27278" y="798163"/>
            <a:ext cx="1263000" cy="571500"/>
          </a:xfrm>
          <a:prstGeom prst="rect">
            <a:avLst/>
          </a:prstGeom>
          <a:noFill/>
        </p:spPr>
        <p:txBody>
          <a:bodyPr wrap="square" lIns="0" tIns="0" rIns="0" bIns="0" rtlCol="0">
            <a:noAutofit/>
          </a:bodyPr>
          <a:lstStyle/>
          <a:p>
            <a:pPr algn="ctr"/>
            <a:r>
              <a:rPr lang="en-US" sz="1400" b="1">
                <a:solidFill>
                  <a:schemeClr val="tx1">
                    <a:lumMod val="50000"/>
                  </a:schemeClr>
                </a:solidFill>
                <a:effectLst>
                  <a:innerShdw blurRad="63500" dist="50800" dir="13500000">
                    <a:prstClr val="black">
                      <a:alpha val="50000"/>
                    </a:prstClr>
                  </a:innerShdw>
                </a:effectLst>
              </a:rPr>
              <a:t>Micro-aggression trainings</a:t>
            </a:r>
          </a:p>
        </p:txBody>
      </p:sp>
      <p:sp>
        <p:nvSpPr>
          <p:cNvPr id="14" name="Rectangle: Rounded Corners 13">
            <a:extLst>
              <a:ext uri="{FF2B5EF4-FFF2-40B4-BE49-F238E27FC236}">
                <a16:creationId xmlns:a16="http://schemas.microsoft.com/office/drawing/2014/main" id="{A131848F-FB00-2BC9-3F89-17F325F02B62}"/>
              </a:ext>
            </a:extLst>
          </p:cNvPr>
          <p:cNvSpPr/>
          <p:nvPr/>
        </p:nvSpPr>
        <p:spPr>
          <a:xfrm>
            <a:off x="43424" y="1556477"/>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extBox 14">
            <a:extLst>
              <a:ext uri="{FF2B5EF4-FFF2-40B4-BE49-F238E27FC236}">
                <a16:creationId xmlns:a16="http://schemas.microsoft.com/office/drawing/2014/main" id="{0C792B73-3192-26C7-0419-76956768CD0E}"/>
              </a:ext>
            </a:extLst>
          </p:cNvPr>
          <p:cNvSpPr txBox="1"/>
          <p:nvPr/>
        </p:nvSpPr>
        <p:spPr>
          <a:xfrm>
            <a:off x="13039" y="1676258"/>
            <a:ext cx="1263000" cy="571500"/>
          </a:xfrm>
          <a:prstGeom prst="rect">
            <a:avLst/>
          </a:prstGeom>
          <a:noFill/>
        </p:spPr>
        <p:txBody>
          <a:bodyPr wrap="square" lIns="0" tIns="0" rIns="0" bIns="0" rtlCol="0" anchor="t">
            <a:noAutofit/>
          </a:bodyPr>
          <a:lstStyle/>
          <a:p>
            <a:pPr algn="ctr"/>
            <a:r>
              <a:rPr lang="en-US" sz="1400" b="1">
                <a:solidFill>
                  <a:schemeClr val="tx1">
                    <a:lumMod val="50000"/>
                  </a:schemeClr>
                </a:solidFill>
                <a:effectLst>
                  <a:innerShdw blurRad="63500" dist="50800" dir="13500000">
                    <a:prstClr val="black">
                      <a:alpha val="50000"/>
                    </a:prstClr>
                  </a:innerShdw>
                </a:effectLst>
              </a:rPr>
              <a:t>Bystander trainings</a:t>
            </a:r>
          </a:p>
        </p:txBody>
      </p:sp>
      <p:sp>
        <p:nvSpPr>
          <p:cNvPr id="16" name="Rectangle: Rounded Corners 15">
            <a:extLst>
              <a:ext uri="{FF2B5EF4-FFF2-40B4-BE49-F238E27FC236}">
                <a16:creationId xmlns:a16="http://schemas.microsoft.com/office/drawing/2014/main" id="{672A67DF-0849-38C7-B738-A0462B44FC0B}"/>
              </a:ext>
            </a:extLst>
          </p:cNvPr>
          <p:cNvSpPr/>
          <p:nvPr/>
        </p:nvSpPr>
        <p:spPr>
          <a:xfrm>
            <a:off x="1973427" y="2784656"/>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TextBox 16">
            <a:extLst>
              <a:ext uri="{FF2B5EF4-FFF2-40B4-BE49-F238E27FC236}">
                <a16:creationId xmlns:a16="http://schemas.microsoft.com/office/drawing/2014/main" id="{EE9A768A-C555-C2AD-60DB-39C6B926ADA4}"/>
              </a:ext>
            </a:extLst>
          </p:cNvPr>
          <p:cNvSpPr txBox="1"/>
          <p:nvPr/>
        </p:nvSpPr>
        <p:spPr>
          <a:xfrm>
            <a:off x="1982509" y="2805344"/>
            <a:ext cx="1156677" cy="571500"/>
          </a:xfrm>
          <a:prstGeom prst="rect">
            <a:avLst/>
          </a:prstGeom>
          <a:noFill/>
        </p:spPr>
        <p:txBody>
          <a:bodyPr wrap="square" lIns="0" tIns="0" rIns="0" bIns="0" rtlCol="0">
            <a:noAutofit/>
          </a:bodyPr>
          <a:lstStyle/>
          <a:p>
            <a:pPr algn="ctr"/>
            <a:r>
              <a:rPr lang="en-US" sz="1400" b="1">
                <a:solidFill>
                  <a:schemeClr val="tx1">
                    <a:lumMod val="50000"/>
                  </a:schemeClr>
                </a:solidFill>
                <a:effectLst>
                  <a:innerShdw blurRad="63500" dist="50800" dir="13500000">
                    <a:prstClr val="black">
                      <a:alpha val="50000"/>
                    </a:prstClr>
                  </a:innerShdw>
                </a:effectLst>
              </a:rPr>
              <a:t>Cultural humility trainings</a:t>
            </a:r>
          </a:p>
        </p:txBody>
      </p:sp>
      <p:sp>
        <p:nvSpPr>
          <p:cNvPr id="18" name="Rectangle: Rounded Corners 17">
            <a:extLst>
              <a:ext uri="{FF2B5EF4-FFF2-40B4-BE49-F238E27FC236}">
                <a16:creationId xmlns:a16="http://schemas.microsoft.com/office/drawing/2014/main" id="{C124EC1E-E7A2-A8E6-5270-92AEE05A05FA}"/>
              </a:ext>
            </a:extLst>
          </p:cNvPr>
          <p:cNvSpPr/>
          <p:nvPr/>
        </p:nvSpPr>
        <p:spPr>
          <a:xfrm>
            <a:off x="292947" y="2545143"/>
            <a:ext cx="1180123" cy="906424"/>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TextBox 18">
            <a:extLst>
              <a:ext uri="{FF2B5EF4-FFF2-40B4-BE49-F238E27FC236}">
                <a16:creationId xmlns:a16="http://schemas.microsoft.com/office/drawing/2014/main" id="{419F5660-A417-E84E-F4F9-2025C2B8ACCB}"/>
              </a:ext>
            </a:extLst>
          </p:cNvPr>
          <p:cNvSpPr txBox="1"/>
          <p:nvPr/>
        </p:nvSpPr>
        <p:spPr>
          <a:xfrm>
            <a:off x="252846" y="2712481"/>
            <a:ext cx="1263000" cy="571500"/>
          </a:xfrm>
          <a:prstGeom prst="rect">
            <a:avLst/>
          </a:prstGeom>
          <a:noFill/>
        </p:spPr>
        <p:txBody>
          <a:bodyPr wrap="square" lIns="0" tIns="0" rIns="0" bIns="0" rtlCol="0" anchor="t">
            <a:noAutofit/>
          </a:bodyPr>
          <a:lstStyle/>
          <a:p>
            <a:pPr algn="ctr"/>
            <a:r>
              <a:rPr lang="en-US" sz="1400" b="1">
                <a:solidFill>
                  <a:schemeClr val="tx1">
                    <a:lumMod val="50000"/>
                  </a:schemeClr>
                </a:solidFill>
                <a:effectLst>
                  <a:innerShdw blurRad="63500" dist="50800" dir="13500000">
                    <a:prstClr val="black">
                      <a:alpha val="50000"/>
                    </a:prstClr>
                  </a:innerShdw>
                </a:effectLst>
              </a:rPr>
              <a:t>Trauma-informed care</a:t>
            </a:r>
          </a:p>
        </p:txBody>
      </p:sp>
      <p:sp>
        <p:nvSpPr>
          <p:cNvPr id="7" name="Rectangle: Rounded Corners 39">
            <a:extLst>
              <a:ext uri="{FF2B5EF4-FFF2-40B4-BE49-F238E27FC236}">
                <a16:creationId xmlns:a16="http://schemas.microsoft.com/office/drawing/2014/main" id="{524ED887-82C1-5F6B-A457-27B561595FE6}"/>
              </a:ext>
            </a:extLst>
          </p:cNvPr>
          <p:cNvSpPr/>
          <p:nvPr/>
        </p:nvSpPr>
        <p:spPr>
          <a:xfrm>
            <a:off x="10960937" y="917979"/>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TextBox 7">
            <a:extLst>
              <a:ext uri="{FF2B5EF4-FFF2-40B4-BE49-F238E27FC236}">
                <a16:creationId xmlns:a16="http://schemas.microsoft.com/office/drawing/2014/main" id="{82CD5700-688B-4CEB-ADDD-0B99E7376DB7}"/>
              </a:ext>
            </a:extLst>
          </p:cNvPr>
          <p:cNvSpPr txBox="1"/>
          <p:nvPr/>
        </p:nvSpPr>
        <p:spPr>
          <a:xfrm>
            <a:off x="10958966" y="1038160"/>
            <a:ext cx="1156677" cy="571500"/>
          </a:xfrm>
          <a:prstGeom prst="rect">
            <a:avLst/>
          </a:prstGeom>
          <a:noFill/>
        </p:spPr>
        <p:txBody>
          <a:bodyPr wrap="square" lIns="0" tIns="0" rIns="0" bIns="0" rtlCol="0" anchor="t">
            <a:noAutofit/>
          </a:bodyPr>
          <a:lstStyle/>
          <a:p>
            <a:pPr algn="ctr"/>
            <a:r>
              <a:rPr lang="en-US" sz="1400" b="1">
                <a:solidFill>
                  <a:schemeClr val="tx1">
                    <a:lumMod val="50000"/>
                  </a:schemeClr>
                </a:solidFill>
                <a:effectLst>
                  <a:innerShdw blurRad="63500" dist="50800" dir="13500000">
                    <a:prstClr val="black">
                      <a:alpha val="50000"/>
                    </a:prstClr>
                  </a:innerShdw>
                </a:effectLst>
              </a:rPr>
              <a:t>Mindfulness trainings</a:t>
            </a:r>
            <a:endParaRPr lang="en-US" sz="1400">
              <a:solidFill>
                <a:schemeClr val="tx1">
                  <a:lumMod val="50000"/>
                </a:schemeClr>
              </a:solidFill>
            </a:endParaRPr>
          </a:p>
        </p:txBody>
      </p:sp>
      <p:sp>
        <p:nvSpPr>
          <p:cNvPr id="9" name="Rectangle: Rounded Corners 39">
            <a:extLst>
              <a:ext uri="{FF2B5EF4-FFF2-40B4-BE49-F238E27FC236}">
                <a16:creationId xmlns:a16="http://schemas.microsoft.com/office/drawing/2014/main" id="{09A06AB1-C627-B3E0-98F1-998117B1EB1C}"/>
              </a:ext>
            </a:extLst>
          </p:cNvPr>
          <p:cNvSpPr/>
          <p:nvPr/>
        </p:nvSpPr>
        <p:spPr>
          <a:xfrm>
            <a:off x="10739936" y="1890892"/>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TextBox 10">
            <a:extLst>
              <a:ext uri="{FF2B5EF4-FFF2-40B4-BE49-F238E27FC236}">
                <a16:creationId xmlns:a16="http://schemas.microsoft.com/office/drawing/2014/main" id="{0BBD68DA-B3F2-BD53-E324-55396E521F00}"/>
              </a:ext>
            </a:extLst>
          </p:cNvPr>
          <p:cNvSpPr txBox="1"/>
          <p:nvPr/>
        </p:nvSpPr>
        <p:spPr>
          <a:xfrm>
            <a:off x="10760074" y="1955799"/>
            <a:ext cx="1156677" cy="571500"/>
          </a:xfrm>
          <a:prstGeom prst="rect">
            <a:avLst/>
          </a:prstGeom>
          <a:noFill/>
        </p:spPr>
        <p:txBody>
          <a:bodyPr wrap="square" lIns="0" tIns="0" rIns="0" bIns="0" rtlCol="0" anchor="t">
            <a:noAutofit/>
          </a:bodyPr>
          <a:lstStyle/>
          <a:p>
            <a:pPr algn="ctr"/>
            <a:r>
              <a:rPr lang="en-US" sz="1400" b="1">
                <a:solidFill>
                  <a:schemeClr val="tx1">
                    <a:lumMod val="50000"/>
                  </a:schemeClr>
                </a:solidFill>
                <a:effectLst>
                  <a:innerShdw blurRad="63500" dist="50800" dir="13500000">
                    <a:prstClr val="black">
                      <a:alpha val="50000"/>
                    </a:prstClr>
                  </a:innerShdw>
                </a:effectLst>
              </a:rPr>
              <a:t>Stress management trainings</a:t>
            </a:r>
            <a:endParaRPr lang="en-US" sz="1400">
              <a:solidFill>
                <a:schemeClr val="tx1">
                  <a:lumMod val="50000"/>
                </a:schemeClr>
              </a:solidFill>
            </a:endParaRPr>
          </a:p>
        </p:txBody>
      </p:sp>
      <p:sp>
        <p:nvSpPr>
          <p:cNvPr id="20" name="Rectangle: Rounded Corners 39">
            <a:extLst>
              <a:ext uri="{FF2B5EF4-FFF2-40B4-BE49-F238E27FC236}">
                <a16:creationId xmlns:a16="http://schemas.microsoft.com/office/drawing/2014/main" id="{C3C7CE44-822D-0859-CBB6-8D28CAC09990}"/>
              </a:ext>
            </a:extLst>
          </p:cNvPr>
          <p:cNvSpPr/>
          <p:nvPr/>
        </p:nvSpPr>
        <p:spPr>
          <a:xfrm>
            <a:off x="9325079" y="2565323"/>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Box 20">
            <a:extLst>
              <a:ext uri="{FF2B5EF4-FFF2-40B4-BE49-F238E27FC236}">
                <a16:creationId xmlns:a16="http://schemas.microsoft.com/office/drawing/2014/main" id="{604F6582-FF52-8D76-FDD1-CD1FA58C4BF5}"/>
              </a:ext>
            </a:extLst>
          </p:cNvPr>
          <p:cNvSpPr txBox="1"/>
          <p:nvPr/>
        </p:nvSpPr>
        <p:spPr>
          <a:xfrm>
            <a:off x="9345217" y="2696559"/>
            <a:ext cx="1156677" cy="571500"/>
          </a:xfrm>
          <a:prstGeom prst="rect">
            <a:avLst/>
          </a:prstGeom>
          <a:noFill/>
        </p:spPr>
        <p:txBody>
          <a:bodyPr wrap="square" lIns="0" tIns="0" rIns="0" bIns="0" rtlCol="0" anchor="t">
            <a:noAutofit/>
          </a:bodyPr>
          <a:lstStyle/>
          <a:p>
            <a:pPr algn="ctr"/>
            <a:r>
              <a:rPr lang="en-US" sz="1400" b="1">
                <a:solidFill>
                  <a:schemeClr val="tx1">
                    <a:lumMod val="50000"/>
                  </a:schemeClr>
                </a:solidFill>
                <a:effectLst>
                  <a:innerShdw blurRad="63500" dist="50800" dir="13500000">
                    <a:prstClr val="black">
                      <a:alpha val="50000"/>
                    </a:prstClr>
                  </a:innerShdw>
                </a:effectLst>
              </a:rPr>
              <a:t>Well-being apps</a:t>
            </a:r>
            <a:endParaRPr lang="en-US">
              <a:solidFill>
                <a:schemeClr val="tx1">
                  <a:lumMod val="50000"/>
                </a:schemeClr>
              </a:solidFill>
            </a:endParaRPr>
          </a:p>
        </p:txBody>
      </p:sp>
      <p:sp>
        <p:nvSpPr>
          <p:cNvPr id="23" name="Rectangle: Rounded Corners 39">
            <a:extLst>
              <a:ext uri="{FF2B5EF4-FFF2-40B4-BE49-F238E27FC236}">
                <a16:creationId xmlns:a16="http://schemas.microsoft.com/office/drawing/2014/main" id="{363C5B47-0414-E623-28EF-6112811D55F5}"/>
              </a:ext>
            </a:extLst>
          </p:cNvPr>
          <p:cNvSpPr/>
          <p:nvPr/>
        </p:nvSpPr>
        <p:spPr>
          <a:xfrm>
            <a:off x="10873297" y="2963381"/>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 name="TextBox 27">
            <a:extLst>
              <a:ext uri="{FF2B5EF4-FFF2-40B4-BE49-F238E27FC236}">
                <a16:creationId xmlns:a16="http://schemas.microsoft.com/office/drawing/2014/main" id="{B6CAF3D8-9101-F23F-B58A-A9595CF4D7A0}"/>
              </a:ext>
            </a:extLst>
          </p:cNvPr>
          <p:cNvSpPr txBox="1"/>
          <p:nvPr/>
        </p:nvSpPr>
        <p:spPr>
          <a:xfrm>
            <a:off x="10893436" y="3094617"/>
            <a:ext cx="1156677" cy="571500"/>
          </a:xfrm>
          <a:prstGeom prst="rect">
            <a:avLst/>
          </a:prstGeom>
          <a:noFill/>
        </p:spPr>
        <p:txBody>
          <a:bodyPr wrap="square" lIns="0" tIns="0" rIns="0" bIns="0" rtlCol="0" anchor="t">
            <a:noAutofit/>
          </a:bodyPr>
          <a:lstStyle/>
          <a:p>
            <a:pPr algn="ctr"/>
            <a:r>
              <a:rPr lang="en-US" sz="1400" b="1">
                <a:solidFill>
                  <a:schemeClr val="tx1">
                    <a:lumMod val="50000"/>
                  </a:schemeClr>
                </a:solidFill>
                <a:effectLst>
                  <a:innerShdw blurRad="63500" dist="50800" dir="13500000">
                    <a:prstClr val="black">
                      <a:alpha val="50000"/>
                    </a:prstClr>
                  </a:innerShdw>
                </a:effectLst>
              </a:rPr>
              <a:t>Relaxation classes</a:t>
            </a:r>
            <a:endParaRPr lang="en-US"/>
          </a:p>
        </p:txBody>
      </p:sp>
      <p:sp>
        <p:nvSpPr>
          <p:cNvPr id="29" name="Right Arrow 7">
            <a:extLst>
              <a:ext uri="{FF2B5EF4-FFF2-40B4-BE49-F238E27FC236}">
                <a16:creationId xmlns:a16="http://schemas.microsoft.com/office/drawing/2014/main" id="{E3FAEE74-96FF-9264-3308-26C2A4CFC0CB}"/>
              </a:ext>
            </a:extLst>
          </p:cNvPr>
          <p:cNvSpPr/>
          <p:nvPr/>
        </p:nvSpPr>
        <p:spPr>
          <a:xfrm>
            <a:off x="8047895" y="1604726"/>
            <a:ext cx="1042836" cy="457707"/>
          </a:xfrm>
          <a:prstGeom prst="rightArrow">
            <a:avLst/>
          </a:prstGeom>
          <a:solidFill>
            <a:schemeClr val="accent2">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Rectangle: Rounded Corners 29">
            <a:extLst>
              <a:ext uri="{FF2B5EF4-FFF2-40B4-BE49-F238E27FC236}">
                <a16:creationId xmlns:a16="http://schemas.microsoft.com/office/drawing/2014/main" id="{336B3463-53A9-93C9-43BA-178BE2192AEA}"/>
              </a:ext>
            </a:extLst>
          </p:cNvPr>
          <p:cNvSpPr/>
          <p:nvPr/>
        </p:nvSpPr>
        <p:spPr>
          <a:xfrm>
            <a:off x="3997641" y="1214974"/>
            <a:ext cx="4047865" cy="1290061"/>
          </a:xfrm>
          <a:prstGeom prst="roundRect">
            <a:avLst/>
          </a:prstGeom>
          <a:solidFill>
            <a:schemeClr val="accent2">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Right Arrow 7">
            <a:extLst>
              <a:ext uri="{FF2B5EF4-FFF2-40B4-BE49-F238E27FC236}">
                <a16:creationId xmlns:a16="http://schemas.microsoft.com/office/drawing/2014/main" id="{4A3ED582-CB30-FB26-F413-48BAEEC2C60C}"/>
              </a:ext>
            </a:extLst>
          </p:cNvPr>
          <p:cNvSpPr/>
          <p:nvPr/>
        </p:nvSpPr>
        <p:spPr>
          <a:xfrm rot="10800000">
            <a:off x="2955785" y="1603075"/>
            <a:ext cx="1042836" cy="457707"/>
          </a:xfrm>
          <a:prstGeom prst="rightArrow">
            <a:avLst/>
          </a:prstGeom>
          <a:solidFill>
            <a:schemeClr val="accent2">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TextBox 19">
            <a:extLst>
              <a:ext uri="{FF2B5EF4-FFF2-40B4-BE49-F238E27FC236}">
                <a16:creationId xmlns:a16="http://schemas.microsoft.com/office/drawing/2014/main" id="{1B790BE0-BC61-3911-F132-E1C215BF8991}"/>
              </a:ext>
            </a:extLst>
          </p:cNvPr>
          <p:cNvSpPr txBox="1"/>
          <p:nvPr/>
        </p:nvSpPr>
        <p:spPr>
          <a:xfrm>
            <a:off x="4123755" y="1342092"/>
            <a:ext cx="3821880" cy="954107"/>
          </a:xfrm>
          <a:prstGeom prst="rect">
            <a:avLst/>
          </a:prstGeom>
          <a:noFill/>
          <a:ln w="12700">
            <a:noFill/>
          </a:ln>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fontAlgn="base"/>
            <a:r>
              <a:rPr lang="en-US" sz="2800" b="1">
                <a:latin typeface="Calibri"/>
                <a:cs typeface="Calibri"/>
              </a:rPr>
              <a:t>Many </a:t>
            </a:r>
            <a:r>
              <a:rPr lang="en-US" sz="2800">
                <a:latin typeface="Calibri"/>
                <a:cs typeface="Calibri"/>
              </a:rPr>
              <a:t>interventions address </a:t>
            </a:r>
            <a:r>
              <a:rPr lang="en-US" sz="2800" b="1">
                <a:latin typeface="Calibri"/>
                <a:cs typeface="Calibri"/>
              </a:rPr>
              <a:t>individuals</a:t>
            </a:r>
            <a:endParaRPr lang="en-US" sz="1800">
              <a:latin typeface="Calibri"/>
              <a:cs typeface="Calibri"/>
            </a:endParaRPr>
          </a:p>
        </p:txBody>
      </p:sp>
    </p:spTree>
    <p:extLst>
      <p:ext uri="{BB962C8B-B14F-4D97-AF65-F5344CB8AC3E}">
        <p14:creationId xmlns:p14="http://schemas.microsoft.com/office/powerpoint/2010/main" val="15300506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2" name="Picture 1" descr="Huge old green tree with visible spread roots">
            <a:extLst>
              <a:ext uri="{FF2B5EF4-FFF2-40B4-BE49-F238E27FC236}">
                <a16:creationId xmlns:a16="http://schemas.microsoft.com/office/drawing/2014/main" id="{704DCC7D-88B4-ED4C-857F-2498D97EB2EA}"/>
              </a:ext>
            </a:extLst>
          </p:cNvPr>
          <p:cNvPicPr>
            <a:picLocks noChangeAspect="1"/>
          </p:cNvPicPr>
          <p:nvPr/>
        </p:nvPicPr>
        <p:blipFill>
          <a:blip r:embed="rId3">
            <a:alphaModFix/>
          </a:blip>
          <a:srcRect r="47735"/>
          <a:stretch/>
        </p:blipFill>
        <p:spPr>
          <a:xfrm>
            <a:off x="7368256" y="0"/>
            <a:ext cx="4820569" cy="6845024"/>
          </a:xfrm>
          <a:prstGeom prst="rect">
            <a:avLst/>
          </a:prstGeom>
          <a:effectLst/>
        </p:spPr>
      </p:pic>
      <p:sp>
        <p:nvSpPr>
          <p:cNvPr id="10" name="Rectangle 9">
            <a:extLst>
              <a:ext uri="{FF2B5EF4-FFF2-40B4-BE49-F238E27FC236}">
                <a16:creationId xmlns:a16="http://schemas.microsoft.com/office/drawing/2014/main" id="{86F781C8-1FC1-4306-AEAD-13FF4AB8E56C}"/>
              </a:ext>
            </a:extLst>
          </p:cNvPr>
          <p:cNvSpPr/>
          <p:nvPr/>
        </p:nvSpPr>
        <p:spPr>
          <a:xfrm>
            <a:off x="0" y="6386513"/>
            <a:ext cx="3243263" cy="33813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5" name="Picture 4" descr="Huge old green tree with visible spread roots">
            <a:extLst>
              <a:ext uri="{FF2B5EF4-FFF2-40B4-BE49-F238E27FC236}">
                <a16:creationId xmlns:a16="http://schemas.microsoft.com/office/drawing/2014/main" id="{D926EE8F-856B-48AD-F844-6714C2D32676}"/>
              </a:ext>
            </a:extLst>
          </p:cNvPr>
          <p:cNvPicPr>
            <a:picLocks noChangeAspect="1"/>
          </p:cNvPicPr>
          <p:nvPr/>
        </p:nvPicPr>
        <p:blipFill>
          <a:blip r:embed="rId3">
            <a:alphaModFix/>
          </a:blip>
          <a:srcRect r="47735"/>
          <a:stretch/>
        </p:blipFill>
        <p:spPr>
          <a:xfrm flipH="1">
            <a:off x="0" y="0"/>
            <a:ext cx="4820569" cy="6845024"/>
          </a:xfrm>
          <a:prstGeom prst="rect">
            <a:avLst/>
          </a:prstGeom>
          <a:effectLst/>
        </p:spPr>
      </p:pic>
      <p:sp>
        <p:nvSpPr>
          <p:cNvPr id="4" name="TextBox 3">
            <a:extLst>
              <a:ext uri="{FF2B5EF4-FFF2-40B4-BE49-F238E27FC236}">
                <a16:creationId xmlns:a16="http://schemas.microsoft.com/office/drawing/2014/main" id="{6BA93CC4-B43A-1AB5-F9AB-8B2695F3C82F}"/>
              </a:ext>
            </a:extLst>
          </p:cNvPr>
          <p:cNvSpPr txBox="1"/>
          <p:nvPr/>
        </p:nvSpPr>
        <p:spPr>
          <a:xfrm>
            <a:off x="3719693" y="160065"/>
            <a:ext cx="4581428" cy="830997"/>
          </a:xfrm>
          <a:prstGeom prst="rect">
            <a:avLst/>
          </a:prstGeom>
          <a:noFill/>
        </p:spPr>
        <p:txBody>
          <a:bodyPr wrap="square" lIns="91440" tIns="45720" rIns="91440" bIns="45720" anchor="t">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2400" i="1">
                <a:solidFill>
                  <a:srgbClr val="0B3C5D"/>
                </a:solidFill>
                <a:latin typeface="Calibri"/>
                <a:cs typeface="Calibri"/>
              </a:rPr>
              <a:t>Approaches</a:t>
            </a:r>
            <a:r>
              <a:rPr kumimoji="0" lang="en-US" sz="2400" b="0" i="1" u="none" strike="noStrike" kern="1200" cap="none" spc="0" normalizeH="0" baseline="0" noProof="0">
                <a:ln>
                  <a:noFill/>
                </a:ln>
                <a:solidFill>
                  <a:srgbClr val="0B3C5D"/>
                </a:solidFill>
                <a:effectLst/>
                <a:uLnTx/>
                <a:uFillTx/>
                <a:latin typeface="Calibri"/>
                <a:ea typeface="+mn-ea"/>
                <a:cs typeface="Calibri"/>
              </a:rPr>
              <a:t> to address these issues rarely address the root causes…</a:t>
            </a:r>
            <a:endParaRPr kumimoji="0" lang="en-US" sz="1800" b="0" i="0" u="none" strike="noStrike" kern="1200" cap="none" spc="0" normalizeH="0" baseline="0" noProof="0">
              <a:ln>
                <a:noFill/>
              </a:ln>
              <a:solidFill>
                <a:srgbClr val="0B3C5D"/>
              </a:solidFill>
              <a:effectLst/>
              <a:uLnTx/>
              <a:uFillTx/>
              <a:latin typeface="Calibri"/>
              <a:ea typeface="+mn-ea"/>
              <a:cs typeface="Calibri"/>
            </a:endParaRPr>
          </a:p>
        </p:txBody>
      </p:sp>
      <p:sp>
        <p:nvSpPr>
          <p:cNvPr id="3" name="Rectangle: Rounded Corners 2">
            <a:extLst>
              <a:ext uri="{FF2B5EF4-FFF2-40B4-BE49-F238E27FC236}">
                <a16:creationId xmlns:a16="http://schemas.microsoft.com/office/drawing/2014/main" id="{9CDF3BCF-3D5D-9489-02B7-8D3A66B00BDF}"/>
              </a:ext>
            </a:extLst>
          </p:cNvPr>
          <p:cNvSpPr/>
          <p:nvPr/>
        </p:nvSpPr>
        <p:spPr>
          <a:xfrm>
            <a:off x="1303513" y="1723896"/>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Rectangle: Rounded Corners 5">
            <a:extLst>
              <a:ext uri="{FF2B5EF4-FFF2-40B4-BE49-F238E27FC236}">
                <a16:creationId xmlns:a16="http://schemas.microsoft.com/office/drawing/2014/main" id="{24C44A59-FDE2-63FC-5AA7-F46D995F64E6}"/>
              </a:ext>
            </a:extLst>
          </p:cNvPr>
          <p:cNvSpPr/>
          <p:nvPr/>
        </p:nvSpPr>
        <p:spPr>
          <a:xfrm>
            <a:off x="42908" y="736800"/>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TextBox 11">
            <a:extLst>
              <a:ext uri="{FF2B5EF4-FFF2-40B4-BE49-F238E27FC236}">
                <a16:creationId xmlns:a16="http://schemas.microsoft.com/office/drawing/2014/main" id="{170D1E70-78E9-A68A-6909-6B61A9D032C4}"/>
              </a:ext>
            </a:extLst>
          </p:cNvPr>
          <p:cNvSpPr txBox="1"/>
          <p:nvPr/>
        </p:nvSpPr>
        <p:spPr>
          <a:xfrm>
            <a:off x="1273128" y="1884081"/>
            <a:ext cx="1263000" cy="345246"/>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Implicit bias trainings</a:t>
            </a:r>
          </a:p>
        </p:txBody>
      </p:sp>
      <p:sp>
        <p:nvSpPr>
          <p:cNvPr id="13" name="TextBox 12">
            <a:extLst>
              <a:ext uri="{FF2B5EF4-FFF2-40B4-BE49-F238E27FC236}">
                <a16:creationId xmlns:a16="http://schemas.microsoft.com/office/drawing/2014/main" id="{90CDA05D-2F71-BBBF-20D5-091871BDFC4E}"/>
              </a:ext>
            </a:extLst>
          </p:cNvPr>
          <p:cNvSpPr txBox="1"/>
          <p:nvPr/>
        </p:nvSpPr>
        <p:spPr>
          <a:xfrm>
            <a:off x="27278" y="798163"/>
            <a:ext cx="1263000" cy="571500"/>
          </a:xfrm>
          <a:prstGeom prst="rect">
            <a:avLst/>
          </a:prstGeom>
          <a:noFill/>
        </p:spPr>
        <p:txBody>
          <a:bodyPr wrap="square" lIns="0" tIns="0" rIns="0" bIns="0" rtlCol="0">
            <a:noAutofit/>
          </a:bodyPr>
          <a:lstStyle/>
          <a:p>
            <a:pPr algn="ctr"/>
            <a:r>
              <a:rPr lang="en-US" sz="1400" b="1">
                <a:solidFill>
                  <a:srgbClr val="DBDBDB"/>
                </a:solidFill>
                <a:effectLst>
                  <a:innerShdw blurRad="63500" dist="50800" dir="13500000">
                    <a:prstClr val="black">
                      <a:alpha val="50000"/>
                    </a:prstClr>
                  </a:innerShdw>
                </a:effectLst>
              </a:rPr>
              <a:t>Micro-aggression trainings</a:t>
            </a:r>
          </a:p>
        </p:txBody>
      </p:sp>
      <p:sp>
        <p:nvSpPr>
          <p:cNvPr id="14" name="Rectangle: Rounded Corners 13">
            <a:extLst>
              <a:ext uri="{FF2B5EF4-FFF2-40B4-BE49-F238E27FC236}">
                <a16:creationId xmlns:a16="http://schemas.microsoft.com/office/drawing/2014/main" id="{A131848F-FB00-2BC9-3F89-17F325F02B62}"/>
              </a:ext>
            </a:extLst>
          </p:cNvPr>
          <p:cNvSpPr/>
          <p:nvPr/>
        </p:nvSpPr>
        <p:spPr>
          <a:xfrm>
            <a:off x="43424" y="1556477"/>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extBox 14">
            <a:extLst>
              <a:ext uri="{FF2B5EF4-FFF2-40B4-BE49-F238E27FC236}">
                <a16:creationId xmlns:a16="http://schemas.microsoft.com/office/drawing/2014/main" id="{0C792B73-3192-26C7-0419-76956768CD0E}"/>
              </a:ext>
            </a:extLst>
          </p:cNvPr>
          <p:cNvSpPr txBox="1"/>
          <p:nvPr/>
        </p:nvSpPr>
        <p:spPr>
          <a:xfrm>
            <a:off x="13039" y="1676258"/>
            <a:ext cx="1263000" cy="571500"/>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Bystander trainings</a:t>
            </a:r>
          </a:p>
        </p:txBody>
      </p:sp>
      <p:sp>
        <p:nvSpPr>
          <p:cNvPr id="16" name="Rectangle: Rounded Corners 15">
            <a:extLst>
              <a:ext uri="{FF2B5EF4-FFF2-40B4-BE49-F238E27FC236}">
                <a16:creationId xmlns:a16="http://schemas.microsoft.com/office/drawing/2014/main" id="{672A67DF-0849-38C7-B738-A0462B44FC0B}"/>
              </a:ext>
            </a:extLst>
          </p:cNvPr>
          <p:cNvSpPr/>
          <p:nvPr/>
        </p:nvSpPr>
        <p:spPr>
          <a:xfrm>
            <a:off x="1973427" y="2784656"/>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TextBox 16">
            <a:extLst>
              <a:ext uri="{FF2B5EF4-FFF2-40B4-BE49-F238E27FC236}">
                <a16:creationId xmlns:a16="http://schemas.microsoft.com/office/drawing/2014/main" id="{EE9A768A-C555-C2AD-60DB-39C6B926ADA4}"/>
              </a:ext>
            </a:extLst>
          </p:cNvPr>
          <p:cNvSpPr txBox="1"/>
          <p:nvPr/>
        </p:nvSpPr>
        <p:spPr>
          <a:xfrm>
            <a:off x="1982509" y="2805344"/>
            <a:ext cx="1156677" cy="571500"/>
          </a:xfrm>
          <a:prstGeom prst="rect">
            <a:avLst/>
          </a:prstGeom>
          <a:noFill/>
        </p:spPr>
        <p:txBody>
          <a:bodyPr wrap="square" lIns="0" tIns="0" rIns="0" bIns="0" rtlCol="0">
            <a:noAutofit/>
          </a:bodyPr>
          <a:lstStyle/>
          <a:p>
            <a:pPr algn="ctr"/>
            <a:r>
              <a:rPr lang="en-US" sz="1400" b="1">
                <a:solidFill>
                  <a:srgbClr val="DBDBDB"/>
                </a:solidFill>
                <a:effectLst>
                  <a:innerShdw blurRad="63500" dist="50800" dir="13500000">
                    <a:prstClr val="black">
                      <a:alpha val="50000"/>
                    </a:prstClr>
                  </a:innerShdw>
                </a:effectLst>
              </a:rPr>
              <a:t>Cultural humility trainings</a:t>
            </a:r>
          </a:p>
        </p:txBody>
      </p:sp>
      <p:sp>
        <p:nvSpPr>
          <p:cNvPr id="18" name="Rectangle: Rounded Corners 17">
            <a:extLst>
              <a:ext uri="{FF2B5EF4-FFF2-40B4-BE49-F238E27FC236}">
                <a16:creationId xmlns:a16="http://schemas.microsoft.com/office/drawing/2014/main" id="{C124EC1E-E7A2-A8E6-5270-92AEE05A05FA}"/>
              </a:ext>
            </a:extLst>
          </p:cNvPr>
          <p:cNvSpPr/>
          <p:nvPr/>
        </p:nvSpPr>
        <p:spPr>
          <a:xfrm>
            <a:off x="292947" y="2545143"/>
            <a:ext cx="1180123" cy="906424"/>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TextBox 18">
            <a:extLst>
              <a:ext uri="{FF2B5EF4-FFF2-40B4-BE49-F238E27FC236}">
                <a16:creationId xmlns:a16="http://schemas.microsoft.com/office/drawing/2014/main" id="{419F5660-A417-E84E-F4F9-2025C2B8ACCB}"/>
              </a:ext>
            </a:extLst>
          </p:cNvPr>
          <p:cNvSpPr txBox="1"/>
          <p:nvPr/>
        </p:nvSpPr>
        <p:spPr>
          <a:xfrm>
            <a:off x="252846" y="2712481"/>
            <a:ext cx="1263000" cy="571500"/>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Trauma-informed care</a:t>
            </a:r>
          </a:p>
        </p:txBody>
      </p:sp>
      <p:sp>
        <p:nvSpPr>
          <p:cNvPr id="34" name="Right Arrow 11">
            <a:extLst>
              <a:ext uri="{FF2B5EF4-FFF2-40B4-BE49-F238E27FC236}">
                <a16:creationId xmlns:a16="http://schemas.microsoft.com/office/drawing/2014/main" id="{0C4EB244-C40C-E4B4-6AFC-932BC450B1C8}"/>
              </a:ext>
            </a:extLst>
          </p:cNvPr>
          <p:cNvSpPr/>
          <p:nvPr/>
        </p:nvSpPr>
        <p:spPr>
          <a:xfrm rot="10800000">
            <a:off x="2690871" y="5638745"/>
            <a:ext cx="1308656" cy="457707"/>
          </a:xfrm>
          <a:prstGeom prst="rightArrow">
            <a:avLst/>
          </a:prstGeom>
          <a:solidFill>
            <a:schemeClr val="accent2">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9" name="Rectangle: Rounded Corners 39">
            <a:extLst>
              <a:ext uri="{FF2B5EF4-FFF2-40B4-BE49-F238E27FC236}">
                <a16:creationId xmlns:a16="http://schemas.microsoft.com/office/drawing/2014/main" id="{E8642CF1-D5A2-0BD5-3D16-99E9D49F5091}"/>
              </a:ext>
            </a:extLst>
          </p:cNvPr>
          <p:cNvSpPr/>
          <p:nvPr/>
        </p:nvSpPr>
        <p:spPr>
          <a:xfrm>
            <a:off x="92656" y="5429810"/>
            <a:ext cx="904450" cy="45770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50" name="TextBox 49">
            <a:extLst>
              <a:ext uri="{FF2B5EF4-FFF2-40B4-BE49-F238E27FC236}">
                <a16:creationId xmlns:a16="http://schemas.microsoft.com/office/drawing/2014/main" id="{A9E0EE45-602B-B3DE-1FE2-0E4CE38AC602}"/>
              </a:ext>
            </a:extLst>
          </p:cNvPr>
          <p:cNvSpPr txBox="1"/>
          <p:nvPr/>
        </p:nvSpPr>
        <p:spPr>
          <a:xfrm>
            <a:off x="104378" y="5533157"/>
            <a:ext cx="892728" cy="354360"/>
          </a:xfrm>
          <a:prstGeom prst="rect">
            <a:avLst/>
          </a:prstGeom>
          <a:noFill/>
        </p:spPr>
        <p:txBody>
          <a:bodyPr wrap="square" lIns="0" tIns="0" rIns="0" bIns="0" rtlCol="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a:ln>
                  <a:noFill/>
                </a:ln>
                <a:solidFill>
                  <a:schemeClr val="tx1">
                    <a:lumMod val="50000"/>
                  </a:schemeClr>
                </a:solidFill>
                <a:effectLst>
                  <a:innerShdw blurRad="63500" dist="50800" dir="13500000">
                    <a:prstClr val="black">
                      <a:alpha val="50000"/>
                    </a:prstClr>
                  </a:innerShdw>
                </a:effectLst>
                <a:uLnTx/>
                <a:uFillTx/>
                <a:latin typeface="Calibri"/>
                <a:ea typeface="+mn-ea"/>
                <a:cs typeface="Calibri"/>
              </a:rPr>
              <a:t>Racism</a:t>
            </a:r>
          </a:p>
        </p:txBody>
      </p:sp>
      <p:sp>
        <p:nvSpPr>
          <p:cNvPr id="51" name="Rectangle: Rounded Corners 39">
            <a:extLst>
              <a:ext uri="{FF2B5EF4-FFF2-40B4-BE49-F238E27FC236}">
                <a16:creationId xmlns:a16="http://schemas.microsoft.com/office/drawing/2014/main" id="{21BDB79F-F523-C65D-4CC5-D3F8129BE817}"/>
              </a:ext>
            </a:extLst>
          </p:cNvPr>
          <p:cNvSpPr/>
          <p:nvPr/>
        </p:nvSpPr>
        <p:spPr>
          <a:xfrm>
            <a:off x="49592" y="6334274"/>
            <a:ext cx="904450" cy="45770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52" name="TextBox 51">
            <a:extLst>
              <a:ext uri="{FF2B5EF4-FFF2-40B4-BE49-F238E27FC236}">
                <a16:creationId xmlns:a16="http://schemas.microsoft.com/office/drawing/2014/main" id="{09ECC798-2213-7FE0-DE87-B3DA5D29E388}"/>
              </a:ext>
            </a:extLst>
          </p:cNvPr>
          <p:cNvSpPr txBox="1"/>
          <p:nvPr/>
        </p:nvSpPr>
        <p:spPr>
          <a:xfrm>
            <a:off x="61314" y="6437621"/>
            <a:ext cx="892728" cy="354360"/>
          </a:xfrm>
          <a:prstGeom prst="rect">
            <a:avLst/>
          </a:prstGeom>
          <a:noFill/>
        </p:spPr>
        <p:txBody>
          <a:bodyPr wrap="square" lIns="0" tIns="0" rIns="0" bIns="0" rtlCol="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a:ln>
                  <a:noFill/>
                </a:ln>
                <a:solidFill>
                  <a:schemeClr val="tx1">
                    <a:lumMod val="50000"/>
                  </a:schemeClr>
                </a:solidFill>
                <a:effectLst>
                  <a:innerShdw blurRad="63500" dist="50800" dir="13500000">
                    <a:prstClr val="black">
                      <a:alpha val="50000"/>
                    </a:prstClr>
                  </a:innerShdw>
                </a:effectLst>
                <a:uLnTx/>
                <a:uFillTx/>
                <a:latin typeface="Calibri"/>
                <a:ea typeface="+mn-ea"/>
                <a:cs typeface="Calibri"/>
              </a:rPr>
              <a:t>Sexism</a:t>
            </a:r>
          </a:p>
        </p:txBody>
      </p:sp>
      <p:sp>
        <p:nvSpPr>
          <p:cNvPr id="53" name="Rectangle: Rounded Corners 39">
            <a:extLst>
              <a:ext uri="{FF2B5EF4-FFF2-40B4-BE49-F238E27FC236}">
                <a16:creationId xmlns:a16="http://schemas.microsoft.com/office/drawing/2014/main" id="{04F05A08-3FFD-7466-99AB-5464FAFBE5B6}"/>
              </a:ext>
            </a:extLst>
          </p:cNvPr>
          <p:cNvSpPr/>
          <p:nvPr/>
        </p:nvSpPr>
        <p:spPr>
          <a:xfrm>
            <a:off x="1221875" y="5187177"/>
            <a:ext cx="904450" cy="45770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54" name="TextBox 53">
            <a:extLst>
              <a:ext uri="{FF2B5EF4-FFF2-40B4-BE49-F238E27FC236}">
                <a16:creationId xmlns:a16="http://schemas.microsoft.com/office/drawing/2014/main" id="{84561A62-0305-D35C-A487-2979BF377556}"/>
              </a:ext>
            </a:extLst>
          </p:cNvPr>
          <p:cNvSpPr txBox="1"/>
          <p:nvPr/>
        </p:nvSpPr>
        <p:spPr>
          <a:xfrm>
            <a:off x="1243161" y="5196298"/>
            <a:ext cx="892728" cy="354360"/>
          </a:xfrm>
          <a:prstGeom prst="rect">
            <a:avLst/>
          </a:prstGeom>
          <a:noFill/>
        </p:spPr>
        <p:txBody>
          <a:bodyPr wrap="square" lIns="0" tIns="0" rIns="0" bIns="0" rtlCol="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chemeClr val="tx1">
                    <a:lumMod val="50000"/>
                  </a:schemeClr>
                </a:solidFill>
                <a:effectLst>
                  <a:innerShdw blurRad="63500" dist="50800" dir="13500000">
                    <a:prstClr val="black">
                      <a:alpha val="50000"/>
                    </a:prstClr>
                  </a:innerShdw>
                </a:effectLst>
                <a:uLnTx/>
                <a:uFillTx/>
                <a:latin typeface="Calibri"/>
                <a:ea typeface="+mn-ea"/>
                <a:cs typeface="Calibri"/>
              </a:rPr>
              <a:t>Homo-phobia</a:t>
            </a:r>
          </a:p>
        </p:txBody>
      </p:sp>
      <p:sp>
        <p:nvSpPr>
          <p:cNvPr id="55" name="Rectangle: Rounded Corners 39">
            <a:extLst>
              <a:ext uri="{FF2B5EF4-FFF2-40B4-BE49-F238E27FC236}">
                <a16:creationId xmlns:a16="http://schemas.microsoft.com/office/drawing/2014/main" id="{BC8A7763-3D06-E34B-7A78-7B98969518DC}"/>
              </a:ext>
            </a:extLst>
          </p:cNvPr>
          <p:cNvSpPr/>
          <p:nvPr/>
        </p:nvSpPr>
        <p:spPr>
          <a:xfrm>
            <a:off x="1629658" y="5726701"/>
            <a:ext cx="904450" cy="45770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56" name="TextBox 55">
            <a:extLst>
              <a:ext uri="{FF2B5EF4-FFF2-40B4-BE49-F238E27FC236}">
                <a16:creationId xmlns:a16="http://schemas.microsoft.com/office/drawing/2014/main" id="{3918C39B-A556-8D14-20E4-2346DA11030D}"/>
              </a:ext>
            </a:extLst>
          </p:cNvPr>
          <p:cNvSpPr txBox="1"/>
          <p:nvPr/>
        </p:nvSpPr>
        <p:spPr>
          <a:xfrm>
            <a:off x="1641380" y="5830048"/>
            <a:ext cx="892728" cy="354360"/>
          </a:xfrm>
          <a:prstGeom prst="rect">
            <a:avLst/>
          </a:prstGeom>
          <a:noFill/>
        </p:spPr>
        <p:txBody>
          <a:bodyPr wrap="square" lIns="0" tIns="0" rIns="0" bIns="0" rtlCol="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a:ln>
                  <a:noFill/>
                </a:ln>
                <a:solidFill>
                  <a:schemeClr val="tx1">
                    <a:lumMod val="50000"/>
                  </a:schemeClr>
                </a:solidFill>
                <a:effectLst>
                  <a:innerShdw blurRad="63500" dist="50800" dir="13500000">
                    <a:prstClr val="black">
                      <a:alpha val="50000"/>
                    </a:prstClr>
                  </a:innerShdw>
                </a:effectLst>
                <a:uLnTx/>
                <a:uFillTx/>
                <a:latin typeface="Calibri"/>
                <a:ea typeface="+mn-ea"/>
                <a:cs typeface="Calibri"/>
              </a:rPr>
              <a:t>Ableism</a:t>
            </a:r>
          </a:p>
        </p:txBody>
      </p:sp>
      <p:sp>
        <p:nvSpPr>
          <p:cNvPr id="57" name="Rectangle: Rounded Corners 39">
            <a:extLst>
              <a:ext uri="{FF2B5EF4-FFF2-40B4-BE49-F238E27FC236}">
                <a16:creationId xmlns:a16="http://schemas.microsoft.com/office/drawing/2014/main" id="{27763D61-935C-A706-B00E-FAB9E0DA2C3A}"/>
              </a:ext>
            </a:extLst>
          </p:cNvPr>
          <p:cNvSpPr/>
          <p:nvPr/>
        </p:nvSpPr>
        <p:spPr>
          <a:xfrm>
            <a:off x="1197127" y="6355789"/>
            <a:ext cx="904450" cy="45770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58" name="TextBox 57">
            <a:extLst>
              <a:ext uri="{FF2B5EF4-FFF2-40B4-BE49-F238E27FC236}">
                <a16:creationId xmlns:a16="http://schemas.microsoft.com/office/drawing/2014/main" id="{CE920389-E31D-1BD2-50BD-0ECBF7B501A6}"/>
              </a:ext>
            </a:extLst>
          </p:cNvPr>
          <p:cNvSpPr txBox="1"/>
          <p:nvPr/>
        </p:nvSpPr>
        <p:spPr>
          <a:xfrm>
            <a:off x="1208849" y="6459136"/>
            <a:ext cx="892728" cy="354360"/>
          </a:xfrm>
          <a:prstGeom prst="rect">
            <a:avLst/>
          </a:prstGeom>
          <a:noFill/>
        </p:spPr>
        <p:txBody>
          <a:bodyPr wrap="square" lIns="0" tIns="0" rIns="0" bIns="0" rtlCol="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a:ln>
                  <a:noFill/>
                </a:ln>
                <a:solidFill>
                  <a:schemeClr val="tx1">
                    <a:lumMod val="50000"/>
                  </a:schemeClr>
                </a:solidFill>
                <a:effectLst>
                  <a:innerShdw blurRad="63500" dist="50800" dir="13500000">
                    <a:prstClr val="black">
                      <a:alpha val="50000"/>
                    </a:prstClr>
                  </a:innerShdw>
                </a:effectLst>
                <a:uLnTx/>
                <a:uFillTx/>
                <a:latin typeface="Calibri"/>
                <a:ea typeface="+mn-ea"/>
                <a:cs typeface="Calibri"/>
              </a:rPr>
              <a:t>Classism</a:t>
            </a:r>
          </a:p>
        </p:txBody>
      </p:sp>
      <p:sp>
        <p:nvSpPr>
          <p:cNvPr id="62" name="Rectangle: Rounded Corners 36">
            <a:extLst>
              <a:ext uri="{FF2B5EF4-FFF2-40B4-BE49-F238E27FC236}">
                <a16:creationId xmlns:a16="http://schemas.microsoft.com/office/drawing/2014/main" id="{D85EF489-B7DC-A474-E1EA-3A1F5DAB89C3}"/>
              </a:ext>
            </a:extLst>
          </p:cNvPr>
          <p:cNvSpPr/>
          <p:nvPr/>
        </p:nvSpPr>
        <p:spPr>
          <a:xfrm>
            <a:off x="3997640" y="5111210"/>
            <a:ext cx="4047865" cy="1733814"/>
          </a:xfrm>
          <a:prstGeom prst="roundRect">
            <a:avLst/>
          </a:prstGeom>
          <a:solidFill>
            <a:schemeClr val="accent2">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3" name="TextBox 62">
            <a:extLst>
              <a:ext uri="{FF2B5EF4-FFF2-40B4-BE49-F238E27FC236}">
                <a16:creationId xmlns:a16="http://schemas.microsoft.com/office/drawing/2014/main" id="{A09C5BD8-66C3-25E5-B540-34723FBE3752}"/>
              </a:ext>
            </a:extLst>
          </p:cNvPr>
          <p:cNvSpPr txBox="1"/>
          <p:nvPr/>
        </p:nvSpPr>
        <p:spPr>
          <a:xfrm>
            <a:off x="4143138" y="5259847"/>
            <a:ext cx="3806801" cy="1384995"/>
          </a:xfrm>
          <a:prstGeom prst="rect">
            <a:avLst/>
          </a:prstGeom>
          <a:noFill/>
          <a:ln w="12700">
            <a:noFill/>
          </a:ln>
        </p:spPr>
        <p:txBody>
          <a:bodyPr wrap="square" lIns="91440" tIns="45720" rIns="91440" bIns="45720" anchor="t">
            <a:spAutoFit/>
          </a:bodyPr>
          <a:lstStyle/>
          <a:p>
            <a:pPr algn="ctr" fontAlgn="base"/>
            <a:r>
              <a:rPr lang="en-US" sz="2800" b="1" dirty="0">
                <a:latin typeface="Calibri"/>
                <a:cs typeface="Calibri"/>
              </a:rPr>
              <a:t>Rarely, </a:t>
            </a:r>
            <a:r>
              <a:rPr lang="en-US" sz="2800" dirty="0">
                <a:latin typeface="Calibri"/>
                <a:cs typeface="Calibri"/>
              </a:rPr>
              <a:t>interventions address </a:t>
            </a:r>
            <a:r>
              <a:rPr lang="en-US" sz="2800" b="1" dirty="0">
                <a:latin typeface="Calibri"/>
                <a:cs typeface="Calibri"/>
              </a:rPr>
              <a:t>power dynamics of</a:t>
            </a:r>
            <a:r>
              <a:rPr lang="en-US" sz="2800" dirty="0">
                <a:latin typeface="Calibri"/>
                <a:cs typeface="Calibri"/>
              </a:rPr>
              <a:t> </a:t>
            </a:r>
            <a:r>
              <a:rPr lang="en-US" sz="2800" b="1" dirty="0">
                <a:latin typeface="Calibri"/>
                <a:cs typeface="Calibri"/>
              </a:rPr>
              <a:t>anti-relational culture</a:t>
            </a:r>
          </a:p>
        </p:txBody>
      </p:sp>
      <p:sp>
        <p:nvSpPr>
          <p:cNvPr id="7" name="Rectangle: Rounded Corners 39">
            <a:extLst>
              <a:ext uri="{FF2B5EF4-FFF2-40B4-BE49-F238E27FC236}">
                <a16:creationId xmlns:a16="http://schemas.microsoft.com/office/drawing/2014/main" id="{524ED887-82C1-5F6B-A457-27B561595FE6}"/>
              </a:ext>
            </a:extLst>
          </p:cNvPr>
          <p:cNvSpPr/>
          <p:nvPr/>
        </p:nvSpPr>
        <p:spPr>
          <a:xfrm>
            <a:off x="10960937" y="917979"/>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TextBox 7">
            <a:extLst>
              <a:ext uri="{FF2B5EF4-FFF2-40B4-BE49-F238E27FC236}">
                <a16:creationId xmlns:a16="http://schemas.microsoft.com/office/drawing/2014/main" id="{82CD5700-688B-4CEB-ADDD-0B99E7376DB7}"/>
              </a:ext>
            </a:extLst>
          </p:cNvPr>
          <p:cNvSpPr txBox="1"/>
          <p:nvPr/>
        </p:nvSpPr>
        <p:spPr>
          <a:xfrm>
            <a:off x="10958966" y="1038160"/>
            <a:ext cx="1156677" cy="571500"/>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Mindfulness trainings</a:t>
            </a:r>
            <a:endParaRPr lang="en-US" sz="1400">
              <a:solidFill>
                <a:srgbClr val="DBDBDB"/>
              </a:solidFill>
            </a:endParaRPr>
          </a:p>
        </p:txBody>
      </p:sp>
      <p:sp>
        <p:nvSpPr>
          <p:cNvPr id="9" name="Rectangle: Rounded Corners 39">
            <a:extLst>
              <a:ext uri="{FF2B5EF4-FFF2-40B4-BE49-F238E27FC236}">
                <a16:creationId xmlns:a16="http://schemas.microsoft.com/office/drawing/2014/main" id="{09A06AB1-C627-B3E0-98F1-998117B1EB1C}"/>
              </a:ext>
            </a:extLst>
          </p:cNvPr>
          <p:cNvSpPr/>
          <p:nvPr/>
        </p:nvSpPr>
        <p:spPr>
          <a:xfrm>
            <a:off x="10739936" y="1890892"/>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TextBox 10">
            <a:extLst>
              <a:ext uri="{FF2B5EF4-FFF2-40B4-BE49-F238E27FC236}">
                <a16:creationId xmlns:a16="http://schemas.microsoft.com/office/drawing/2014/main" id="{0BBD68DA-B3F2-BD53-E324-55396E521F00}"/>
              </a:ext>
            </a:extLst>
          </p:cNvPr>
          <p:cNvSpPr txBox="1"/>
          <p:nvPr/>
        </p:nvSpPr>
        <p:spPr>
          <a:xfrm>
            <a:off x="10760074" y="1955799"/>
            <a:ext cx="1156677" cy="571500"/>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Stress management trainings</a:t>
            </a:r>
            <a:endParaRPr lang="en-US" sz="1400">
              <a:solidFill>
                <a:srgbClr val="DBDBDB"/>
              </a:solidFill>
            </a:endParaRPr>
          </a:p>
        </p:txBody>
      </p:sp>
      <p:sp>
        <p:nvSpPr>
          <p:cNvPr id="20" name="Rectangle: Rounded Corners 39">
            <a:extLst>
              <a:ext uri="{FF2B5EF4-FFF2-40B4-BE49-F238E27FC236}">
                <a16:creationId xmlns:a16="http://schemas.microsoft.com/office/drawing/2014/main" id="{C3C7CE44-822D-0859-CBB6-8D28CAC09990}"/>
              </a:ext>
            </a:extLst>
          </p:cNvPr>
          <p:cNvSpPr/>
          <p:nvPr/>
        </p:nvSpPr>
        <p:spPr>
          <a:xfrm>
            <a:off x="9325079" y="2565323"/>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Box 20">
            <a:extLst>
              <a:ext uri="{FF2B5EF4-FFF2-40B4-BE49-F238E27FC236}">
                <a16:creationId xmlns:a16="http://schemas.microsoft.com/office/drawing/2014/main" id="{604F6582-FF52-8D76-FDD1-CD1FA58C4BF5}"/>
              </a:ext>
            </a:extLst>
          </p:cNvPr>
          <p:cNvSpPr txBox="1"/>
          <p:nvPr/>
        </p:nvSpPr>
        <p:spPr>
          <a:xfrm>
            <a:off x="9345217" y="2696559"/>
            <a:ext cx="1156677" cy="571500"/>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Well-being apps</a:t>
            </a:r>
            <a:endParaRPr lang="en-US">
              <a:solidFill>
                <a:srgbClr val="DBDBDB"/>
              </a:solidFill>
            </a:endParaRPr>
          </a:p>
        </p:txBody>
      </p:sp>
      <p:sp>
        <p:nvSpPr>
          <p:cNvPr id="23" name="Rectangle: Rounded Corners 39">
            <a:extLst>
              <a:ext uri="{FF2B5EF4-FFF2-40B4-BE49-F238E27FC236}">
                <a16:creationId xmlns:a16="http://schemas.microsoft.com/office/drawing/2014/main" id="{363C5B47-0414-E623-28EF-6112811D55F5}"/>
              </a:ext>
            </a:extLst>
          </p:cNvPr>
          <p:cNvSpPr/>
          <p:nvPr/>
        </p:nvSpPr>
        <p:spPr>
          <a:xfrm>
            <a:off x="10873297" y="2963381"/>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 name="TextBox 27">
            <a:extLst>
              <a:ext uri="{FF2B5EF4-FFF2-40B4-BE49-F238E27FC236}">
                <a16:creationId xmlns:a16="http://schemas.microsoft.com/office/drawing/2014/main" id="{B6CAF3D8-9101-F23F-B58A-A9595CF4D7A0}"/>
              </a:ext>
            </a:extLst>
          </p:cNvPr>
          <p:cNvSpPr txBox="1"/>
          <p:nvPr/>
        </p:nvSpPr>
        <p:spPr>
          <a:xfrm>
            <a:off x="10893436" y="3094617"/>
            <a:ext cx="1156677" cy="571500"/>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Relaxation classes</a:t>
            </a:r>
            <a:endParaRPr lang="en-US">
              <a:solidFill>
                <a:srgbClr val="DBDBDB"/>
              </a:solidFill>
            </a:endParaRPr>
          </a:p>
        </p:txBody>
      </p:sp>
      <p:sp>
        <p:nvSpPr>
          <p:cNvPr id="29" name="Right Arrow 7">
            <a:extLst>
              <a:ext uri="{FF2B5EF4-FFF2-40B4-BE49-F238E27FC236}">
                <a16:creationId xmlns:a16="http://schemas.microsoft.com/office/drawing/2014/main" id="{4D1501CE-1636-41B8-0C9F-FDC4597A402E}"/>
              </a:ext>
            </a:extLst>
          </p:cNvPr>
          <p:cNvSpPr/>
          <p:nvPr/>
        </p:nvSpPr>
        <p:spPr>
          <a:xfrm>
            <a:off x="8047895" y="1604726"/>
            <a:ext cx="1042836" cy="457707"/>
          </a:xfrm>
          <a:prstGeom prst="rightArrow">
            <a:avLst/>
          </a:prstGeom>
          <a:solidFill>
            <a:schemeClr val="accent2">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5" name="Rectangle: Rounded Corners 34">
            <a:extLst>
              <a:ext uri="{FF2B5EF4-FFF2-40B4-BE49-F238E27FC236}">
                <a16:creationId xmlns:a16="http://schemas.microsoft.com/office/drawing/2014/main" id="{8711AB09-F7EB-B6C8-F6E5-CF0F1D2164E5}"/>
              </a:ext>
            </a:extLst>
          </p:cNvPr>
          <p:cNvSpPr/>
          <p:nvPr/>
        </p:nvSpPr>
        <p:spPr>
          <a:xfrm>
            <a:off x="3997641" y="1214974"/>
            <a:ext cx="4047865" cy="1290061"/>
          </a:xfrm>
          <a:prstGeom prst="roundRect">
            <a:avLst/>
          </a:prstGeom>
          <a:solidFill>
            <a:schemeClr val="accent2">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Right Arrow 7">
            <a:extLst>
              <a:ext uri="{FF2B5EF4-FFF2-40B4-BE49-F238E27FC236}">
                <a16:creationId xmlns:a16="http://schemas.microsoft.com/office/drawing/2014/main" id="{70F33840-7A24-B4AD-B91A-81F6F28C036D}"/>
              </a:ext>
            </a:extLst>
          </p:cNvPr>
          <p:cNvSpPr/>
          <p:nvPr/>
        </p:nvSpPr>
        <p:spPr>
          <a:xfrm rot="10800000">
            <a:off x="2955785" y="1603075"/>
            <a:ext cx="1042836" cy="457707"/>
          </a:xfrm>
          <a:prstGeom prst="rightArrow">
            <a:avLst/>
          </a:prstGeom>
          <a:solidFill>
            <a:schemeClr val="accent2">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 name="TextBox 38">
            <a:extLst>
              <a:ext uri="{FF2B5EF4-FFF2-40B4-BE49-F238E27FC236}">
                <a16:creationId xmlns:a16="http://schemas.microsoft.com/office/drawing/2014/main" id="{60753827-B7B6-6960-EEF4-C3405CE6A706}"/>
              </a:ext>
            </a:extLst>
          </p:cNvPr>
          <p:cNvSpPr txBox="1"/>
          <p:nvPr/>
        </p:nvSpPr>
        <p:spPr>
          <a:xfrm>
            <a:off x="4123755" y="1342092"/>
            <a:ext cx="3821880" cy="954107"/>
          </a:xfrm>
          <a:prstGeom prst="rect">
            <a:avLst/>
          </a:prstGeom>
          <a:noFill/>
          <a:ln w="12700">
            <a:noFill/>
          </a:ln>
        </p:spPr>
        <p:txBody>
          <a:bodyPr wrap="square">
            <a:spAutoFit/>
          </a:bodyPr>
          <a:lstStyle/>
          <a:p>
            <a:pPr algn="ctr" fontAlgn="base"/>
            <a:r>
              <a:rPr lang="en-US" sz="2800" b="1">
                <a:solidFill>
                  <a:schemeClr val="accent1">
                    <a:lumMod val="40000"/>
                    <a:lumOff val="60000"/>
                  </a:schemeClr>
                </a:solidFill>
                <a:latin typeface="Calibri" panose="020F0502020204030204" pitchFamily="34" charset="0"/>
                <a:cs typeface="Calibri" panose="020F0502020204030204" pitchFamily="34" charset="0"/>
              </a:rPr>
              <a:t>Many </a:t>
            </a:r>
            <a:r>
              <a:rPr lang="en-US" sz="2800">
                <a:solidFill>
                  <a:schemeClr val="accent1">
                    <a:lumMod val="40000"/>
                    <a:lumOff val="60000"/>
                  </a:schemeClr>
                </a:solidFill>
                <a:latin typeface="Calibri" panose="020F0502020204030204" pitchFamily="34" charset="0"/>
                <a:cs typeface="Calibri" panose="020F0502020204030204" pitchFamily="34" charset="0"/>
              </a:rPr>
              <a:t>interventions address </a:t>
            </a:r>
            <a:r>
              <a:rPr lang="en-US" sz="2800" b="1">
                <a:solidFill>
                  <a:schemeClr val="accent1">
                    <a:lumMod val="40000"/>
                    <a:lumOff val="60000"/>
                  </a:schemeClr>
                </a:solidFill>
                <a:latin typeface="Calibri" panose="020F0502020204030204" pitchFamily="34" charset="0"/>
                <a:cs typeface="Calibri" panose="020F0502020204030204" pitchFamily="34" charset="0"/>
              </a:rPr>
              <a:t>individuals</a:t>
            </a:r>
            <a:endParaRPr lang="en-US" sz="1800">
              <a:solidFill>
                <a:schemeClr val="accent1">
                  <a:lumMod val="40000"/>
                  <a:lumOff val="60000"/>
                </a:schemeClr>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746608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2" name="Picture 1" descr="Huge old green tree with visible spread roots">
            <a:extLst>
              <a:ext uri="{FF2B5EF4-FFF2-40B4-BE49-F238E27FC236}">
                <a16:creationId xmlns:a16="http://schemas.microsoft.com/office/drawing/2014/main" id="{704DCC7D-88B4-ED4C-857F-2498D97EB2EA}"/>
              </a:ext>
            </a:extLst>
          </p:cNvPr>
          <p:cNvPicPr>
            <a:picLocks noChangeAspect="1"/>
          </p:cNvPicPr>
          <p:nvPr/>
        </p:nvPicPr>
        <p:blipFill>
          <a:blip r:embed="rId3">
            <a:alphaModFix/>
          </a:blip>
          <a:srcRect r="47735"/>
          <a:stretch/>
        </p:blipFill>
        <p:spPr>
          <a:xfrm>
            <a:off x="7368256" y="0"/>
            <a:ext cx="4820569" cy="6845024"/>
          </a:xfrm>
          <a:prstGeom prst="rect">
            <a:avLst/>
          </a:prstGeom>
          <a:effectLst/>
        </p:spPr>
      </p:pic>
      <p:sp>
        <p:nvSpPr>
          <p:cNvPr id="10" name="Rectangle 9">
            <a:extLst>
              <a:ext uri="{FF2B5EF4-FFF2-40B4-BE49-F238E27FC236}">
                <a16:creationId xmlns:a16="http://schemas.microsoft.com/office/drawing/2014/main" id="{86F781C8-1FC1-4306-AEAD-13FF4AB8E56C}"/>
              </a:ext>
            </a:extLst>
          </p:cNvPr>
          <p:cNvSpPr/>
          <p:nvPr/>
        </p:nvSpPr>
        <p:spPr>
          <a:xfrm>
            <a:off x="0" y="6386513"/>
            <a:ext cx="3243263" cy="33813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5" name="Picture 4" descr="Huge old green tree with visible spread roots">
            <a:extLst>
              <a:ext uri="{FF2B5EF4-FFF2-40B4-BE49-F238E27FC236}">
                <a16:creationId xmlns:a16="http://schemas.microsoft.com/office/drawing/2014/main" id="{D926EE8F-856B-48AD-F844-6714C2D32676}"/>
              </a:ext>
            </a:extLst>
          </p:cNvPr>
          <p:cNvPicPr>
            <a:picLocks noChangeAspect="1"/>
          </p:cNvPicPr>
          <p:nvPr/>
        </p:nvPicPr>
        <p:blipFill>
          <a:blip r:embed="rId3">
            <a:alphaModFix/>
          </a:blip>
          <a:srcRect r="47735"/>
          <a:stretch/>
        </p:blipFill>
        <p:spPr>
          <a:xfrm flipH="1">
            <a:off x="0" y="0"/>
            <a:ext cx="4820569" cy="6845024"/>
          </a:xfrm>
          <a:prstGeom prst="rect">
            <a:avLst/>
          </a:prstGeom>
          <a:effectLst/>
        </p:spPr>
      </p:pic>
      <p:sp>
        <p:nvSpPr>
          <p:cNvPr id="4" name="TextBox 3">
            <a:extLst>
              <a:ext uri="{FF2B5EF4-FFF2-40B4-BE49-F238E27FC236}">
                <a16:creationId xmlns:a16="http://schemas.microsoft.com/office/drawing/2014/main" id="{6BA93CC4-B43A-1AB5-F9AB-8B2695F3C82F}"/>
              </a:ext>
            </a:extLst>
          </p:cNvPr>
          <p:cNvSpPr txBox="1"/>
          <p:nvPr/>
        </p:nvSpPr>
        <p:spPr>
          <a:xfrm>
            <a:off x="3719693" y="160065"/>
            <a:ext cx="4581428" cy="830997"/>
          </a:xfrm>
          <a:prstGeom prst="rect">
            <a:avLst/>
          </a:prstGeom>
          <a:noFill/>
        </p:spPr>
        <p:txBody>
          <a:bodyPr wrap="square" lIns="91440" tIns="45720" rIns="91440" bIns="45720" anchor="t">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2400" i="1">
                <a:solidFill>
                  <a:srgbClr val="0B3C5D"/>
                </a:solidFill>
                <a:latin typeface="Calibri"/>
                <a:cs typeface="Calibri"/>
              </a:rPr>
              <a:t>Approaches</a:t>
            </a:r>
            <a:r>
              <a:rPr kumimoji="0" lang="en-US" sz="2400" b="0" i="1" u="none" strike="noStrike" kern="1200" cap="none" spc="0" normalizeH="0" baseline="0" noProof="0">
                <a:ln>
                  <a:noFill/>
                </a:ln>
                <a:solidFill>
                  <a:srgbClr val="0B3C5D"/>
                </a:solidFill>
                <a:effectLst/>
                <a:uLnTx/>
                <a:uFillTx/>
                <a:latin typeface="Calibri"/>
                <a:ea typeface="+mn-ea"/>
                <a:cs typeface="Calibri"/>
              </a:rPr>
              <a:t> to address these issues rarely address the root causes…</a:t>
            </a:r>
            <a:endParaRPr kumimoji="0" lang="en-US" sz="1800" b="0" i="0" u="none" strike="noStrike" kern="1200" cap="none" spc="0" normalizeH="0" baseline="0" noProof="0">
              <a:ln>
                <a:noFill/>
              </a:ln>
              <a:solidFill>
                <a:srgbClr val="0B3C5D"/>
              </a:solidFill>
              <a:effectLst/>
              <a:uLnTx/>
              <a:uFillTx/>
              <a:latin typeface="Calibri"/>
              <a:ea typeface="+mn-ea"/>
              <a:cs typeface="Calibri"/>
            </a:endParaRPr>
          </a:p>
        </p:txBody>
      </p:sp>
      <p:sp>
        <p:nvSpPr>
          <p:cNvPr id="3" name="Rectangle: Rounded Corners 2">
            <a:extLst>
              <a:ext uri="{FF2B5EF4-FFF2-40B4-BE49-F238E27FC236}">
                <a16:creationId xmlns:a16="http://schemas.microsoft.com/office/drawing/2014/main" id="{9CDF3BCF-3D5D-9489-02B7-8D3A66B00BDF}"/>
              </a:ext>
            </a:extLst>
          </p:cNvPr>
          <p:cNvSpPr/>
          <p:nvPr/>
        </p:nvSpPr>
        <p:spPr>
          <a:xfrm>
            <a:off x="1303513" y="1723896"/>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Rectangle: Rounded Corners 5">
            <a:extLst>
              <a:ext uri="{FF2B5EF4-FFF2-40B4-BE49-F238E27FC236}">
                <a16:creationId xmlns:a16="http://schemas.microsoft.com/office/drawing/2014/main" id="{24C44A59-FDE2-63FC-5AA7-F46D995F64E6}"/>
              </a:ext>
            </a:extLst>
          </p:cNvPr>
          <p:cNvSpPr/>
          <p:nvPr/>
        </p:nvSpPr>
        <p:spPr>
          <a:xfrm>
            <a:off x="42908" y="736800"/>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TextBox 11">
            <a:extLst>
              <a:ext uri="{FF2B5EF4-FFF2-40B4-BE49-F238E27FC236}">
                <a16:creationId xmlns:a16="http://schemas.microsoft.com/office/drawing/2014/main" id="{170D1E70-78E9-A68A-6909-6B61A9D032C4}"/>
              </a:ext>
            </a:extLst>
          </p:cNvPr>
          <p:cNvSpPr txBox="1"/>
          <p:nvPr/>
        </p:nvSpPr>
        <p:spPr>
          <a:xfrm>
            <a:off x="1273128" y="1884081"/>
            <a:ext cx="1263000" cy="345246"/>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Implicit bias trainings</a:t>
            </a:r>
          </a:p>
        </p:txBody>
      </p:sp>
      <p:sp>
        <p:nvSpPr>
          <p:cNvPr id="13" name="TextBox 12">
            <a:extLst>
              <a:ext uri="{FF2B5EF4-FFF2-40B4-BE49-F238E27FC236}">
                <a16:creationId xmlns:a16="http://schemas.microsoft.com/office/drawing/2014/main" id="{90CDA05D-2F71-BBBF-20D5-091871BDFC4E}"/>
              </a:ext>
            </a:extLst>
          </p:cNvPr>
          <p:cNvSpPr txBox="1"/>
          <p:nvPr/>
        </p:nvSpPr>
        <p:spPr>
          <a:xfrm>
            <a:off x="27278" y="798163"/>
            <a:ext cx="1263000" cy="571500"/>
          </a:xfrm>
          <a:prstGeom prst="rect">
            <a:avLst/>
          </a:prstGeom>
          <a:noFill/>
        </p:spPr>
        <p:txBody>
          <a:bodyPr wrap="square" lIns="0" tIns="0" rIns="0" bIns="0" rtlCol="0">
            <a:noAutofit/>
          </a:bodyPr>
          <a:lstStyle/>
          <a:p>
            <a:pPr algn="ctr"/>
            <a:r>
              <a:rPr lang="en-US" sz="1400" b="1">
                <a:solidFill>
                  <a:srgbClr val="DBDBDB"/>
                </a:solidFill>
                <a:effectLst>
                  <a:innerShdw blurRad="63500" dist="50800" dir="13500000">
                    <a:prstClr val="black">
                      <a:alpha val="50000"/>
                    </a:prstClr>
                  </a:innerShdw>
                </a:effectLst>
              </a:rPr>
              <a:t>Micro-aggression trainings</a:t>
            </a:r>
          </a:p>
        </p:txBody>
      </p:sp>
      <p:sp>
        <p:nvSpPr>
          <p:cNvPr id="14" name="Rectangle: Rounded Corners 13">
            <a:extLst>
              <a:ext uri="{FF2B5EF4-FFF2-40B4-BE49-F238E27FC236}">
                <a16:creationId xmlns:a16="http://schemas.microsoft.com/office/drawing/2014/main" id="{A131848F-FB00-2BC9-3F89-17F325F02B62}"/>
              </a:ext>
            </a:extLst>
          </p:cNvPr>
          <p:cNvSpPr/>
          <p:nvPr/>
        </p:nvSpPr>
        <p:spPr>
          <a:xfrm>
            <a:off x="43424" y="1556477"/>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extBox 14">
            <a:extLst>
              <a:ext uri="{FF2B5EF4-FFF2-40B4-BE49-F238E27FC236}">
                <a16:creationId xmlns:a16="http://schemas.microsoft.com/office/drawing/2014/main" id="{0C792B73-3192-26C7-0419-76956768CD0E}"/>
              </a:ext>
            </a:extLst>
          </p:cNvPr>
          <p:cNvSpPr txBox="1"/>
          <p:nvPr/>
        </p:nvSpPr>
        <p:spPr>
          <a:xfrm>
            <a:off x="13039" y="1676258"/>
            <a:ext cx="1263000" cy="571500"/>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Bystander trainings</a:t>
            </a:r>
          </a:p>
        </p:txBody>
      </p:sp>
      <p:sp>
        <p:nvSpPr>
          <p:cNvPr id="16" name="Rectangle: Rounded Corners 15">
            <a:extLst>
              <a:ext uri="{FF2B5EF4-FFF2-40B4-BE49-F238E27FC236}">
                <a16:creationId xmlns:a16="http://schemas.microsoft.com/office/drawing/2014/main" id="{672A67DF-0849-38C7-B738-A0462B44FC0B}"/>
              </a:ext>
            </a:extLst>
          </p:cNvPr>
          <p:cNvSpPr/>
          <p:nvPr/>
        </p:nvSpPr>
        <p:spPr>
          <a:xfrm>
            <a:off x="1973427" y="2784656"/>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TextBox 16">
            <a:extLst>
              <a:ext uri="{FF2B5EF4-FFF2-40B4-BE49-F238E27FC236}">
                <a16:creationId xmlns:a16="http://schemas.microsoft.com/office/drawing/2014/main" id="{EE9A768A-C555-C2AD-60DB-39C6B926ADA4}"/>
              </a:ext>
            </a:extLst>
          </p:cNvPr>
          <p:cNvSpPr txBox="1"/>
          <p:nvPr/>
        </p:nvSpPr>
        <p:spPr>
          <a:xfrm>
            <a:off x="1982509" y="2805344"/>
            <a:ext cx="1156677" cy="571500"/>
          </a:xfrm>
          <a:prstGeom prst="rect">
            <a:avLst/>
          </a:prstGeom>
          <a:noFill/>
        </p:spPr>
        <p:txBody>
          <a:bodyPr wrap="square" lIns="0" tIns="0" rIns="0" bIns="0" rtlCol="0">
            <a:noAutofit/>
          </a:bodyPr>
          <a:lstStyle/>
          <a:p>
            <a:pPr algn="ctr"/>
            <a:r>
              <a:rPr lang="en-US" sz="1400" b="1">
                <a:solidFill>
                  <a:srgbClr val="DBDBDB"/>
                </a:solidFill>
                <a:effectLst>
                  <a:innerShdw blurRad="63500" dist="50800" dir="13500000">
                    <a:prstClr val="black">
                      <a:alpha val="50000"/>
                    </a:prstClr>
                  </a:innerShdw>
                </a:effectLst>
              </a:rPr>
              <a:t>Cultural humility trainings</a:t>
            </a:r>
          </a:p>
        </p:txBody>
      </p:sp>
      <p:sp>
        <p:nvSpPr>
          <p:cNvPr id="18" name="Rectangle: Rounded Corners 17">
            <a:extLst>
              <a:ext uri="{FF2B5EF4-FFF2-40B4-BE49-F238E27FC236}">
                <a16:creationId xmlns:a16="http://schemas.microsoft.com/office/drawing/2014/main" id="{C124EC1E-E7A2-A8E6-5270-92AEE05A05FA}"/>
              </a:ext>
            </a:extLst>
          </p:cNvPr>
          <p:cNvSpPr/>
          <p:nvPr/>
        </p:nvSpPr>
        <p:spPr>
          <a:xfrm>
            <a:off x="292947" y="2545143"/>
            <a:ext cx="1180123" cy="906424"/>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TextBox 18">
            <a:extLst>
              <a:ext uri="{FF2B5EF4-FFF2-40B4-BE49-F238E27FC236}">
                <a16:creationId xmlns:a16="http://schemas.microsoft.com/office/drawing/2014/main" id="{419F5660-A417-E84E-F4F9-2025C2B8ACCB}"/>
              </a:ext>
            </a:extLst>
          </p:cNvPr>
          <p:cNvSpPr txBox="1"/>
          <p:nvPr/>
        </p:nvSpPr>
        <p:spPr>
          <a:xfrm>
            <a:off x="252846" y="2712481"/>
            <a:ext cx="1263000" cy="571500"/>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Trauma-informed care</a:t>
            </a:r>
          </a:p>
        </p:txBody>
      </p:sp>
      <p:sp>
        <p:nvSpPr>
          <p:cNvPr id="31" name="Rectangle: Rounded Corners 33">
            <a:extLst>
              <a:ext uri="{FF2B5EF4-FFF2-40B4-BE49-F238E27FC236}">
                <a16:creationId xmlns:a16="http://schemas.microsoft.com/office/drawing/2014/main" id="{E2F1459F-FBF8-A629-91BA-5CB661E7B045}"/>
              </a:ext>
            </a:extLst>
          </p:cNvPr>
          <p:cNvSpPr/>
          <p:nvPr/>
        </p:nvSpPr>
        <p:spPr>
          <a:xfrm>
            <a:off x="9354162" y="5347824"/>
            <a:ext cx="2834663" cy="1277204"/>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TextBox 31">
            <a:extLst>
              <a:ext uri="{FF2B5EF4-FFF2-40B4-BE49-F238E27FC236}">
                <a16:creationId xmlns:a16="http://schemas.microsoft.com/office/drawing/2014/main" id="{19C2239E-91A6-8253-036B-43ED199EF628}"/>
              </a:ext>
            </a:extLst>
          </p:cNvPr>
          <p:cNvSpPr txBox="1"/>
          <p:nvPr/>
        </p:nvSpPr>
        <p:spPr>
          <a:xfrm>
            <a:off x="9304048" y="5417193"/>
            <a:ext cx="3033735" cy="594761"/>
          </a:xfrm>
          <a:prstGeom prst="rect">
            <a:avLst/>
          </a:prstGeom>
          <a:noFill/>
        </p:spPr>
        <p:txBody>
          <a:bodyPr wrap="square" lIns="0" tIns="0" rIns="0" bIns="0" rtlCol="0">
            <a:noAutofit/>
          </a:bodyPr>
          <a:lstStyle/>
          <a:p>
            <a:pPr algn="ctr">
              <a:spcAft>
                <a:spcPts val="400"/>
              </a:spcAft>
            </a:pPr>
            <a:r>
              <a:rPr lang="en-US" sz="1600" b="1" u="sng" dirty="0">
                <a:solidFill>
                  <a:schemeClr val="tx1">
                    <a:lumMod val="50000"/>
                  </a:schemeClr>
                </a:solidFill>
                <a:effectLst>
                  <a:innerShdw blurRad="63500" dist="50800" dir="13500000">
                    <a:prstClr val="black">
                      <a:alpha val="50000"/>
                    </a:prstClr>
                  </a:innerShdw>
                </a:effectLst>
              </a:rPr>
              <a:t>Anti-Relational System</a:t>
            </a:r>
          </a:p>
          <a:p>
            <a:pPr algn="ctr">
              <a:spcAft>
                <a:spcPts val="400"/>
              </a:spcAft>
            </a:pPr>
            <a:r>
              <a:rPr lang="en-US" dirty="0">
                <a:solidFill>
                  <a:schemeClr val="tx1">
                    <a:lumMod val="50000"/>
                  </a:schemeClr>
                </a:solidFill>
                <a:effectLst>
                  <a:innerShdw blurRad="63500" dist="50800" dir="13500000">
                    <a:prstClr val="black">
                      <a:alpha val="50000"/>
                    </a:prstClr>
                  </a:innerShdw>
                </a:effectLst>
              </a:rPr>
              <a:t>Isolating</a:t>
            </a:r>
          </a:p>
          <a:p>
            <a:pPr algn="ctr">
              <a:spcAft>
                <a:spcPts val="400"/>
              </a:spcAft>
            </a:pPr>
            <a:r>
              <a:rPr lang="en-US" dirty="0">
                <a:solidFill>
                  <a:schemeClr val="tx1">
                    <a:lumMod val="50000"/>
                  </a:schemeClr>
                </a:solidFill>
                <a:effectLst>
                  <a:innerShdw blurRad="63500" dist="50800" dir="13500000">
                    <a:prstClr val="black">
                      <a:alpha val="50000"/>
                    </a:prstClr>
                  </a:innerShdw>
                </a:effectLst>
              </a:rPr>
              <a:t>Othering</a:t>
            </a:r>
          </a:p>
          <a:p>
            <a:pPr algn="ctr">
              <a:spcAft>
                <a:spcPts val="400"/>
              </a:spcAft>
            </a:pPr>
            <a:r>
              <a:rPr lang="en-US" dirty="0">
                <a:solidFill>
                  <a:schemeClr val="tx1">
                    <a:lumMod val="50000"/>
                  </a:schemeClr>
                </a:solidFill>
                <a:effectLst>
                  <a:innerShdw blurRad="63500" dist="50800" dir="13500000">
                    <a:prstClr val="black">
                      <a:alpha val="50000"/>
                    </a:prstClr>
                  </a:innerShdw>
                </a:effectLst>
              </a:rPr>
              <a:t>De-humanizing</a:t>
            </a:r>
          </a:p>
        </p:txBody>
      </p:sp>
      <p:sp>
        <p:nvSpPr>
          <p:cNvPr id="33" name="Right Arrow 11">
            <a:extLst>
              <a:ext uri="{FF2B5EF4-FFF2-40B4-BE49-F238E27FC236}">
                <a16:creationId xmlns:a16="http://schemas.microsoft.com/office/drawing/2014/main" id="{FBF26684-B794-726C-816B-39F3B347F820}"/>
              </a:ext>
            </a:extLst>
          </p:cNvPr>
          <p:cNvSpPr/>
          <p:nvPr/>
        </p:nvSpPr>
        <p:spPr>
          <a:xfrm>
            <a:off x="8045506" y="5638746"/>
            <a:ext cx="1308656" cy="457707"/>
          </a:xfrm>
          <a:prstGeom prst="rightArrow">
            <a:avLst/>
          </a:prstGeom>
          <a:solidFill>
            <a:schemeClr val="accent2">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Right Arrow 11">
            <a:extLst>
              <a:ext uri="{FF2B5EF4-FFF2-40B4-BE49-F238E27FC236}">
                <a16:creationId xmlns:a16="http://schemas.microsoft.com/office/drawing/2014/main" id="{0C4EB244-C40C-E4B4-6AFC-932BC450B1C8}"/>
              </a:ext>
            </a:extLst>
          </p:cNvPr>
          <p:cNvSpPr/>
          <p:nvPr/>
        </p:nvSpPr>
        <p:spPr>
          <a:xfrm rot="10800000">
            <a:off x="2690871" y="5638745"/>
            <a:ext cx="1308656" cy="457707"/>
          </a:xfrm>
          <a:prstGeom prst="rightArrow">
            <a:avLst/>
          </a:prstGeom>
          <a:solidFill>
            <a:schemeClr val="accent2">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9" name="Rectangle: Rounded Corners 39">
            <a:extLst>
              <a:ext uri="{FF2B5EF4-FFF2-40B4-BE49-F238E27FC236}">
                <a16:creationId xmlns:a16="http://schemas.microsoft.com/office/drawing/2014/main" id="{E8642CF1-D5A2-0BD5-3D16-99E9D49F5091}"/>
              </a:ext>
            </a:extLst>
          </p:cNvPr>
          <p:cNvSpPr/>
          <p:nvPr/>
        </p:nvSpPr>
        <p:spPr>
          <a:xfrm>
            <a:off x="92656" y="5429810"/>
            <a:ext cx="904450" cy="45770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50" name="TextBox 49">
            <a:extLst>
              <a:ext uri="{FF2B5EF4-FFF2-40B4-BE49-F238E27FC236}">
                <a16:creationId xmlns:a16="http://schemas.microsoft.com/office/drawing/2014/main" id="{A9E0EE45-602B-B3DE-1FE2-0E4CE38AC602}"/>
              </a:ext>
            </a:extLst>
          </p:cNvPr>
          <p:cNvSpPr txBox="1"/>
          <p:nvPr/>
        </p:nvSpPr>
        <p:spPr>
          <a:xfrm>
            <a:off x="104378" y="5533157"/>
            <a:ext cx="892728" cy="354360"/>
          </a:xfrm>
          <a:prstGeom prst="rect">
            <a:avLst/>
          </a:prstGeom>
          <a:noFill/>
        </p:spPr>
        <p:txBody>
          <a:bodyPr wrap="square" lIns="0" tIns="0" rIns="0" bIns="0" rtlCol="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a:ln>
                  <a:noFill/>
                </a:ln>
                <a:solidFill>
                  <a:schemeClr val="tx1">
                    <a:lumMod val="50000"/>
                  </a:schemeClr>
                </a:solidFill>
                <a:effectLst>
                  <a:innerShdw blurRad="63500" dist="50800" dir="13500000">
                    <a:prstClr val="black">
                      <a:alpha val="50000"/>
                    </a:prstClr>
                  </a:innerShdw>
                </a:effectLst>
                <a:uLnTx/>
                <a:uFillTx/>
                <a:latin typeface="Calibri"/>
                <a:ea typeface="+mn-ea"/>
                <a:cs typeface="Calibri"/>
              </a:rPr>
              <a:t>Racism</a:t>
            </a:r>
          </a:p>
        </p:txBody>
      </p:sp>
      <p:sp>
        <p:nvSpPr>
          <p:cNvPr id="51" name="Rectangle: Rounded Corners 39">
            <a:extLst>
              <a:ext uri="{FF2B5EF4-FFF2-40B4-BE49-F238E27FC236}">
                <a16:creationId xmlns:a16="http://schemas.microsoft.com/office/drawing/2014/main" id="{21BDB79F-F523-C65D-4CC5-D3F8129BE817}"/>
              </a:ext>
            </a:extLst>
          </p:cNvPr>
          <p:cNvSpPr/>
          <p:nvPr/>
        </p:nvSpPr>
        <p:spPr>
          <a:xfrm>
            <a:off x="49592" y="6334274"/>
            <a:ext cx="904450" cy="45770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52" name="TextBox 51">
            <a:extLst>
              <a:ext uri="{FF2B5EF4-FFF2-40B4-BE49-F238E27FC236}">
                <a16:creationId xmlns:a16="http://schemas.microsoft.com/office/drawing/2014/main" id="{09ECC798-2213-7FE0-DE87-B3DA5D29E388}"/>
              </a:ext>
            </a:extLst>
          </p:cNvPr>
          <p:cNvSpPr txBox="1"/>
          <p:nvPr/>
        </p:nvSpPr>
        <p:spPr>
          <a:xfrm>
            <a:off x="61314" y="6437621"/>
            <a:ext cx="892728" cy="354360"/>
          </a:xfrm>
          <a:prstGeom prst="rect">
            <a:avLst/>
          </a:prstGeom>
          <a:noFill/>
        </p:spPr>
        <p:txBody>
          <a:bodyPr wrap="square" lIns="0" tIns="0" rIns="0" bIns="0" rtlCol="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a:ln>
                  <a:noFill/>
                </a:ln>
                <a:solidFill>
                  <a:schemeClr val="tx1">
                    <a:lumMod val="50000"/>
                  </a:schemeClr>
                </a:solidFill>
                <a:effectLst>
                  <a:innerShdw blurRad="63500" dist="50800" dir="13500000">
                    <a:prstClr val="black">
                      <a:alpha val="50000"/>
                    </a:prstClr>
                  </a:innerShdw>
                </a:effectLst>
                <a:uLnTx/>
                <a:uFillTx/>
                <a:latin typeface="Calibri"/>
                <a:ea typeface="+mn-ea"/>
                <a:cs typeface="Calibri"/>
              </a:rPr>
              <a:t>Sexism</a:t>
            </a:r>
          </a:p>
        </p:txBody>
      </p:sp>
      <p:sp>
        <p:nvSpPr>
          <p:cNvPr id="53" name="Rectangle: Rounded Corners 39">
            <a:extLst>
              <a:ext uri="{FF2B5EF4-FFF2-40B4-BE49-F238E27FC236}">
                <a16:creationId xmlns:a16="http://schemas.microsoft.com/office/drawing/2014/main" id="{04F05A08-3FFD-7466-99AB-5464FAFBE5B6}"/>
              </a:ext>
            </a:extLst>
          </p:cNvPr>
          <p:cNvSpPr/>
          <p:nvPr/>
        </p:nvSpPr>
        <p:spPr>
          <a:xfrm>
            <a:off x="1221875" y="5187177"/>
            <a:ext cx="904450" cy="45770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54" name="TextBox 53">
            <a:extLst>
              <a:ext uri="{FF2B5EF4-FFF2-40B4-BE49-F238E27FC236}">
                <a16:creationId xmlns:a16="http://schemas.microsoft.com/office/drawing/2014/main" id="{84561A62-0305-D35C-A487-2979BF377556}"/>
              </a:ext>
            </a:extLst>
          </p:cNvPr>
          <p:cNvSpPr txBox="1"/>
          <p:nvPr/>
        </p:nvSpPr>
        <p:spPr>
          <a:xfrm>
            <a:off x="1243161" y="5196298"/>
            <a:ext cx="892728" cy="354360"/>
          </a:xfrm>
          <a:prstGeom prst="rect">
            <a:avLst/>
          </a:prstGeom>
          <a:noFill/>
        </p:spPr>
        <p:txBody>
          <a:bodyPr wrap="square" lIns="0" tIns="0" rIns="0" bIns="0" rtlCol="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chemeClr val="tx1">
                    <a:lumMod val="50000"/>
                  </a:schemeClr>
                </a:solidFill>
                <a:effectLst>
                  <a:innerShdw blurRad="63500" dist="50800" dir="13500000">
                    <a:prstClr val="black">
                      <a:alpha val="50000"/>
                    </a:prstClr>
                  </a:innerShdw>
                </a:effectLst>
                <a:uLnTx/>
                <a:uFillTx/>
                <a:latin typeface="Calibri"/>
                <a:ea typeface="+mn-ea"/>
                <a:cs typeface="Calibri"/>
              </a:rPr>
              <a:t>Homo-phobia</a:t>
            </a:r>
          </a:p>
        </p:txBody>
      </p:sp>
      <p:sp>
        <p:nvSpPr>
          <p:cNvPr id="55" name="Rectangle: Rounded Corners 39">
            <a:extLst>
              <a:ext uri="{FF2B5EF4-FFF2-40B4-BE49-F238E27FC236}">
                <a16:creationId xmlns:a16="http://schemas.microsoft.com/office/drawing/2014/main" id="{BC8A7763-3D06-E34B-7A78-7B98969518DC}"/>
              </a:ext>
            </a:extLst>
          </p:cNvPr>
          <p:cNvSpPr/>
          <p:nvPr/>
        </p:nvSpPr>
        <p:spPr>
          <a:xfrm>
            <a:off x="1629658" y="5726701"/>
            <a:ext cx="904450" cy="45770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56" name="TextBox 55">
            <a:extLst>
              <a:ext uri="{FF2B5EF4-FFF2-40B4-BE49-F238E27FC236}">
                <a16:creationId xmlns:a16="http://schemas.microsoft.com/office/drawing/2014/main" id="{3918C39B-A556-8D14-20E4-2346DA11030D}"/>
              </a:ext>
            </a:extLst>
          </p:cNvPr>
          <p:cNvSpPr txBox="1"/>
          <p:nvPr/>
        </p:nvSpPr>
        <p:spPr>
          <a:xfrm>
            <a:off x="1641380" y="5830048"/>
            <a:ext cx="892728" cy="354360"/>
          </a:xfrm>
          <a:prstGeom prst="rect">
            <a:avLst/>
          </a:prstGeom>
          <a:noFill/>
        </p:spPr>
        <p:txBody>
          <a:bodyPr wrap="square" lIns="0" tIns="0" rIns="0" bIns="0" rtlCol="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a:ln>
                  <a:noFill/>
                </a:ln>
                <a:solidFill>
                  <a:schemeClr val="tx1">
                    <a:lumMod val="50000"/>
                  </a:schemeClr>
                </a:solidFill>
                <a:effectLst>
                  <a:innerShdw blurRad="63500" dist="50800" dir="13500000">
                    <a:prstClr val="black">
                      <a:alpha val="50000"/>
                    </a:prstClr>
                  </a:innerShdw>
                </a:effectLst>
                <a:uLnTx/>
                <a:uFillTx/>
                <a:latin typeface="Calibri"/>
                <a:ea typeface="+mn-ea"/>
                <a:cs typeface="Calibri"/>
              </a:rPr>
              <a:t>Ableism</a:t>
            </a:r>
          </a:p>
        </p:txBody>
      </p:sp>
      <p:sp>
        <p:nvSpPr>
          <p:cNvPr id="57" name="Rectangle: Rounded Corners 39">
            <a:extLst>
              <a:ext uri="{FF2B5EF4-FFF2-40B4-BE49-F238E27FC236}">
                <a16:creationId xmlns:a16="http://schemas.microsoft.com/office/drawing/2014/main" id="{27763D61-935C-A706-B00E-FAB9E0DA2C3A}"/>
              </a:ext>
            </a:extLst>
          </p:cNvPr>
          <p:cNvSpPr/>
          <p:nvPr/>
        </p:nvSpPr>
        <p:spPr>
          <a:xfrm>
            <a:off x="1197127" y="6355789"/>
            <a:ext cx="904450" cy="45770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58" name="TextBox 57">
            <a:extLst>
              <a:ext uri="{FF2B5EF4-FFF2-40B4-BE49-F238E27FC236}">
                <a16:creationId xmlns:a16="http://schemas.microsoft.com/office/drawing/2014/main" id="{CE920389-E31D-1BD2-50BD-0ECBF7B501A6}"/>
              </a:ext>
            </a:extLst>
          </p:cNvPr>
          <p:cNvSpPr txBox="1"/>
          <p:nvPr/>
        </p:nvSpPr>
        <p:spPr>
          <a:xfrm>
            <a:off x="1208849" y="6459136"/>
            <a:ext cx="892728" cy="354360"/>
          </a:xfrm>
          <a:prstGeom prst="rect">
            <a:avLst/>
          </a:prstGeom>
          <a:noFill/>
        </p:spPr>
        <p:txBody>
          <a:bodyPr wrap="square" lIns="0" tIns="0" rIns="0" bIns="0" rtlCol="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a:ln>
                  <a:noFill/>
                </a:ln>
                <a:solidFill>
                  <a:schemeClr val="tx1">
                    <a:lumMod val="50000"/>
                  </a:schemeClr>
                </a:solidFill>
                <a:effectLst>
                  <a:innerShdw blurRad="63500" dist="50800" dir="13500000">
                    <a:prstClr val="black">
                      <a:alpha val="50000"/>
                    </a:prstClr>
                  </a:innerShdw>
                </a:effectLst>
                <a:uLnTx/>
                <a:uFillTx/>
                <a:latin typeface="Calibri"/>
                <a:ea typeface="+mn-ea"/>
                <a:cs typeface="Calibri"/>
              </a:rPr>
              <a:t>Classism</a:t>
            </a:r>
          </a:p>
        </p:txBody>
      </p:sp>
      <p:sp>
        <p:nvSpPr>
          <p:cNvPr id="62" name="Rectangle: Rounded Corners 36">
            <a:extLst>
              <a:ext uri="{FF2B5EF4-FFF2-40B4-BE49-F238E27FC236}">
                <a16:creationId xmlns:a16="http://schemas.microsoft.com/office/drawing/2014/main" id="{D85EF489-B7DC-A474-E1EA-3A1F5DAB89C3}"/>
              </a:ext>
            </a:extLst>
          </p:cNvPr>
          <p:cNvSpPr/>
          <p:nvPr/>
        </p:nvSpPr>
        <p:spPr>
          <a:xfrm>
            <a:off x="3997640" y="5111210"/>
            <a:ext cx="4047865" cy="1733814"/>
          </a:xfrm>
          <a:prstGeom prst="roundRect">
            <a:avLst/>
          </a:prstGeom>
          <a:solidFill>
            <a:schemeClr val="accent2">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3" name="TextBox 62">
            <a:extLst>
              <a:ext uri="{FF2B5EF4-FFF2-40B4-BE49-F238E27FC236}">
                <a16:creationId xmlns:a16="http://schemas.microsoft.com/office/drawing/2014/main" id="{A09C5BD8-66C3-25E5-B540-34723FBE3752}"/>
              </a:ext>
            </a:extLst>
          </p:cNvPr>
          <p:cNvSpPr txBox="1"/>
          <p:nvPr/>
        </p:nvSpPr>
        <p:spPr>
          <a:xfrm>
            <a:off x="4143138" y="5259847"/>
            <a:ext cx="3806801" cy="1384995"/>
          </a:xfrm>
          <a:prstGeom prst="rect">
            <a:avLst/>
          </a:prstGeom>
          <a:noFill/>
          <a:ln w="12700">
            <a:noFill/>
          </a:ln>
        </p:spPr>
        <p:txBody>
          <a:bodyPr wrap="square" lIns="91440" tIns="45720" rIns="91440" bIns="45720" anchor="t">
            <a:spAutoFit/>
          </a:bodyPr>
          <a:lstStyle/>
          <a:p>
            <a:pPr algn="ctr" fontAlgn="base"/>
            <a:r>
              <a:rPr lang="en-US" sz="2800" b="1" dirty="0">
                <a:latin typeface="Calibri"/>
                <a:cs typeface="Calibri"/>
              </a:rPr>
              <a:t>Rarely, </a:t>
            </a:r>
            <a:r>
              <a:rPr lang="en-US" sz="2800" dirty="0">
                <a:latin typeface="Calibri"/>
                <a:cs typeface="Calibri"/>
              </a:rPr>
              <a:t>interventions address </a:t>
            </a:r>
            <a:r>
              <a:rPr lang="en-US" sz="2800" b="1" dirty="0">
                <a:latin typeface="Calibri"/>
                <a:cs typeface="Calibri"/>
              </a:rPr>
              <a:t>power dynamics of</a:t>
            </a:r>
            <a:r>
              <a:rPr lang="en-US" sz="2800" dirty="0">
                <a:latin typeface="Calibri"/>
                <a:cs typeface="Calibri"/>
              </a:rPr>
              <a:t> </a:t>
            </a:r>
            <a:r>
              <a:rPr lang="en-US" sz="2800" b="1" dirty="0">
                <a:latin typeface="Calibri"/>
                <a:cs typeface="Calibri"/>
              </a:rPr>
              <a:t>anti-relational culture</a:t>
            </a:r>
          </a:p>
        </p:txBody>
      </p:sp>
      <p:sp>
        <p:nvSpPr>
          <p:cNvPr id="7" name="Rectangle: Rounded Corners 39">
            <a:extLst>
              <a:ext uri="{FF2B5EF4-FFF2-40B4-BE49-F238E27FC236}">
                <a16:creationId xmlns:a16="http://schemas.microsoft.com/office/drawing/2014/main" id="{524ED887-82C1-5F6B-A457-27B561595FE6}"/>
              </a:ext>
            </a:extLst>
          </p:cNvPr>
          <p:cNvSpPr/>
          <p:nvPr/>
        </p:nvSpPr>
        <p:spPr>
          <a:xfrm>
            <a:off x="10960937" y="917979"/>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TextBox 7">
            <a:extLst>
              <a:ext uri="{FF2B5EF4-FFF2-40B4-BE49-F238E27FC236}">
                <a16:creationId xmlns:a16="http://schemas.microsoft.com/office/drawing/2014/main" id="{82CD5700-688B-4CEB-ADDD-0B99E7376DB7}"/>
              </a:ext>
            </a:extLst>
          </p:cNvPr>
          <p:cNvSpPr txBox="1"/>
          <p:nvPr/>
        </p:nvSpPr>
        <p:spPr>
          <a:xfrm>
            <a:off x="10958966" y="1038160"/>
            <a:ext cx="1156677" cy="571500"/>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Mindfulness trainings</a:t>
            </a:r>
            <a:endParaRPr lang="en-US" sz="1400">
              <a:solidFill>
                <a:srgbClr val="DBDBDB"/>
              </a:solidFill>
            </a:endParaRPr>
          </a:p>
        </p:txBody>
      </p:sp>
      <p:sp>
        <p:nvSpPr>
          <p:cNvPr id="9" name="Rectangle: Rounded Corners 39">
            <a:extLst>
              <a:ext uri="{FF2B5EF4-FFF2-40B4-BE49-F238E27FC236}">
                <a16:creationId xmlns:a16="http://schemas.microsoft.com/office/drawing/2014/main" id="{09A06AB1-C627-B3E0-98F1-998117B1EB1C}"/>
              </a:ext>
            </a:extLst>
          </p:cNvPr>
          <p:cNvSpPr/>
          <p:nvPr/>
        </p:nvSpPr>
        <p:spPr>
          <a:xfrm>
            <a:off x="10739936" y="1890892"/>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TextBox 10">
            <a:extLst>
              <a:ext uri="{FF2B5EF4-FFF2-40B4-BE49-F238E27FC236}">
                <a16:creationId xmlns:a16="http://schemas.microsoft.com/office/drawing/2014/main" id="{0BBD68DA-B3F2-BD53-E324-55396E521F00}"/>
              </a:ext>
            </a:extLst>
          </p:cNvPr>
          <p:cNvSpPr txBox="1"/>
          <p:nvPr/>
        </p:nvSpPr>
        <p:spPr>
          <a:xfrm>
            <a:off x="10760074" y="1955799"/>
            <a:ext cx="1156677" cy="571500"/>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Stress management trainings</a:t>
            </a:r>
            <a:endParaRPr lang="en-US" sz="1400">
              <a:solidFill>
                <a:srgbClr val="DBDBDB"/>
              </a:solidFill>
            </a:endParaRPr>
          </a:p>
        </p:txBody>
      </p:sp>
      <p:sp>
        <p:nvSpPr>
          <p:cNvPr id="20" name="Rectangle: Rounded Corners 39">
            <a:extLst>
              <a:ext uri="{FF2B5EF4-FFF2-40B4-BE49-F238E27FC236}">
                <a16:creationId xmlns:a16="http://schemas.microsoft.com/office/drawing/2014/main" id="{C3C7CE44-822D-0859-CBB6-8D28CAC09990}"/>
              </a:ext>
            </a:extLst>
          </p:cNvPr>
          <p:cNvSpPr/>
          <p:nvPr/>
        </p:nvSpPr>
        <p:spPr>
          <a:xfrm>
            <a:off x="9325079" y="2565323"/>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Box 20">
            <a:extLst>
              <a:ext uri="{FF2B5EF4-FFF2-40B4-BE49-F238E27FC236}">
                <a16:creationId xmlns:a16="http://schemas.microsoft.com/office/drawing/2014/main" id="{604F6582-FF52-8D76-FDD1-CD1FA58C4BF5}"/>
              </a:ext>
            </a:extLst>
          </p:cNvPr>
          <p:cNvSpPr txBox="1"/>
          <p:nvPr/>
        </p:nvSpPr>
        <p:spPr>
          <a:xfrm>
            <a:off x="9345217" y="2696559"/>
            <a:ext cx="1156677" cy="571500"/>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Well-being apps</a:t>
            </a:r>
            <a:endParaRPr lang="en-US">
              <a:solidFill>
                <a:srgbClr val="DBDBDB"/>
              </a:solidFill>
            </a:endParaRPr>
          </a:p>
        </p:txBody>
      </p:sp>
      <p:sp>
        <p:nvSpPr>
          <p:cNvPr id="23" name="Rectangle: Rounded Corners 39">
            <a:extLst>
              <a:ext uri="{FF2B5EF4-FFF2-40B4-BE49-F238E27FC236}">
                <a16:creationId xmlns:a16="http://schemas.microsoft.com/office/drawing/2014/main" id="{363C5B47-0414-E623-28EF-6112811D55F5}"/>
              </a:ext>
            </a:extLst>
          </p:cNvPr>
          <p:cNvSpPr/>
          <p:nvPr/>
        </p:nvSpPr>
        <p:spPr>
          <a:xfrm>
            <a:off x="10873297" y="2963381"/>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 name="TextBox 27">
            <a:extLst>
              <a:ext uri="{FF2B5EF4-FFF2-40B4-BE49-F238E27FC236}">
                <a16:creationId xmlns:a16="http://schemas.microsoft.com/office/drawing/2014/main" id="{B6CAF3D8-9101-F23F-B58A-A9595CF4D7A0}"/>
              </a:ext>
            </a:extLst>
          </p:cNvPr>
          <p:cNvSpPr txBox="1"/>
          <p:nvPr/>
        </p:nvSpPr>
        <p:spPr>
          <a:xfrm>
            <a:off x="10893436" y="3094617"/>
            <a:ext cx="1156677" cy="571500"/>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Relaxation classes</a:t>
            </a:r>
            <a:endParaRPr lang="en-US">
              <a:solidFill>
                <a:srgbClr val="DBDBDB"/>
              </a:solidFill>
            </a:endParaRPr>
          </a:p>
        </p:txBody>
      </p:sp>
      <p:sp>
        <p:nvSpPr>
          <p:cNvPr id="29" name="Right Arrow 7">
            <a:extLst>
              <a:ext uri="{FF2B5EF4-FFF2-40B4-BE49-F238E27FC236}">
                <a16:creationId xmlns:a16="http://schemas.microsoft.com/office/drawing/2014/main" id="{4D1501CE-1636-41B8-0C9F-FDC4597A402E}"/>
              </a:ext>
            </a:extLst>
          </p:cNvPr>
          <p:cNvSpPr/>
          <p:nvPr/>
        </p:nvSpPr>
        <p:spPr>
          <a:xfrm>
            <a:off x="8047895" y="1604726"/>
            <a:ext cx="1042836" cy="457707"/>
          </a:xfrm>
          <a:prstGeom prst="rightArrow">
            <a:avLst/>
          </a:prstGeom>
          <a:solidFill>
            <a:schemeClr val="accent2">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5" name="Rectangle: Rounded Corners 34">
            <a:extLst>
              <a:ext uri="{FF2B5EF4-FFF2-40B4-BE49-F238E27FC236}">
                <a16:creationId xmlns:a16="http://schemas.microsoft.com/office/drawing/2014/main" id="{8711AB09-F7EB-B6C8-F6E5-CF0F1D2164E5}"/>
              </a:ext>
            </a:extLst>
          </p:cNvPr>
          <p:cNvSpPr/>
          <p:nvPr/>
        </p:nvSpPr>
        <p:spPr>
          <a:xfrm>
            <a:off x="3997641" y="1214974"/>
            <a:ext cx="4047865" cy="1290061"/>
          </a:xfrm>
          <a:prstGeom prst="roundRect">
            <a:avLst/>
          </a:prstGeom>
          <a:solidFill>
            <a:schemeClr val="accent2">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Right Arrow 7">
            <a:extLst>
              <a:ext uri="{FF2B5EF4-FFF2-40B4-BE49-F238E27FC236}">
                <a16:creationId xmlns:a16="http://schemas.microsoft.com/office/drawing/2014/main" id="{70F33840-7A24-B4AD-B91A-81F6F28C036D}"/>
              </a:ext>
            </a:extLst>
          </p:cNvPr>
          <p:cNvSpPr/>
          <p:nvPr/>
        </p:nvSpPr>
        <p:spPr>
          <a:xfrm rot="10800000">
            <a:off x="2955785" y="1603075"/>
            <a:ext cx="1042836" cy="457707"/>
          </a:xfrm>
          <a:prstGeom prst="rightArrow">
            <a:avLst/>
          </a:prstGeom>
          <a:solidFill>
            <a:schemeClr val="accent2">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 name="TextBox 38">
            <a:extLst>
              <a:ext uri="{FF2B5EF4-FFF2-40B4-BE49-F238E27FC236}">
                <a16:creationId xmlns:a16="http://schemas.microsoft.com/office/drawing/2014/main" id="{60753827-B7B6-6960-EEF4-C3405CE6A706}"/>
              </a:ext>
            </a:extLst>
          </p:cNvPr>
          <p:cNvSpPr txBox="1"/>
          <p:nvPr/>
        </p:nvSpPr>
        <p:spPr>
          <a:xfrm>
            <a:off x="4123755" y="1342092"/>
            <a:ext cx="3821880" cy="954107"/>
          </a:xfrm>
          <a:prstGeom prst="rect">
            <a:avLst/>
          </a:prstGeom>
          <a:noFill/>
          <a:ln w="12700">
            <a:noFill/>
          </a:ln>
        </p:spPr>
        <p:txBody>
          <a:bodyPr wrap="square">
            <a:spAutoFit/>
          </a:bodyPr>
          <a:lstStyle/>
          <a:p>
            <a:pPr algn="ctr" fontAlgn="base"/>
            <a:r>
              <a:rPr lang="en-US" sz="2800" b="1">
                <a:solidFill>
                  <a:schemeClr val="accent1">
                    <a:lumMod val="40000"/>
                    <a:lumOff val="60000"/>
                  </a:schemeClr>
                </a:solidFill>
                <a:latin typeface="Calibri" panose="020F0502020204030204" pitchFamily="34" charset="0"/>
                <a:cs typeface="Calibri" panose="020F0502020204030204" pitchFamily="34" charset="0"/>
              </a:rPr>
              <a:t>Many </a:t>
            </a:r>
            <a:r>
              <a:rPr lang="en-US" sz="2800">
                <a:solidFill>
                  <a:schemeClr val="accent1">
                    <a:lumMod val="40000"/>
                    <a:lumOff val="60000"/>
                  </a:schemeClr>
                </a:solidFill>
                <a:latin typeface="Calibri" panose="020F0502020204030204" pitchFamily="34" charset="0"/>
                <a:cs typeface="Calibri" panose="020F0502020204030204" pitchFamily="34" charset="0"/>
              </a:rPr>
              <a:t>interventions address </a:t>
            </a:r>
            <a:r>
              <a:rPr lang="en-US" sz="2800" b="1">
                <a:solidFill>
                  <a:schemeClr val="accent1">
                    <a:lumMod val="40000"/>
                    <a:lumOff val="60000"/>
                  </a:schemeClr>
                </a:solidFill>
                <a:latin typeface="Calibri" panose="020F0502020204030204" pitchFamily="34" charset="0"/>
                <a:cs typeface="Calibri" panose="020F0502020204030204" pitchFamily="34" charset="0"/>
              </a:rPr>
              <a:t>individuals</a:t>
            </a:r>
            <a:endParaRPr lang="en-US" sz="1800">
              <a:solidFill>
                <a:schemeClr val="accent1">
                  <a:lumMod val="40000"/>
                  <a:lumOff val="60000"/>
                </a:schemeClr>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26318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2" name="Picture 1" descr="Huge old green tree with visible spread roots">
            <a:extLst>
              <a:ext uri="{FF2B5EF4-FFF2-40B4-BE49-F238E27FC236}">
                <a16:creationId xmlns:a16="http://schemas.microsoft.com/office/drawing/2014/main" id="{704DCC7D-88B4-ED4C-857F-2498D97EB2EA}"/>
              </a:ext>
            </a:extLst>
          </p:cNvPr>
          <p:cNvPicPr>
            <a:picLocks noChangeAspect="1"/>
          </p:cNvPicPr>
          <p:nvPr/>
        </p:nvPicPr>
        <p:blipFill>
          <a:blip r:embed="rId3">
            <a:alphaModFix/>
          </a:blip>
          <a:srcRect r="47735"/>
          <a:stretch/>
        </p:blipFill>
        <p:spPr>
          <a:xfrm>
            <a:off x="7368256" y="0"/>
            <a:ext cx="4820569" cy="6845024"/>
          </a:xfrm>
          <a:prstGeom prst="rect">
            <a:avLst/>
          </a:prstGeom>
          <a:effectLst/>
        </p:spPr>
      </p:pic>
      <p:sp>
        <p:nvSpPr>
          <p:cNvPr id="10" name="Rectangle 9">
            <a:extLst>
              <a:ext uri="{FF2B5EF4-FFF2-40B4-BE49-F238E27FC236}">
                <a16:creationId xmlns:a16="http://schemas.microsoft.com/office/drawing/2014/main" id="{86F781C8-1FC1-4306-AEAD-13FF4AB8E56C}"/>
              </a:ext>
            </a:extLst>
          </p:cNvPr>
          <p:cNvSpPr/>
          <p:nvPr/>
        </p:nvSpPr>
        <p:spPr>
          <a:xfrm>
            <a:off x="0" y="6386513"/>
            <a:ext cx="3243263" cy="33813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5" name="Picture 4" descr="Huge old green tree with visible spread roots">
            <a:extLst>
              <a:ext uri="{FF2B5EF4-FFF2-40B4-BE49-F238E27FC236}">
                <a16:creationId xmlns:a16="http://schemas.microsoft.com/office/drawing/2014/main" id="{D926EE8F-856B-48AD-F844-6714C2D32676}"/>
              </a:ext>
            </a:extLst>
          </p:cNvPr>
          <p:cNvPicPr>
            <a:picLocks noChangeAspect="1"/>
          </p:cNvPicPr>
          <p:nvPr/>
        </p:nvPicPr>
        <p:blipFill>
          <a:blip r:embed="rId3">
            <a:alphaModFix/>
          </a:blip>
          <a:srcRect r="47735"/>
          <a:stretch/>
        </p:blipFill>
        <p:spPr>
          <a:xfrm flipH="1">
            <a:off x="0" y="0"/>
            <a:ext cx="4820569" cy="6845024"/>
          </a:xfrm>
          <a:prstGeom prst="rect">
            <a:avLst/>
          </a:prstGeom>
          <a:effectLst/>
        </p:spPr>
      </p:pic>
      <p:sp>
        <p:nvSpPr>
          <p:cNvPr id="4" name="TextBox 3">
            <a:extLst>
              <a:ext uri="{FF2B5EF4-FFF2-40B4-BE49-F238E27FC236}">
                <a16:creationId xmlns:a16="http://schemas.microsoft.com/office/drawing/2014/main" id="{6BA93CC4-B43A-1AB5-F9AB-8B2695F3C82F}"/>
              </a:ext>
            </a:extLst>
          </p:cNvPr>
          <p:cNvSpPr txBox="1"/>
          <p:nvPr/>
        </p:nvSpPr>
        <p:spPr>
          <a:xfrm>
            <a:off x="3719693" y="160065"/>
            <a:ext cx="4581428" cy="830997"/>
          </a:xfrm>
          <a:prstGeom prst="rect">
            <a:avLst/>
          </a:prstGeom>
          <a:noFill/>
        </p:spPr>
        <p:txBody>
          <a:bodyPr wrap="square" lIns="91440" tIns="45720" rIns="91440" bIns="45720" anchor="t">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2400" i="1" dirty="0">
                <a:solidFill>
                  <a:srgbClr val="0B3C5D"/>
                </a:solidFill>
                <a:latin typeface="Calibri"/>
                <a:cs typeface="Calibri"/>
              </a:rPr>
              <a:t>Approaches</a:t>
            </a:r>
            <a:r>
              <a:rPr kumimoji="0" lang="en-US" sz="2400" b="0" i="1" u="none" strike="noStrike" kern="1200" cap="none" spc="0" normalizeH="0" baseline="0" noProof="0" dirty="0">
                <a:ln>
                  <a:noFill/>
                </a:ln>
                <a:solidFill>
                  <a:srgbClr val="0B3C5D"/>
                </a:solidFill>
                <a:effectLst/>
                <a:uLnTx/>
                <a:uFillTx/>
                <a:latin typeface="Calibri"/>
                <a:ea typeface="+mn-ea"/>
                <a:cs typeface="Calibri"/>
              </a:rPr>
              <a:t> to address these issues rarely address the root causes…</a:t>
            </a:r>
            <a:endParaRPr kumimoji="0" lang="en-US" sz="1800" b="0" i="0" u="none" strike="noStrike" kern="1200" cap="none" spc="0" normalizeH="0" baseline="0" noProof="0" dirty="0">
              <a:ln>
                <a:noFill/>
              </a:ln>
              <a:solidFill>
                <a:srgbClr val="0B3C5D"/>
              </a:solidFill>
              <a:effectLst/>
              <a:uLnTx/>
              <a:uFillTx/>
              <a:latin typeface="Calibri"/>
              <a:ea typeface="+mn-ea"/>
              <a:cs typeface="Calibri"/>
            </a:endParaRPr>
          </a:p>
        </p:txBody>
      </p:sp>
      <p:sp>
        <p:nvSpPr>
          <p:cNvPr id="3" name="Rectangle: Rounded Corners 2">
            <a:extLst>
              <a:ext uri="{FF2B5EF4-FFF2-40B4-BE49-F238E27FC236}">
                <a16:creationId xmlns:a16="http://schemas.microsoft.com/office/drawing/2014/main" id="{9CDF3BCF-3D5D-9489-02B7-8D3A66B00BDF}"/>
              </a:ext>
            </a:extLst>
          </p:cNvPr>
          <p:cNvSpPr/>
          <p:nvPr/>
        </p:nvSpPr>
        <p:spPr>
          <a:xfrm>
            <a:off x="1303513" y="1723896"/>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Rectangle: Rounded Corners 5">
            <a:extLst>
              <a:ext uri="{FF2B5EF4-FFF2-40B4-BE49-F238E27FC236}">
                <a16:creationId xmlns:a16="http://schemas.microsoft.com/office/drawing/2014/main" id="{24C44A59-FDE2-63FC-5AA7-F46D995F64E6}"/>
              </a:ext>
            </a:extLst>
          </p:cNvPr>
          <p:cNvSpPr/>
          <p:nvPr/>
        </p:nvSpPr>
        <p:spPr>
          <a:xfrm>
            <a:off x="42908" y="736800"/>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TextBox 11">
            <a:extLst>
              <a:ext uri="{FF2B5EF4-FFF2-40B4-BE49-F238E27FC236}">
                <a16:creationId xmlns:a16="http://schemas.microsoft.com/office/drawing/2014/main" id="{170D1E70-78E9-A68A-6909-6B61A9D032C4}"/>
              </a:ext>
            </a:extLst>
          </p:cNvPr>
          <p:cNvSpPr txBox="1"/>
          <p:nvPr/>
        </p:nvSpPr>
        <p:spPr>
          <a:xfrm>
            <a:off x="1273128" y="1884081"/>
            <a:ext cx="1263000" cy="345246"/>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Implicit bias trainings</a:t>
            </a:r>
          </a:p>
        </p:txBody>
      </p:sp>
      <p:sp>
        <p:nvSpPr>
          <p:cNvPr id="13" name="TextBox 12">
            <a:extLst>
              <a:ext uri="{FF2B5EF4-FFF2-40B4-BE49-F238E27FC236}">
                <a16:creationId xmlns:a16="http://schemas.microsoft.com/office/drawing/2014/main" id="{90CDA05D-2F71-BBBF-20D5-091871BDFC4E}"/>
              </a:ext>
            </a:extLst>
          </p:cNvPr>
          <p:cNvSpPr txBox="1"/>
          <p:nvPr/>
        </p:nvSpPr>
        <p:spPr>
          <a:xfrm>
            <a:off x="27278" y="798163"/>
            <a:ext cx="1263000" cy="571500"/>
          </a:xfrm>
          <a:prstGeom prst="rect">
            <a:avLst/>
          </a:prstGeom>
          <a:noFill/>
        </p:spPr>
        <p:txBody>
          <a:bodyPr wrap="square" lIns="0" tIns="0" rIns="0" bIns="0" rtlCol="0">
            <a:noAutofit/>
          </a:bodyPr>
          <a:lstStyle/>
          <a:p>
            <a:pPr algn="ctr"/>
            <a:r>
              <a:rPr lang="en-US" sz="1400" b="1">
                <a:solidFill>
                  <a:srgbClr val="DBDBDB"/>
                </a:solidFill>
                <a:effectLst>
                  <a:innerShdw blurRad="63500" dist="50800" dir="13500000">
                    <a:prstClr val="black">
                      <a:alpha val="50000"/>
                    </a:prstClr>
                  </a:innerShdw>
                </a:effectLst>
              </a:rPr>
              <a:t>Micro-aggression trainings</a:t>
            </a:r>
          </a:p>
        </p:txBody>
      </p:sp>
      <p:sp>
        <p:nvSpPr>
          <p:cNvPr id="14" name="Rectangle: Rounded Corners 13">
            <a:extLst>
              <a:ext uri="{FF2B5EF4-FFF2-40B4-BE49-F238E27FC236}">
                <a16:creationId xmlns:a16="http://schemas.microsoft.com/office/drawing/2014/main" id="{A131848F-FB00-2BC9-3F89-17F325F02B62}"/>
              </a:ext>
            </a:extLst>
          </p:cNvPr>
          <p:cNvSpPr/>
          <p:nvPr/>
        </p:nvSpPr>
        <p:spPr>
          <a:xfrm>
            <a:off x="43424" y="1556477"/>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extBox 14">
            <a:extLst>
              <a:ext uri="{FF2B5EF4-FFF2-40B4-BE49-F238E27FC236}">
                <a16:creationId xmlns:a16="http://schemas.microsoft.com/office/drawing/2014/main" id="{0C792B73-3192-26C7-0419-76956768CD0E}"/>
              </a:ext>
            </a:extLst>
          </p:cNvPr>
          <p:cNvSpPr txBox="1"/>
          <p:nvPr/>
        </p:nvSpPr>
        <p:spPr>
          <a:xfrm>
            <a:off x="13039" y="1676258"/>
            <a:ext cx="1263000" cy="571500"/>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Bystander trainings</a:t>
            </a:r>
          </a:p>
        </p:txBody>
      </p:sp>
      <p:sp>
        <p:nvSpPr>
          <p:cNvPr id="16" name="Rectangle: Rounded Corners 15">
            <a:extLst>
              <a:ext uri="{FF2B5EF4-FFF2-40B4-BE49-F238E27FC236}">
                <a16:creationId xmlns:a16="http://schemas.microsoft.com/office/drawing/2014/main" id="{672A67DF-0849-38C7-B738-A0462B44FC0B}"/>
              </a:ext>
            </a:extLst>
          </p:cNvPr>
          <p:cNvSpPr/>
          <p:nvPr/>
        </p:nvSpPr>
        <p:spPr>
          <a:xfrm>
            <a:off x="1973427" y="2784656"/>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TextBox 16">
            <a:extLst>
              <a:ext uri="{FF2B5EF4-FFF2-40B4-BE49-F238E27FC236}">
                <a16:creationId xmlns:a16="http://schemas.microsoft.com/office/drawing/2014/main" id="{EE9A768A-C555-C2AD-60DB-39C6B926ADA4}"/>
              </a:ext>
            </a:extLst>
          </p:cNvPr>
          <p:cNvSpPr txBox="1"/>
          <p:nvPr/>
        </p:nvSpPr>
        <p:spPr>
          <a:xfrm>
            <a:off x="1982509" y="2805344"/>
            <a:ext cx="1156677" cy="571500"/>
          </a:xfrm>
          <a:prstGeom prst="rect">
            <a:avLst/>
          </a:prstGeom>
          <a:noFill/>
        </p:spPr>
        <p:txBody>
          <a:bodyPr wrap="square" lIns="0" tIns="0" rIns="0" bIns="0" rtlCol="0">
            <a:noAutofit/>
          </a:bodyPr>
          <a:lstStyle/>
          <a:p>
            <a:pPr algn="ctr"/>
            <a:r>
              <a:rPr lang="en-US" sz="1400" b="1">
                <a:solidFill>
                  <a:srgbClr val="DBDBDB"/>
                </a:solidFill>
                <a:effectLst>
                  <a:innerShdw blurRad="63500" dist="50800" dir="13500000">
                    <a:prstClr val="black">
                      <a:alpha val="50000"/>
                    </a:prstClr>
                  </a:innerShdw>
                </a:effectLst>
              </a:rPr>
              <a:t>Cultural humility trainings</a:t>
            </a:r>
          </a:p>
        </p:txBody>
      </p:sp>
      <p:sp>
        <p:nvSpPr>
          <p:cNvPr id="18" name="Rectangle: Rounded Corners 17">
            <a:extLst>
              <a:ext uri="{FF2B5EF4-FFF2-40B4-BE49-F238E27FC236}">
                <a16:creationId xmlns:a16="http://schemas.microsoft.com/office/drawing/2014/main" id="{C124EC1E-E7A2-A8E6-5270-92AEE05A05FA}"/>
              </a:ext>
            </a:extLst>
          </p:cNvPr>
          <p:cNvSpPr/>
          <p:nvPr/>
        </p:nvSpPr>
        <p:spPr>
          <a:xfrm>
            <a:off x="292947" y="2545143"/>
            <a:ext cx="1180123" cy="906424"/>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TextBox 18">
            <a:extLst>
              <a:ext uri="{FF2B5EF4-FFF2-40B4-BE49-F238E27FC236}">
                <a16:creationId xmlns:a16="http://schemas.microsoft.com/office/drawing/2014/main" id="{419F5660-A417-E84E-F4F9-2025C2B8ACCB}"/>
              </a:ext>
            </a:extLst>
          </p:cNvPr>
          <p:cNvSpPr txBox="1"/>
          <p:nvPr/>
        </p:nvSpPr>
        <p:spPr>
          <a:xfrm>
            <a:off x="252846" y="2712481"/>
            <a:ext cx="1263000" cy="571500"/>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Trauma-informed care</a:t>
            </a:r>
          </a:p>
        </p:txBody>
      </p:sp>
      <p:sp>
        <p:nvSpPr>
          <p:cNvPr id="31" name="Rectangle: Rounded Corners 33">
            <a:extLst>
              <a:ext uri="{FF2B5EF4-FFF2-40B4-BE49-F238E27FC236}">
                <a16:creationId xmlns:a16="http://schemas.microsoft.com/office/drawing/2014/main" id="{E2F1459F-FBF8-A629-91BA-5CB661E7B045}"/>
              </a:ext>
            </a:extLst>
          </p:cNvPr>
          <p:cNvSpPr/>
          <p:nvPr/>
        </p:nvSpPr>
        <p:spPr>
          <a:xfrm>
            <a:off x="9354162" y="5347824"/>
            <a:ext cx="2834663" cy="1277204"/>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TextBox 31">
            <a:extLst>
              <a:ext uri="{FF2B5EF4-FFF2-40B4-BE49-F238E27FC236}">
                <a16:creationId xmlns:a16="http://schemas.microsoft.com/office/drawing/2014/main" id="{19C2239E-91A6-8253-036B-43ED199EF628}"/>
              </a:ext>
            </a:extLst>
          </p:cNvPr>
          <p:cNvSpPr txBox="1"/>
          <p:nvPr/>
        </p:nvSpPr>
        <p:spPr>
          <a:xfrm>
            <a:off x="9304048" y="5417193"/>
            <a:ext cx="3033735" cy="594761"/>
          </a:xfrm>
          <a:prstGeom prst="rect">
            <a:avLst/>
          </a:prstGeom>
          <a:noFill/>
        </p:spPr>
        <p:txBody>
          <a:bodyPr wrap="square" lIns="0" tIns="0" rIns="0" bIns="0" rtlCol="0">
            <a:noAutofit/>
          </a:bodyPr>
          <a:lstStyle/>
          <a:p>
            <a:pPr algn="ctr">
              <a:spcAft>
                <a:spcPts val="400"/>
              </a:spcAft>
            </a:pPr>
            <a:r>
              <a:rPr lang="en-US" sz="1600" b="1" u="sng" dirty="0">
                <a:solidFill>
                  <a:schemeClr val="tx1">
                    <a:lumMod val="50000"/>
                  </a:schemeClr>
                </a:solidFill>
                <a:effectLst>
                  <a:innerShdw blurRad="63500" dist="50800" dir="13500000">
                    <a:prstClr val="black">
                      <a:alpha val="50000"/>
                    </a:prstClr>
                  </a:innerShdw>
                </a:effectLst>
              </a:rPr>
              <a:t>Anti-Relational System</a:t>
            </a:r>
          </a:p>
          <a:p>
            <a:pPr algn="ctr">
              <a:spcAft>
                <a:spcPts val="400"/>
              </a:spcAft>
            </a:pPr>
            <a:r>
              <a:rPr lang="en-US" dirty="0">
                <a:solidFill>
                  <a:schemeClr val="tx1">
                    <a:lumMod val="50000"/>
                  </a:schemeClr>
                </a:solidFill>
                <a:effectLst>
                  <a:innerShdw blurRad="63500" dist="50800" dir="13500000">
                    <a:prstClr val="black">
                      <a:alpha val="50000"/>
                    </a:prstClr>
                  </a:innerShdw>
                </a:effectLst>
              </a:rPr>
              <a:t>Isolating</a:t>
            </a:r>
          </a:p>
          <a:p>
            <a:pPr algn="ctr">
              <a:spcAft>
                <a:spcPts val="400"/>
              </a:spcAft>
            </a:pPr>
            <a:r>
              <a:rPr lang="en-US" dirty="0">
                <a:solidFill>
                  <a:schemeClr val="tx1">
                    <a:lumMod val="50000"/>
                  </a:schemeClr>
                </a:solidFill>
                <a:effectLst>
                  <a:innerShdw blurRad="63500" dist="50800" dir="13500000">
                    <a:prstClr val="black">
                      <a:alpha val="50000"/>
                    </a:prstClr>
                  </a:innerShdw>
                </a:effectLst>
              </a:rPr>
              <a:t>Othering</a:t>
            </a:r>
          </a:p>
          <a:p>
            <a:pPr algn="ctr">
              <a:spcAft>
                <a:spcPts val="400"/>
              </a:spcAft>
            </a:pPr>
            <a:r>
              <a:rPr lang="en-US" dirty="0">
                <a:solidFill>
                  <a:schemeClr val="tx1">
                    <a:lumMod val="50000"/>
                  </a:schemeClr>
                </a:solidFill>
                <a:effectLst>
                  <a:innerShdw blurRad="63500" dist="50800" dir="13500000">
                    <a:prstClr val="black">
                      <a:alpha val="50000"/>
                    </a:prstClr>
                  </a:innerShdw>
                </a:effectLst>
              </a:rPr>
              <a:t>De-humanizing</a:t>
            </a:r>
          </a:p>
        </p:txBody>
      </p:sp>
      <p:sp>
        <p:nvSpPr>
          <p:cNvPr id="33" name="Right Arrow 11">
            <a:extLst>
              <a:ext uri="{FF2B5EF4-FFF2-40B4-BE49-F238E27FC236}">
                <a16:creationId xmlns:a16="http://schemas.microsoft.com/office/drawing/2014/main" id="{FBF26684-B794-726C-816B-39F3B347F820}"/>
              </a:ext>
            </a:extLst>
          </p:cNvPr>
          <p:cNvSpPr/>
          <p:nvPr/>
        </p:nvSpPr>
        <p:spPr>
          <a:xfrm>
            <a:off x="8045506" y="5638746"/>
            <a:ext cx="1308656" cy="457707"/>
          </a:xfrm>
          <a:prstGeom prst="rightArrow">
            <a:avLst/>
          </a:prstGeom>
          <a:solidFill>
            <a:schemeClr val="accent2">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Right Arrow 11">
            <a:extLst>
              <a:ext uri="{FF2B5EF4-FFF2-40B4-BE49-F238E27FC236}">
                <a16:creationId xmlns:a16="http://schemas.microsoft.com/office/drawing/2014/main" id="{0C4EB244-C40C-E4B4-6AFC-932BC450B1C8}"/>
              </a:ext>
            </a:extLst>
          </p:cNvPr>
          <p:cNvSpPr/>
          <p:nvPr/>
        </p:nvSpPr>
        <p:spPr>
          <a:xfrm rot="10800000">
            <a:off x="2690871" y="5638745"/>
            <a:ext cx="1308656" cy="457707"/>
          </a:xfrm>
          <a:prstGeom prst="rightArrow">
            <a:avLst/>
          </a:prstGeom>
          <a:solidFill>
            <a:schemeClr val="accent2">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TextBox 21">
            <a:extLst>
              <a:ext uri="{FF2B5EF4-FFF2-40B4-BE49-F238E27FC236}">
                <a16:creationId xmlns:a16="http://schemas.microsoft.com/office/drawing/2014/main" id="{BAE12209-1F97-98EE-FF86-6392E368AF5C}"/>
              </a:ext>
            </a:extLst>
          </p:cNvPr>
          <p:cNvSpPr txBox="1"/>
          <p:nvPr/>
        </p:nvSpPr>
        <p:spPr>
          <a:xfrm>
            <a:off x="4143138" y="2451094"/>
            <a:ext cx="3550753" cy="1097907"/>
          </a:xfrm>
          <a:prstGeom prst="rect">
            <a:avLst/>
          </a:prstGeom>
          <a:noFill/>
        </p:spPr>
        <p:txBody>
          <a:bodyPr wrap="square" lIns="0" tIns="0" rIns="0" bIns="0" rtlCol="0" anchor="t">
            <a:noAutofit/>
          </a:bodyPr>
          <a:lstStyle/>
          <a:p>
            <a:pPr algn="ctr"/>
            <a:r>
              <a:rPr lang="en-US" sz="3200" b="1">
                <a:solidFill>
                  <a:schemeClr val="accent3">
                    <a:lumMod val="75000"/>
                  </a:schemeClr>
                </a:solidFill>
              </a:rPr>
              <a:t>We must address this “relational gap”</a:t>
            </a:r>
          </a:p>
        </p:txBody>
      </p:sp>
      <p:sp>
        <p:nvSpPr>
          <p:cNvPr id="49" name="Rectangle: Rounded Corners 39">
            <a:extLst>
              <a:ext uri="{FF2B5EF4-FFF2-40B4-BE49-F238E27FC236}">
                <a16:creationId xmlns:a16="http://schemas.microsoft.com/office/drawing/2014/main" id="{E8642CF1-D5A2-0BD5-3D16-99E9D49F5091}"/>
              </a:ext>
            </a:extLst>
          </p:cNvPr>
          <p:cNvSpPr/>
          <p:nvPr/>
        </p:nvSpPr>
        <p:spPr>
          <a:xfrm>
            <a:off x="92656" y="5429810"/>
            <a:ext cx="904450" cy="45770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50" name="TextBox 49">
            <a:extLst>
              <a:ext uri="{FF2B5EF4-FFF2-40B4-BE49-F238E27FC236}">
                <a16:creationId xmlns:a16="http://schemas.microsoft.com/office/drawing/2014/main" id="{A9E0EE45-602B-B3DE-1FE2-0E4CE38AC602}"/>
              </a:ext>
            </a:extLst>
          </p:cNvPr>
          <p:cNvSpPr txBox="1"/>
          <p:nvPr/>
        </p:nvSpPr>
        <p:spPr>
          <a:xfrm>
            <a:off x="104378" y="5533157"/>
            <a:ext cx="892728" cy="354360"/>
          </a:xfrm>
          <a:prstGeom prst="rect">
            <a:avLst/>
          </a:prstGeom>
          <a:noFill/>
        </p:spPr>
        <p:txBody>
          <a:bodyPr wrap="square" lIns="0" tIns="0" rIns="0" bIns="0" rtlCol="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a:ln>
                  <a:noFill/>
                </a:ln>
                <a:solidFill>
                  <a:schemeClr val="tx1">
                    <a:lumMod val="50000"/>
                  </a:schemeClr>
                </a:solidFill>
                <a:effectLst>
                  <a:innerShdw blurRad="63500" dist="50800" dir="13500000">
                    <a:prstClr val="black">
                      <a:alpha val="50000"/>
                    </a:prstClr>
                  </a:innerShdw>
                </a:effectLst>
                <a:uLnTx/>
                <a:uFillTx/>
                <a:latin typeface="Calibri"/>
                <a:ea typeface="+mn-ea"/>
                <a:cs typeface="Calibri"/>
              </a:rPr>
              <a:t>Racism</a:t>
            </a:r>
          </a:p>
        </p:txBody>
      </p:sp>
      <p:sp>
        <p:nvSpPr>
          <p:cNvPr id="51" name="Rectangle: Rounded Corners 39">
            <a:extLst>
              <a:ext uri="{FF2B5EF4-FFF2-40B4-BE49-F238E27FC236}">
                <a16:creationId xmlns:a16="http://schemas.microsoft.com/office/drawing/2014/main" id="{21BDB79F-F523-C65D-4CC5-D3F8129BE817}"/>
              </a:ext>
            </a:extLst>
          </p:cNvPr>
          <p:cNvSpPr/>
          <p:nvPr/>
        </p:nvSpPr>
        <p:spPr>
          <a:xfrm>
            <a:off x="49592" y="6334274"/>
            <a:ext cx="904450" cy="45770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52" name="TextBox 51">
            <a:extLst>
              <a:ext uri="{FF2B5EF4-FFF2-40B4-BE49-F238E27FC236}">
                <a16:creationId xmlns:a16="http://schemas.microsoft.com/office/drawing/2014/main" id="{09ECC798-2213-7FE0-DE87-B3DA5D29E388}"/>
              </a:ext>
            </a:extLst>
          </p:cNvPr>
          <p:cNvSpPr txBox="1"/>
          <p:nvPr/>
        </p:nvSpPr>
        <p:spPr>
          <a:xfrm>
            <a:off x="61314" y="6437621"/>
            <a:ext cx="892728" cy="354360"/>
          </a:xfrm>
          <a:prstGeom prst="rect">
            <a:avLst/>
          </a:prstGeom>
          <a:noFill/>
        </p:spPr>
        <p:txBody>
          <a:bodyPr wrap="square" lIns="0" tIns="0" rIns="0" bIns="0" rtlCol="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a:ln>
                  <a:noFill/>
                </a:ln>
                <a:solidFill>
                  <a:schemeClr val="tx1">
                    <a:lumMod val="50000"/>
                  </a:schemeClr>
                </a:solidFill>
                <a:effectLst>
                  <a:innerShdw blurRad="63500" dist="50800" dir="13500000">
                    <a:prstClr val="black">
                      <a:alpha val="50000"/>
                    </a:prstClr>
                  </a:innerShdw>
                </a:effectLst>
                <a:uLnTx/>
                <a:uFillTx/>
                <a:latin typeface="Calibri"/>
                <a:ea typeface="+mn-ea"/>
                <a:cs typeface="Calibri"/>
              </a:rPr>
              <a:t>Sexism</a:t>
            </a:r>
          </a:p>
        </p:txBody>
      </p:sp>
      <p:sp>
        <p:nvSpPr>
          <p:cNvPr id="53" name="Rectangle: Rounded Corners 39">
            <a:extLst>
              <a:ext uri="{FF2B5EF4-FFF2-40B4-BE49-F238E27FC236}">
                <a16:creationId xmlns:a16="http://schemas.microsoft.com/office/drawing/2014/main" id="{04F05A08-3FFD-7466-99AB-5464FAFBE5B6}"/>
              </a:ext>
            </a:extLst>
          </p:cNvPr>
          <p:cNvSpPr/>
          <p:nvPr/>
        </p:nvSpPr>
        <p:spPr>
          <a:xfrm>
            <a:off x="1221875" y="5187177"/>
            <a:ext cx="904450" cy="45770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54" name="TextBox 53">
            <a:extLst>
              <a:ext uri="{FF2B5EF4-FFF2-40B4-BE49-F238E27FC236}">
                <a16:creationId xmlns:a16="http://schemas.microsoft.com/office/drawing/2014/main" id="{84561A62-0305-D35C-A487-2979BF377556}"/>
              </a:ext>
            </a:extLst>
          </p:cNvPr>
          <p:cNvSpPr txBox="1"/>
          <p:nvPr/>
        </p:nvSpPr>
        <p:spPr>
          <a:xfrm>
            <a:off x="1243161" y="5196298"/>
            <a:ext cx="892728" cy="354360"/>
          </a:xfrm>
          <a:prstGeom prst="rect">
            <a:avLst/>
          </a:prstGeom>
          <a:noFill/>
        </p:spPr>
        <p:txBody>
          <a:bodyPr wrap="square" lIns="0" tIns="0" rIns="0" bIns="0" rtlCol="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chemeClr val="tx1">
                    <a:lumMod val="50000"/>
                  </a:schemeClr>
                </a:solidFill>
                <a:effectLst>
                  <a:innerShdw blurRad="63500" dist="50800" dir="13500000">
                    <a:prstClr val="black">
                      <a:alpha val="50000"/>
                    </a:prstClr>
                  </a:innerShdw>
                </a:effectLst>
                <a:uLnTx/>
                <a:uFillTx/>
                <a:latin typeface="Calibri"/>
                <a:ea typeface="+mn-ea"/>
                <a:cs typeface="Calibri"/>
              </a:rPr>
              <a:t>Homo-phobia</a:t>
            </a:r>
          </a:p>
        </p:txBody>
      </p:sp>
      <p:sp>
        <p:nvSpPr>
          <p:cNvPr id="55" name="Rectangle: Rounded Corners 39">
            <a:extLst>
              <a:ext uri="{FF2B5EF4-FFF2-40B4-BE49-F238E27FC236}">
                <a16:creationId xmlns:a16="http://schemas.microsoft.com/office/drawing/2014/main" id="{BC8A7763-3D06-E34B-7A78-7B98969518DC}"/>
              </a:ext>
            </a:extLst>
          </p:cNvPr>
          <p:cNvSpPr/>
          <p:nvPr/>
        </p:nvSpPr>
        <p:spPr>
          <a:xfrm>
            <a:off x="1629658" y="5726701"/>
            <a:ext cx="904450" cy="45770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56" name="TextBox 55">
            <a:extLst>
              <a:ext uri="{FF2B5EF4-FFF2-40B4-BE49-F238E27FC236}">
                <a16:creationId xmlns:a16="http://schemas.microsoft.com/office/drawing/2014/main" id="{3918C39B-A556-8D14-20E4-2346DA11030D}"/>
              </a:ext>
            </a:extLst>
          </p:cNvPr>
          <p:cNvSpPr txBox="1"/>
          <p:nvPr/>
        </p:nvSpPr>
        <p:spPr>
          <a:xfrm>
            <a:off x="1641380" y="5830048"/>
            <a:ext cx="892728" cy="354360"/>
          </a:xfrm>
          <a:prstGeom prst="rect">
            <a:avLst/>
          </a:prstGeom>
          <a:noFill/>
        </p:spPr>
        <p:txBody>
          <a:bodyPr wrap="square" lIns="0" tIns="0" rIns="0" bIns="0" rtlCol="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a:ln>
                  <a:noFill/>
                </a:ln>
                <a:solidFill>
                  <a:schemeClr val="tx1">
                    <a:lumMod val="50000"/>
                  </a:schemeClr>
                </a:solidFill>
                <a:effectLst>
                  <a:innerShdw blurRad="63500" dist="50800" dir="13500000">
                    <a:prstClr val="black">
                      <a:alpha val="50000"/>
                    </a:prstClr>
                  </a:innerShdw>
                </a:effectLst>
                <a:uLnTx/>
                <a:uFillTx/>
                <a:latin typeface="Calibri"/>
                <a:ea typeface="+mn-ea"/>
                <a:cs typeface="Calibri"/>
              </a:rPr>
              <a:t>Ableism</a:t>
            </a:r>
          </a:p>
        </p:txBody>
      </p:sp>
      <p:sp>
        <p:nvSpPr>
          <p:cNvPr id="57" name="Rectangle: Rounded Corners 39">
            <a:extLst>
              <a:ext uri="{FF2B5EF4-FFF2-40B4-BE49-F238E27FC236}">
                <a16:creationId xmlns:a16="http://schemas.microsoft.com/office/drawing/2014/main" id="{27763D61-935C-A706-B00E-FAB9E0DA2C3A}"/>
              </a:ext>
            </a:extLst>
          </p:cNvPr>
          <p:cNvSpPr/>
          <p:nvPr/>
        </p:nvSpPr>
        <p:spPr>
          <a:xfrm>
            <a:off x="1197127" y="6355789"/>
            <a:ext cx="904450" cy="45770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58" name="TextBox 57">
            <a:extLst>
              <a:ext uri="{FF2B5EF4-FFF2-40B4-BE49-F238E27FC236}">
                <a16:creationId xmlns:a16="http://schemas.microsoft.com/office/drawing/2014/main" id="{CE920389-E31D-1BD2-50BD-0ECBF7B501A6}"/>
              </a:ext>
            </a:extLst>
          </p:cNvPr>
          <p:cNvSpPr txBox="1"/>
          <p:nvPr/>
        </p:nvSpPr>
        <p:spPr>
          <a:xfrm>
            <a:off x="1208849" y="6459136"/>
            <a:ext cx="892728" cy="354360"/>
          </a:xfrm>
          <a:prstGeom prst="rect">
            <a:avLst/>
          </a:prstGeom>
          <a:noFill/>
        </p:spPr>
        <p:txBody>
          <a:bodyPr wrap="square" lIns="0" tIns="0" rIns="0" bIns="0" rtlCol="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a:ln>
                  <a:noFill/>
                </a:ln>
                <a:solidFill>
                  <a:schemeClr val="tx1">
                    <a:lumMod val="50000"/>
                  </a:schemeClr>
                </a:solidFill>
                <a:effectLst>
                  <a:innerShdw blurRad="63500" dist="50800" dir="13500000">
                    <a:prstClr val="black">
                      <a:alpha val="50000"/>
                    </a:prstClr>
                  </a:innerShdw>
                </a:effectLst>
                <a:uLnTx/>
                <a:uFillTx/>
                <a:latin typeface="Calibri"/>
                <a:ea typeface="+mn-ea"/>
                <a:cs typeface="Calibri"/>
              </a:rPr>
              <a:t>Classism</a:t>
            </a:r>
          </a:p>
        </p:txBody>
      </p:sp>
      <p:sp>
        <p:nvSpPr>
          <p:cNvPr id="62" name="Rectangle: Rounded Corners 36">
            <a:extLst>
              <a:ext uri="{FF2B5EF4-FFF2-40B4-BE49-F238E27FC236}">
                <a16:creationId xmlns:a16="http://schemas.microsoft.com/office/drawing/2014/main" id="{D85EF489-B7DC-A474-E1EA-3A1F5DAB89C3}"/>
              </a:ext>
            </a:extLst>
          </p:cNvPr>
          <p:cNvSpPr/>
          <p:nvPr/>
        </p:nvSpPr>
        <p:spPr>
          <a:xfrm>
            <a:off x="3997640" y="5111210"/>
            <a:ext cx="4047865" cy="1733814"/>
          </a:xfrm>
          <a:prstGeom prst="roundRect">
            <a:avLst/>
          </a:prstGeom>
          <a:solidFill>
            <a:schemeClr val="accent2">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3" name="TextBox 62">
            <a:extLst>
              <a:ext uri="{FF2B5EF4-FFF2-40B4-BE49-F238E27FC236}">
                <a16:creationId xmlns:a16="http://schemas.microsoft.com/office/drawing/2014/main" id="{A09C5BD8-66C3-25E5-B540-34723FBE3752}"/>
              </a:ext>
            </a:extLst>
          </p:cNvPr>
          <p:cNvSpPr txBox="1"/>
          <p:nvPr/>
        </p:nvSpPr>
        <p:spPr>
          <a:xfrm>
            <a:off x="4143138" y="5259847"/>
            <a:ext cx="3806801" cy="1292662"/>
          </a:xfrm>
          <a:prstGeom prst="rect">
            <a:avLst/>
          </a:prstGeom>
          <a:noFill/>
          <a:ln w="12700">
            <a:noFill/>
          </a:ln>
        </p:spPr>
        <p:txBody>
          <a:bodyPr wrap="square" lIns="91440" tIns="45720" rIns="91440" bIns="45720" anchor="t">
            <a:spAutoFit/>
          </a:bodyPr>
          <a:lstStyle/>
          <a:p>
            <a:pPr algn="ctr" fontAlgn="base"/>
            <a:r>
              <a:rPr lang="en-US" sz="2600" b="1" dirty="0">
                <a:latin typeface="Calibri"/>
                <a:cs typeface="Calibri"/>
              </a:rPr>
              <a:t>Rarely, </a:t>
            </a:r>
            <a:r>
              <a:rPr lang="en-US" sz="2600" dirty="0">
                <a:latin typeface="Calibri"/>
                <a:cs typeface="Calibri"/>
              </a:rPr>
              <a:t>interventions address </a:t>
            </a:r>
            <a:r>
              <a:rPr lang="en-US" sz="2600" b="1" dirty="0">
                <a:latin typeface="Calibri"/>
                <a:cs typeface="Calibri"/>
              </a:rPr>
              <a:t>power dynamics of</a:t>
            </a:r>
            <a:r>
              <a:rPr lang="en-US" sz="2600" dirty="0">
                <a:latin typeface="Calibri"/>
                <a:cs typeface="Calibri"/>
              </a:rPr>
              <a:t> </a:t>
            </a:r>
            <a:r>
              <a:rPr lang="en-US" sz="2600" b="1" dirty="0">
                <a:latin typeface="Calibri"/>
                <a:cs typeface="Calibri"/>
              </a:rPr>
              <a:t>anti-relational culture</a:t>
            </a:r>
          </a:p>
        </p:txBody>
      </p:sp>
      <p:sp>
        <p:nvSpPr>
          <p:cNvPr id="35" name="Rectangle 34">
            <a:extLst>
              <a:ext uri="{FF2B5EF4-FFF2-40B4-BE49-F238E27FC236}">
                <a16:creationId xmlns:a16="http://schemas.microsoft.com/office/drawing/2014/main" id="{FAFF2F7B-410E-9407-4344-46504E3C5A81}"/>
              </a:ext>
            </a:extLst>
          </p:cNvPr>
          <p:cNvSpPr/>
          <p:nvPr/>
        </p:nvSpPr>
        <p:spPr>
          <a:xfrm>
            <a:off x="0" y="5085178"/>
            <a:ext cx="12177101" cy="1738939"/>
          </a:xfrm>
          <a:prstGeom prst="rect">
            <a:avLst/>
          </a:prstGeom>
          <a:noFill/>
          <a:ln w="38100">
            <a:solidFill>
              <a:schemeClr val="accent3"/>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3"/>
              </a:solidFill>
            </a:endParaRPr>
          </a:p>
        </p:txBody>
      </p:sp>
      <p:sp>
        <p:nvSpPr>
          <p:cNvPr id="7" name="Rectangle: Rounded Corners 39">
            <a:extLst>
              <a:ext uri="{FF2B5EF4-FFF2-40B4-BE49-F238E27FC236}">
                <a16:creationId xmlns:a16="http://schemas.microsoft.com/office/drawing/2014/main" id="{524ED887-82C1-5F6B-A457-27B561595FE6}"/>
              </a:ext>
            </a:extLst>
          </p:cNvPr>
          <p:cNvSpPr/>
          <p:nvPr/>
        </p:nvSpPr>
        <p:spPr>
          <a:xfrm>
            <a:off x="10960937" y="917979"/>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TextBox 7">
            <a:extLst>
              <a:ext uri="{FF2B5EF4-FFF2-40B4-BE49-F238E27FC236}">
                <a16:creationId xmlns:a16="http://schemas.microsoft.com/office/drawing/2014/main" id="{82CD5700-688B-4CEB-ADDD-0B99E7376DB7}"/>
              </a:ext>
            </a:extLst>
          </p:cNvPr>
          <p:cNvSpPr txBox="1"/>
          <p:nvPr/>
        </p:nvSpPr>
        <p:spPr>
          <a:xfrm>
            <a:off x="10958966" y="1038160"/>
            <a:ext cx="1156677" cy="571500"/>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Mindfulness trainings</a:t>
            </a:r>
            <a:endParaRPr lang="en-US" sz="1400">
              <a:solidFill>
                <a:srgbClr val="DBDBDB"/>
              </a:solidFill>
            </a:endParaRPr>
          </a:p>
        </p:txBody>
      </p:sp>
      <p:sp>
        <p:nvSpPr>
          <p:cNvPr id="9" name="Rectangle: Rounded Corners 39">
            <a:extLst>
              <a:ext uri="{FF2B5EF4-FFF2-40B4-BE49-F238E27FC236}">
                <a16:creationId xmlns:a16="http://schemas.microsoft.com/office/drawing/2014/main" id="{09A06AB1-C627-B3E0-98F1-998117B1EB1C}"/>
              </a:ext>
            </a:extLst>
          </p:cNvPr>
          <p:cNvSpPr/>
          <p:nvPr/>
        </p:nvSpPr>
        <p:spPr>
          <a:xfrm>
            <a:off x="10739936" y="1890892"/>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TextBox 10">
            <a:extLst>
              <a:ext uri="{FF2B5EF4-FFF2-40B4-BE49-F238E27FC236}">
                <a16:creationId xmlns:a16="http://schemas.microsoft.com/office/drawing/2014/main" id="{0BBD68DA-B3F2-BD53-E324-55396E521F00}"/>
              </a:ext>
            </a:extLst>
          </p:cNvPr>
          <p:cNvSpPr txBox="1"/>
          <p:nvPr/>
        </p:nvSpPr>
        <p:spPr>
          <a:xfrm>
            <a:off x="10760074" y="1955799"/>
            <a:ext cx="1156677" cy="571500"/>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Stress management trainings</a:t>
            </a:r>
            <a:endParaRPr lang="en-US" sz="1400">
              <a:solidFill>
                <a:srgbClr val="DBDBDB"/>
              </a:solidFill>
            </a:endParaRPr>
          </a:p>
        </p:txBody>
      </p:sp>
      <p:sp>
        <p:nvSpPr>
          <p:cNvPr id="20" name="Rectangle: Rounded Corners 39">
            <a:extLst>
              <a:ext uri="{FF2B5EF4-FFF2-40B4-BE49-F238E27FC236}">
                <a16:creationId xmlns:a16="http://schemas.microsoft.com/office/drawing/2014/main" id="{C3C7CE44-822D-0859-CBB6-8D28CAC09990}"/>
              </a:ext>
            </a:extLst>
          </p:cNvPr>
          <p:cNvSpPr/>
          <p:nvPr/>
        </p:nvSpPr>
        <p:spPr>
          <a:xfrm>
            <a:off x="9325079" y="2565323"/>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Box 20">
            <a:extLst>
              <a:ext uri="{FF2B5EF4-FFF2-40B4-BE49-F238E27FC236}">
                <a16:creationId xmlns:a16="http://schemas.microsoft.com/office/drawing/2014/main" id="{604F6582-FF52-8D76-FDD1-CD1FA58C4BF5}"/>
              </a:ext>
            </a:extLst>
          </p:cNvPr>
          <p:cNvSpPr txBox="1"/>
          <p:nvPr/>
        </p:nvSpPr>
        <p:spPr>
          <a:xfrm>
            <a:off x="9345217" y="2696559"/>
            <a:ext cx="1156677" cy="571500"/>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Well-being apps</a:t>
            </a:r>
            <a:endParaRPr lang="en-US">
              <a:solidFill>
                <a:srgbClr val="DBDBDB"/>
              </a:solidFill>
            </a:endParaRPr>
          </a:p>
        </p:txBody>
      </p:sp>
      <p:sp>
        <p:nvSpPr>
          <p:cNvPr id="23" name="Rectangle: Rounded Corners 39">
            <a:extLst>
              <a:ext uri="{FF2B5EF4-FFF2-40B4-BE49-F238E27FC236}">
                <a16:creationId xmlns:a16="http://schemas.microsoft.com/office/drawing/2014/main" id="{363C5B47-0414-E623-28EF-6112811D55F5}"/>
              </a:ext>
            </a:extLst>
          </p:cNvPr>
          <p:cNvSpPr/>
          <p:nvPr/>
        </p:nvSpPr>
        <p:spPr>
          <a:xfrm>
            <a:off x="10873297" y="2963381"/>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 name="TextBox 27">
            <a:extLst>
              <a:ext uri="{FF2B5EF4-FFF2-40B4-BE49-F238E27FC236}">
                <a16:creationId xmlns:a16="http://schemas.microsoft.com/office/drawing/2014/main" id="{B6CAF3D8-9101-F23F-B58A-A9595CF4D7A0}"/>
              </a:ext>
            </a:extLst>
          </p:cNvPr>
          <p:cNvSpPr txBox="1"/>
          <p:nvPr/>
        </p:nvSpPr>
        <p:spPr>
          <a:xfrm>
            <a:off x="10893436" y="3094617"/>
            <a:ext cx="1156677" cy="571500"/>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Relaxation classes</a:t>
            </a:r>
            <a:endParaRPr lang="en-US">
              <a:solidFill>
                <a:srgbClr val="DBDBDB"/>
              </a:solidFill>
            </a:endParaRPr>
          </a:p>
        </p:txBody>
      </p:sp>
    </p:spTree>
    <p:extLst>
      <p:ext uri="{BB962C8B-B14F-4D97-AF65-F5344CB8AC3E}">
        <p14:creationId xmlns:p14="http://schemas.microsoft.com/office/powerpoint/2010/main" val="21161081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2" name="Picture 1" descr="Huge old green tree with visible spread roots">
            <a:extLst>
              <a:ext uri="{FF2B5EF4-FFF2-40B4-BE49-F238E27FC236}">
                <a16:creationId xmlns:a16="http://schemas.microsoft.com/office/drawing/2014/main" id="{704DCC7D-88B4-ED4C-857F-2498D97EB2EA}"/>
              </a:ext>
            </a:extLst>
          </p:cNvPr>
          <p:cNvPicPr>
            <a:picLocks noChangeAspect="1"/>
          </p:cNvPicPr>
          <p:nvPr/>
        </p:nvPicPr>
        <p:blipFill>
          <a:blip r:embed="rId3">
            <a:alphaModFix/>
          </a:blip>
          <a:srcRect r="47735"/>
          <a:stretch/>
        </p:blipFill>
        <p:spPr>
          <a:xfrm>
            <a:off x="7368256" y="0"/>
            <a:ext cx="4820569" cy="6845024"/>
          </a:xfrm>
          <a:prstGeom prst="rect">
            <a:avLst/>
          </a:prstGeom>
          <a:effectLst/>
        </p:spPr>
      </p:pic>
      <p:sp>
        <p:nvSpPr>
          <p:cNvPr id="10" name="Rectangle 9">
            <a:extLst>
              <a:ext uri="{FF2B5EF4-FFF2-40B4-BE49-F238E27FC236}">
                <a16:creationId xmlns:a16="http://schemas.microsoft.com/office/drawing/2014/main" id="{86F781C8-1FC1-4306-AEAD-13FF4AB8E56C}"/>
              </a:ext>
            </a:extLst>
          </p:cNvPr>
          <p:cNvSpPr/>
          <p:nvPr/>
        </p:nvSpPr>
        <p:spPr>
          <a:xfrm>
            <a:off x="0" y="6386513"/>
            <a:ext cx="3243263" cy="33813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5" name="Picture 4" descr="Huge old green tree with visible spread roots">
            <a:extLst>
              <a:ext uri="{FF2B5EF4-FFF2-40B4-BE49-F238E27FC236}">
                <a16:creationId xmlns:a16="http://schemas.microsoft.com/office/drawing/2014/main" id="{D926EE8F-856B-48AD-F844-6714C2D32676}"/>
              </a:ext>
            </a:extLst>
          </p:cNvPr>
          <p:cNvPicPr>
            <a:picLocks noChangeAspect="1"/>
          </p:cNvPicPr>
          <p:nvPr/>
        </p:nvPicPr>
        <p:blipFill>
          <a:blip r:embed="rId3">
            <a:alphaModFix/>
          </a:blip>
          <a:srcRect r="47735"/>
          <a:stretch/>
        </p:blipFill>
        <p:spPr>
          <a:xfrm flipH="1">
            <a:off x="11724" y="12975"/>
            <a:ext cx="4820569" cy="6845024"/>
          </a:xfrm>
          <a:prstGeom prst="rect">
            <a:avLst/>
          </a:prstGeom>
          <a:effectLst/>
        </p:spPr>
      </p:pic>
      <p:sp>
        <p:nvSpPr>
          <p:cNvPr id="4" name="TextBox 3">
            <a:extLst>
              <a:ext uri="{FF2B5EF4-FFF2-40B4-BE49-F238E27FC236}">
                <a16:creationId xmlns:a16="http://schemas.microsoft.com/office/drawing/2014/main" id="{6BA93CC4-B43A-1AB5-F9AB-8B2695F3C82F}"/>
              </a:ext>
            </a:extLst>
          </p:cNvPr>
          <p:cNvSpPr txBox="1"/>
          <p:nvPr/>
        </p:nvSpPr>
        <p:spPr>
          <a:xfrm>
            <a:off x="3719693" y="160065"/>
            <a:ext cx="4581428" cy="830997"/>
          </a:xfrm>
          <a:prstGeom prst="rect">
            <a:avLst/>
          </a:prstGeom>
          <a:noFill/>
        </p:spPr>
        <p:txBody>
          <a:bodyPr wrap="square" lIns="91440" tIns="45720" rIns="91440" bIns="45720" anchor="t">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2400" i="1">
                <a:solidFill>
                  <a:srgbClr val="0B3C5D"/>
                </a:solidFill>
                <a:latin typeface="Calibri"/>
                <a:cs typeface="Calibri"/>
              </a:rPr>
              <a:t>Approaches</a:t>
            </a:r>
            <a:r>
              <a:rPr kumimoji="0" lang="en-US" sz="2400" b="0" i="1" u="none" strike="noStrike" kern="1200" cap="none" spc="0" normalizeH="0" baseline="0" noProof="0">
                <a:ln>
                  <a:noFill/>
                </a:ln>
                <a:solidFill>
                  <a:srgbClr val="0B3C5D"/>
                </a:solidFill>
                <a:effectLst/>
                <a:uLnTx/>
                <a:uFillTx/>
                <a:latin typeface="Calibri"/>
                <a:ea typeface="+mn-ea"/>
                <a:cs typeface="Calibri"/>
              </a:rPr>
              <a:t> to address these issues rarely address the root causes…</a:t>
            </a:r>
            <a:endParaRPr kumimoji="0" lang="en-US" sz="1800" b="0" i="0" u="none" strike="noStrike" kern="1200" cap="none" spc="0" normalizeH="0" baseline="0" noProof="0">
              <a:ln>
                <a:noFill/>
              </a:ln>
              <a:solidFill>
                <a:srgbClr val="0B3C5D"/>
              </a:solidFill>
              <a:effectLst/>
              <a:uLnTx/>
              <a:uFillTx/>
              <a:latin typeface="Calibri"/>
              <a:ea typeface="+mn-ea"/>
              <a:cs typeface="Calibri"/>
            </a:endParaRPr>
          </a:p>
        </p:txBody>
      </p:sp>
      <p:sp>
        <p:nvSpPr>
          <p:cNvPr id="3" name="Rectangle: Rounded Corners 2">
            <a:extLst>
              <a:ext uri="{FF2B5EF4-FFF2-40B4-BE49-F238E27FC236}">
                <a16:creationId xmlns:a16="http://schemas.microsoft.com/office/drawing/2014/main" id="{9CDF3BCF-3D5D-9489-02B7-8D3A66B00BDF}"/>
              </a:ext>
            </a:extLst>
          </p:cNvPr>
          <p:cNvSpPr/>
          <p:nvPr/>
        </p:nvSpPr>
        <p:spPr>
          <a:xfrm>
            <a:off x="1303513" y="1723896"/>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Rectangle: Rounded Corners 5">
            <a:extLst>
              <a:ext uri="{FF2B5EF4-FFF2-40B4-BE49-F238E27FC236}">
                <a16:creationId xmlns:a16="http://schemas.microsoft.com/office/drawing/2014/main" id="{24C44A59-FDE2-63FC-5AA7-F46D995F64E6}"/>
              </a:ext>
            </a:extLst>
          </p:cNvPr>
          <p:cNvSpPr/>
          <p:nvPr/>
        </p:nvSpPr>
        <p:spPr>
          <a:xfrm>
            <a:off x="42908" y="736800"/>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TextBox 11">
            <a:extLst>
              <a:ext uri="{FF2B5EF4-FFF2-40B4-BE49-F238E27FC236}">
                <a16:creationId xmlns:a16="http://schemas.microsoft.com/office/drawing/2014/main" id="{170D1E70-78E9-A68A-6909-6B61A9D032C4}"/>
              </a:ext>
            </a:extLst>
          </p:cNvPr>
          <p:cNvSpPr txBox="1"/>
          <p:nvPr/>
        </p:nvSpPr>
        <p:spPr>
          <a:xfrm>
            <a:off x="1273128" y="1884081"/>
            <a:ext cx="1263000" cy="345246"/>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Implicit bias trainings</a:t>
            </a:r>
          </a:p>
        </p:txBody>
      </p:sp>
      <p:sp>
        <p:nvSpPr>
          <p:cNvPr id="13" name="TextBox 12">
            <a:extLst>
              <a:ext uri="{FF2B5EF4-FFF2-40B4-BE49-F238E27FC236}">
                <a16:creationId xmlns:a16="http://schemas.microsoft.com/office/drawing/2014/main" id="{90CDA05D-2F71-BBBF-20D5-091871BDFC4E}"/>
              </a:ext>
            </a:extLst>
          </p:cNvPr>
          <p:cNvSpPr txBox="1"/>
          <p:nvPr/>
        </p:nvSpPr>
        <p:spPr>
          <a:xfrm>
            <a:off x="27278" y="798163"/>
            <a:ext cx="1263000" cy="571500"/>
          </a:xfrm>
          <a:prstGeom prst="rect">
            <a:avLst/>
          </a:prstGeom>
          <a:noFill/>
        </p:spPr>
        <p:txBody>
          <a:bodyPr wrap="square" lIns="0" tIns="0" rIns="0" bIns="0" rtlCol="0">
            <a:noAutofit/>
          </a:bodyPr>
          <a:lstStyle/>
          <a:p>
            <a:pPr algn="ctr"/>
            <a:r>
              <a:rPr lang="en-US" sz="1400" b="1">
                <a:solidFill>
                  <a:srgbClr val="DBDBDB"/>
                </a:solidFill>
                <a:effectLst>
                  <a:innerShdw blurRad="63500" dist="50800" dir="13500000">
                    <a:prstClr val="black">
                      <a:alpha val="50000"/>
                    </a:prstClr>
                  </a:innerShdw>
                </a:effectLst>
              </a:rPr>
              <a:t>Micro-aggression trainings</a:t>
            </a:r>
          </a:p>
        </p:txBody>
      </p:sp>
      <p:sp>
        <p:nvSpPr>
          <p:cNvPr id="14" name="Rectangle: Rounded Corners 13">
            <a:extLst>
              <a:ext uri="{FF2B5EF4-FFF2-40B4-BE49-F238E27FC236}">
                <a16:creationId xmlns:a16="http://schemas.microsoft.com/office/drawing/2014/main" id="{A131848F-FB00-2BC9-3F89-17F325F02B62}"/>
              </a:ext>
            </a:extLst>
          </p:cNvPr>
          <p:cNvSpPr/>
          <p:nvPr/>
        </p:nvSpPr>
        <p:spPr>
          <a:xfrm>
            <a:off x="43424" y="1556477"/>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extBox 14">
            <a:extLst>
              <a:ext uri="{FF2B5EF4-FFF2-40B4-BE49-F238E27FC236}">
                <a16:creationId xmlns:a16="http://schemas.microsoft.com/office/drawing/2014/main" id="{0C792B73-3192-26C7-0419-76956768CD0E}"/>
              </a:ext>
            </a:extLst>
          </p:cNvPr>
          <p:cNvSpPr txBox="1"/>
          <p:nvPr/>
        </p:nvSpPr>
        <p:spPr>
          <a:xfrm>
            <a:off x="13039" y="1676258"/>
            <a:ext cx="1263000" cy="571500"/>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Bystander trainings</a:t>
            </a:r>
          </a:p>
        </p:txBody>
      </p:sp>
      <p:sp>
        <p:nvSpPr>
          <p:cNvPr id="16" name="Rectangle: Rounded Corners 15">
            <a:extLst>
              <a:ext uri="{FF2B5EF4-FFF2-40B4-BE49-F238E27FC236}">
                <a16:creationId xmlns:a16="http://schemas.microsoft.com/office/drawing/2014/main" id="{672A67DF-0849-38C7-B738-A0462B44FC0B}"/>
              </a:ext>
            </a:extLst>
          </p:cNvPr>
          <p:cNvSpPr/>
          <p:nvPr/>
        </p:nvSpPr>
        <p:spPr>
          <a:xfrm>
            <a:off x="1973427" y="2784656"/>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TextBox 16">
            <a:extLst>
              <a:ext uri="{FF2B5EF4-FFF2-40B4-BE49-F238E27FC236}">
                <a16:creationId xmlns:a16="http://schemas.microsoft.com/office/drawing/2014/main" id="{EE9A768A-C555-C2AD-60DB-39C6B926ADA4}"/>
              </a:ext>
            </a:extLst>
          </p:cNvPr>
          <p:cNvSpPr txBox="1"/>
          <p:nvPr/>
        </p:nvSpPr>
        <p:spPr>
          <a:xfrm>
            <a:off x="1982509" y="2805344"/>
            <a:ext cx="1156677" cy="571500"/>
          </a:xfrm>
          <a:prstGeom prst="rect">
            <a:avLst/>
          </a:prstGeom>
          <a:noFill/>
        </p:spPr>
        <p:txBody>
          <a:bodyPr wrap="square" lIns="0" tIns="0" rIns="0" bIns="0" rtlCol="0">
            <a:noAutofit/>
          </a:bodyPr>
          <a:lstStyle/>
          <a:p>
            <a:pPr algn="ctr"/>
            <a:r>
              <a:rPr lang="en-US" sz="1400" b="1">
                <a:solidFill>
                  <a:srgbClr val="DBDBDB"/>
                </a:solidFill>
                <a:effectLst>
                  <a:innerShdw blurRad="63500" dist="50800" dir="13500000">
                    <a:prstClr val="black">
                      <a:alpha val="50000"/>
                    </a:prstClr>
                  </a:innerShdw>
                </a:effectLst>
              </a:rPr>
              <a:t>Cultural humility trainings</a:t>
            </a:r>
          </a:p>
        </p:txBody>
      </p:sp>
      <p:sp>
        <p:nvSpPr>
          <p:cNvPr id="18" name="Rectangle: Rounded Corners 17">
            <a:extLst>
              <a:ext uri="{FF2B5EF4-FFF2-40B4-BE49-F238E27FC236}">
                <a16:creationId xmlns:a16="http://schemas.microsoft.com/office/drawing/2014/main" id="{C124EC1E-E7A2-A8E6-5270-92AEE05A05FA}"/>
              </a:ext>
            </a:extLst>
          </p:cNvPr>
          <p:cNvSpPr/>
          <p:nvPr/>
        </p:nvSpPr>
        <p:spPr>
          <a:xfrm>
            <a:off x="292947" y="2545143"/>
            <a:ext cx="1180123" cy="906424"/>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TextBox 18">
            <a:extLst>
              <a:ext uri="{FF2B5EF4-FFF2-40B4-BE49-F238E27FC236}">
                <a16:creationId xmlns:a16="http://schemas.microsoft.com/office/drawing/2014/main" id="{419F5660-A417-E84E-F4F9-2025C2B8ACCB}"/>
              </a:ext>
            </a:extLst>
          </p:cNvPr>
          <p:cNvSpPr txBox="1"/>
          <p:nvPr/>
        </p:nvSpPr>
        <p:spPr>
          <a:xfrm>
            <a:off x="252846" y="2712481"/>
            <a:ext cx="1263000" cy="571500"/>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Trauma-informed care</a:t>
            </a:r>
          </a:p>
        </p:txBody>
      </p:sp>
      <p:sp>
        <p:nvSpPr>
          <p:cNvPr id="31" name="Rectangle: Rounded Corners 33">
            <a:extLst>
              <a:ext uri="{FF2B5EF4-FFF2-40B4-BE49-F238E27FC236}">
                <a16:creationId xmlns:a16="http://schemas.microsoft.com/office/drawing/2014/main" id="{E2F1459F-FBF8-A629-91BA-5CB661E7B045}"/>
              </a:ext>
            </a:extLst>
          </p:cNvPr>
          <p:cNvSpPr/>
          <p:nvPr/>
        </p:nvSpPr>
        <p:spPr>
          <a:xfrm>
            <a:off x="9354162" y="5347824"/>
            <a:ext cx="2834663" cy="1277204"/>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TextBox 31">
            <a:extLst>
              <a:ext uri="{FF2B5EF4-FFF2-40B4-BE49-F238E27FC236}">
                <a16:creationId xmlns:a16="http://schemas.microsoft.com/office/drawing/2014/main" id="{19C2239E-91A6-8253-036B-43ED199EF628}"/>
              </a:ext>
            </a:extLst>
          </p:cNvPr>
          <p:cNvSpPr txBox="1"/>
          <p:nvPr/>
        </p:nvSpPr>
        <p:spPr>
          <a:xfrm>
            <a:off x="9304048" y="5417193"/>
            <a:ext cx="3033735" cy="594761"/>
          </a:xfrm>
          <a:prstGeom prst="rect">
            <a:avLst/>
          </a:prstGeom>
          <a:noFill/>
        </p:spPr>
        <p:txBody>
          <a:bodyPr wrap="square" lIns="0" tIns="0" rIns="0" bIns="0" rtlCol="0">
            <a:noAutofit/>
          </a:bodyPr>
          <a:lstStyle/>
          <a:p>
            <a:pPr algn="ctr">
              <a:spcAft>
                <a:spcPts val="400"/>
              </a:spcAft>
            </a:pPr>
            <a:r>
              <a:rPr lang="en-US" sz="1600" b="1" u="sng">
                <a:solidFill>
                  <a:schemeClr val="tx1">
                    <a:lumMod val="50000"/>
                  </a:schemeClr>
                </a:solidFill>
                <a:effectLst>
                  <a:innerShdw blurRad="63500" dist="50800" dir="13500000">
                    <a:prstClr val="black">
                      <a:alpha val="50000"/>
                    </a:prstClr>
                  </a:innerShdw>
                </a:effectLst>
              </a:rPr>
              <a:t>Anti-Relational System</a:t>
            </a:r>
          </a:p>
          <a:p>
            <a:pPr algn="ctr">
              <a:spcAft>
                <a:spcPts val="400"/>
              </a:spcAft>
            </a:pPr>
            <a:r>
              <a:rPr lang="en-US">
                <a:solidFill>
                  <a:schemeClr val="tx1">
                    <a:lumMod val="50000"/>
                  </a:schemeClr>
                </a:solidFill>
                <a:effectLst>
                  <a:innerShdw blurRad="63500" dist="50800" dir="13500000">
                    <a:prstClr val="black">
                      <a:alpha val="50000"/>
                    </a:prstClr>
                  </a:innerShdw>
                </a:effectLst>
              </a:rPr>
              <a:t>Isolating</a:t>
            </a:r>
          </a:p>
          <a:p>
            <a:pPr algn="ctr">
              <a:spcAft>
                <a:spcPts val="400"/>
              </a:spcAft>
            </a:pPr>
            <a:r>
              <a:rPr lang="en-US">
                <a:solidFill>
                  <a:schemeClr val="tx1">
                    <a:lumMod val="50000"/>
                  </a:schemeClr>
                </a:solidFill>
                <a:effectLst>
                  <a:innerShdw blurRad="63500" dist="50800" dir="13500000">
                    <a:prstClr val="black">
                      <a:alpha val="50000"/>
                    </a:prstClr>
                  </a:innerShdw>
                </a:effectLst>
              </a:rPr>
              <a:t>Exclusionary</a:t>
            </a:r>
          </a:p>
          <a:p>
            <a:pPr algn="ctr">
              <a:spcAft>
                <a:spcPts val="400"/>
              </a:spcAft>
            </a:pPr>
            <a:r>
              <a:rPr lang="en-US">
                <a:solidFill>
                  <a:schemeClr val="tx1">
                    <a:lumMod val="50000"/>
                  </a:schemeClr>
                </a:solidFill>
                <a:effectLst>
                  <a:innerShdw blurRad="63500" dist="50800" dir="13500000">
                    <a:prstClr val="black">
                      <a:alpha val="50000"/>
                    </a:prstClr>
                  </a:innerShdw>
                </a:effectLst>
              </a:rPr>
              <a:t>De-humanizing</a:t>
            </a:r>
          </a:p>
        </p:txBody>
      </p:sp>
      <p:sp>
        <p:nvSpPr>
          <p:cNvPr id="33" name="Right Arrow 11">
            <a:extLst>
              <a:ext uri="{FF2B5EF4-FFF2-40B4-BE49-F238E27FC236}">
                <a16:creationId xmlns:a16="http://schemas.microsoft.com/office/drawing/2014/main" id="{FBF26684-B794-726C-816B-39F3B347F820}"/>
              </a:ext>
            </a:extLst>
          </p:cNvPr>
          <p:cNvSpPr/>
          <p:nvPr/>
        </p:nvSpPr>
        <p:spPr>
          <a:xfrm>
            <a:off x="8045506" y="5638746"/>
            <a:ext cx="1308656" cy="457707"/>
          </a:xfrm>
          <a:prstGeom prst="rightArrow">
            <a:avLst/>
          </a:prstGeom>
          <a:solidFill>
            <a:schemeClr val="accent2">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Right Arrow 11">
            <a:extLst>
              <a:ext uri="{FF2B5EF4-FFF2-40B4-BE49-F238E27FC236}">
                <a16:creationId xmlns:a16="http://schemas.microsoft.com/office/drawing/2014/main" id="{0C4EB244-C40C-E4B4-6AFC-932BC450B1C8}"/>
              </a:ext>
            </a:extLst>
          </p:cNvPr>
          <p:cNvSpPr/>
          <p:nvPr/>
        </p:nvSpPr>
        <p:spPr>
          <a:xfrm rot="10800000">
            <a:off x="2690871" y="5638745"/>
            <a:ext cx="1308656" cy="457707"/>
          </a:xfrm>
          <a:prstGeom prst="rightArrow">
            <a:avLst/>
          </a:prstGeom>
          <a:solidFill>
            <a:schemeClr val="accent2">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TextBox 21">
            <a:extLst>
              <a:ext uri="{FF2B5EF4-FFF2-40B4-BE49-F238E27FC236}">
                <a16:creationId xmlns:a16="http://schemas.microsoft.com/office/drawing/2014/main" id="{BAE12209-1F97-98EE-FF86-6392E368AF5C}"/>
              </a:ext>
            </a:extLst>
          </p:cNvPr>
          <p:cNvSpPr txBox="1"/>
          <p:nvPr/>
        </p:nvSpPr>
        <p:spPr>
          <a:xfrm>
            <a:off x="4143138" y="2451094"/>
            <a:ext cx="3550753" cy="1097907"/>
          </a:xfrm>
          <a:prstGeom prst="rect">
            <a:avLst/>
          </a:prstGeom>
          <a:noFill/>
        </p:spPr>
        <p:txBody>
          <a:bodyPr wrap="square" lIns="0" tIns="0" rIns="0" bIns="0" rtlCol="0" anchor="t">
            <a:noAutofit/>
          </a:bodyPr>
          <a:lstStyle/>
          <a:p>
            <a:pPr algn="ctr"/>
            <a:r>
              <a:rPr lang="en-US" sz="3200" b="1">
                <a:solidFill>
                  <a:schemeClr val="accent3">
                    <a:lumMod val="75000"/>
                  </a:schemeClr>
                </a:solidFill>
              </a:rPr>
              <a:t>We must address this “relational gap”</a:t>
            </a:r>
          </a:p>
        </p:txBody>
      </p:sp>
      <p:sp>
        <p:nvSpPr>
          <p:cNvPr id="49" name="Rectangle: Rounded Corners 39">
            <a:extLst>
              <a:ext uri="{FF2B5EF4-FFF2-40B4-BE49-F238E27FC236}">
                <a16:creationId xmlns:a16="http://schemas.microsoft.com/office/drawing/2014/main" id="{E8642CF1-D5A2-0BD5-3D16-99E9D49F5091}"/>
              </a:ext>
            </a:extLst>
          </p:cNvPr>
          <p:cNvSpPr/>
          <p:nvPr/>
        </p:nvSpPr>
        <p:spPr>
          <a:xfrm>
            <a:off x="92656" y="5429810"/>
            <a:ext cx="904450" cy="45770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50" name="TextBox 49">
            <a:extLst>
              <a:ext uri="{FF2B5EF4-FFF2-40B4-BE49-F238E27FC236}">
                <a16:creationId xmlns:a16="http://schemas.microsoft.com/office/drawing/2014/main" id="{A9E0EE45-602B-B3DE-1FE2-0E4CE38AC602}"/>
              </a:ext>
            </a:extLst>
          </p:cNvPr>
          <p:cNvSpPr txBox="1"/>
          <p:nvPr/>
        </p:nvSpPr>
        <p:spPr>
          <a:xfrm>
            <a:off x="104378" y="5533157"/>
            <a:ext cx="892728" cy="354360"/>
          </a:xfrm>
          <a:prstGeom prst="rect">
            <a:avLst/>
          </a:prstGeom>
          <a:noFill/>
        </p:spPr>
        <p:txBody>
          <a:bodyPr wrap="square" lIns="0" tIns="0" rIns="0" bIns="0" rtlCol="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a:ln>
                  <a:noFill/>
                </a:ln>
                <a:solidFill>
                  <a:schemeClr val="tx1">
                    <a:lumMod val="50000"/>
                  </a:schemeClr>
                </a:solidFill>
                <a:effectLst>
                  <a:innerShdw blurRad="63500" dist="50800" dir="13500000">
                    <a:prstClr val="black">
                      <a:alpha val="50000"/>
                    </a:prstClr>
                  </a:innerShdw>
                </a:effectLst>
                <a:uLnTx/>
                <a:uFillTx/>
                <a:latin typeface="Calibri"/>
                <a:ea typeface="+mn-ea"/>
                <a:cs typeface="Calibri"/>
              </a:rPr>
              <a:t>Racism</a:t>
            </a:r>
          </a:p>
        </p:txBody>
      </p:sp>
      <p:sp>
        <p:nvSpPr>
          <p:cNvPr id="51" name="Rectangle: Rounded Corners 39">
            <a:extLst>
              <a:ext uri="{FF2B5EF4-FFF2-40B4-BE49-F238E27FC236}">
                <a16:creationId xmlns:a16="http://schemas.microsoft.com/office/drawing/2014/main" id="{21BDB79F-F523-C65D-4CC5-D3F8129BE817}"/>
              </a:ext>
            </a:extLst>
          </p:cNvPr>
          <p:cNvSpPr/>
          <p:nvPr/>
        </p:nvSpPr>
        <p:spPr>
          <a:xfrm>
            <a:off x="49592" y="6334274"/>
            <a:ext cx="904450" cy="45770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52" name="TextBox 51">
            <a:extLst>
              <a:ext uri="{FF2B5EF4-FFF2-40B4-BE49-F238E27FC236}">
                <a16:creationId xmlns:a16="http://schemas.microsoft.com/office/drawing/2014/main" id="{09ECC798-2213-7FE0-DE87-B3DA5D29E388}"/>
              </a:ext>
            </a:extLst>
          </p:cNvPr>
          <p:cNvSpPr txBox="1"/>
          <p:nvPr/>
        </p:nvSpPr>
        <p:spPr>
          <a:xfrm>
            <a:off x="61314" y="6437621"/>
            <a:ext cx="892728" cy="354360"/>
          </a:xfrm>
          <a:prstGeom prst="rect">
            <a:avLst/>
          </a:prstGeom>
          <a:noFill/>
        </p:spPr>
        <p:txBody>
          <a:bodyPr wrap="square" lIns="0" tIns="0" rIns="0" bIns="0" rtlCol="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a:ln>
                  <a:noFill/>
                </a:ln>
                <a:solidFill>
                  <a:schemeClr val="tx1">
                    <a:lumMod val="50000"/>
                  </a:schemeClr>
                </a:solidFill>
                <a:effectLst>
                  <a:innerShdw blurRad="63500" dist="50800" dir="13500000">
                    <a:prstClr val="black">
                      <a:alpha val="50000"/>
                    </a:prstClr>
                  </a:innerShdw>
                </a:effectLst>
                <a:uLnTx/>
                <a:uFillTx/>
                <a:latin typeface="Calibri"/>
                <a:ea typeface="+mn-ea"/>
                <a:cs typeface="Calibri"/>
              </a:rPr>
              <a:t>Sexism</a:t>
            </a:r>
          </a:p>
        </p:txBody>
      </p:sp>
      <p:sp>
        <p:nvSpPr>
          <p:cNvPr id="53" name="Rectangle: Rounded Corners 39">
            <a:extLst>
              <a:ext uri="{FF2B5EF4-FFF2-40B4-BE49-F238E27FC236}">
                <a16:creationId xmlns:a16="http://schemas.microsoft.com/office/drawing/2014/main" id="{04F05A08-3FFD-7466-99AB-5464FAFBE5B6}"/>
              </a:ext>
            </a:extLst>
          </p:cNvPr>
          <p:cNvSpPr/>
          <p:nvPr/>
        </p:nvSpPr>
        <p:spPr>
          <a:xfrm>
            <a:off x="1221875" y="5187177"/>
            <a:ext cx="904450" cy="45770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54" name="TextBox 53">
            <a:extLst>
              <a:ext uri="{FF2B5EF4-FFF2-40B4-BE49-F238E27FC236}">
                <a16:creationId xmlns:a16="http://schemas.microsoft.com/office/drawing/2014/main" id="{84561A62-0305-D35C-A487-2979BF377556}"/>
              </a:ext>
            </a:extLst>
          </p:cNvPr>
          <p:cNvSpPr txBox="1"/>
          <p:nvPr/>
        </p:nvSpPr>
        <p:spPr>
          <a:xfrm>
            <a:off x="1243161" y="5196298"/>
            <a:ext cx="892728" cy="354360"/>
          </a:xfrm>
          <a:prstGeom prst="rect">
            <a:avLst/>
          </a:prstGeom>
          <a:noFill/>
        </p:spPr>
        <p:txBody>
          <a:bodyPr wrap="square" lIns="0" tIns="0" rIns="0" bIns="0" rtlCol="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chemeClr val="tx1">
                    <a:lumMod val="50000"/>
                  </a:schemeClr>
                </a:solidFill>
                <a:effectLst>
                  <a:innerShdw blurRad="63500" dist="50800" dir="13500000">
                    <a:prstClr val="black">
                      <a:alpha val="50000"/>
                    </a:prstClr>
                  </a:innerShdw>
                </a:effectLst>
                <a:uLnTx/>
                <a:uFillTx/>
                <a:latin typeface="Calibri"/>
                <a:ea typeface="+mn-ea"/>
                <a:cs typeface="Calibri"/>
              </a:rPr>
              <a:t>Homo-phobia</a:t>
            </a:r>
          </a:p>
        </p:txBody>
      </p:sp>
      <p:sp>
        <p:nvSpPr>
          <p:cNvPr id="55" name="Rectangle: Rounded Corners 39">
            <a:extLst>
              <a:ext uri="{FF2B5EF4-FFF2-40B4-BE49-F238E27FC236}">
                <a16:creationId xmlns:a16="http://schemas.microsoft.com/office/drawing/2014/main" id="{BC8A7763-3D06-E34B-7A78-7B98969518DC}"/>
              </a:ext>
            </a:extLst>
          </p:cNvPr>
          <p:cNvSpPr/>
          <p:nvPr/>
        </p:nvSpPr>
        <p:spPr>
          <a:xfrm>
            <a:off x="1629658" y="5726701"/>
            <a:ext cx="904450" cy="45770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56" name="TextBox 55">
            <a:extLst>
              <a:ext uri="{FF2B5EF4-FFF2-40B4-BE49-F238E27FC236}">
                <a16:creationId xmlns:a16="http://schemas.microsoft.com/office/drawing/2014/main" id="{3918C39B-A556-8D14-20E4-2346DA11030D}"/>
              </a:ext>
            </a:extLst>
          </p:cNvPr>
          <p:cNvSpPr txBox="1"/>
          <p:nvPr/>
        </p:nvSpPr>
        <p:spPr>
          <a:xfrm>
            <a:off x="1641380" y="5830048"/>
            <a:ext cx="892728" cy="354360"/>
          </a:xfrm>
          <a:prstGeom prst="rect">
            <a:avLst/>
          </a:prstGeom>
          <a:noFill/>
        </p:spPr>
        <p:txBody>
          <a:bodyPr wrap="square" lIns="0" tIns="0" rIns="0" bIns="0" rtlCol="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a:ln>
                  <a:noFill/>
                </a:ln>
                <a:solidFill>
                  <a:schemeClr val="tx1">
                    <a:lumMod val="50000"/>
                  </a:schemeClr>
                </a:solidFill>
                <a:effectLst>
                  <a:innerShdw blurRad="63500" dist="50800" dir="13500000">
                    <a:prstClr val="black">
                      <a:alpha val="50000"/>
                    </a:prstClr>
                  </a:innerShdw>
                </a:effectLst>
                <a:uLnTx/>
                <a:uFillTx/>
                <a:latin typeface="Calibri"/>
                <a:ea typeface="+mn-ea"/>
                <a:cs typeface="Calibri"/>
              </a:rPr>
              <a:t>Ableism</a:t>
            </a:r>
          </a:p>
        </p:txBody>
      </p:sp>
      <p:sp>
        <p:nvSpPr>
          <p:cNvPr id="57" name="Rectangle: Rounded Corners 39">
            <a:extLst>
              <a:ext uri="{FF2B5EF4-FFF2-40B4-BE49-F238E27FC236}">
                <a16:creationId xmlns:a16="http://schemas.microsoft.com/office/drawing/2014/main" id="{27763D61-935C-A706-B00E-FAB9E0DA2C3A}"/>
              </a:ext>
            </a:extLst>
          </p:cNvPr>
          <p:cNvSpPr/>
          <p:nvPr/>
        </p:nvSpPr>
        <p:spPr>
          <a:xfrm>
            <a:off x="1197127" y="6355789"/>
            <a:ext cx="904450" cy="45770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58" name="TextBox 57">
            <a:extLst>
              <a:ext uri="{FF2B5EF4-FFF2-40B4-BE49-F238E27FC236}">
                <a16:creationId xmlns:a16="http://schemas.microsoft.com/office/drawing/2014/main" id="{CE920389-E31D-1BD2-50BD-0ECBF7B501A6}"/>
              </a:ext>
            </a:extLst>
          </p:cNvPr>
          <p:cNvSpPr txBox="1"/>
          <p:nvPr/>
        </p:nvSpPr>
        <p:spPr>
          <a:xfrm>
            <a:off x="1208849" y="6459136"/>
            <a:ext cx="892728" cy="354360"/>
          </a:xfrm>
          <a:prstGeom prst="rect">
            <a:avLst/>
          </a:prstGeom>
          <a:noFill/>
        </p:spPr>
        <p:txBody>
          <a:bodyPr wrap="square" lIns="0" tIns="0" rIns="0" bIns="0" rtlCol="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a:ln>
                  <a:noFill/>
                </a:ln>
                <a:solidFill>
                  <a:schemeClr val="tx1">
                    <a:lumMod val="50000"/>
                  </a:schemeClr>
                </a:solidFill>
                <a:effectLst>
                  <a:innerShdw blurRad="63500" dist="50800" dir="13500000">
                    <a:prstClr val="black">
                      <a:alpha val="50000"/>
                    </a:prstClr>
                  </a:innerShdw>
                </a:effectLst>
                <a:uLnTx/>
                <a:uFillTx/>
                <a:latin typeface="Calibri"/>
                <a:ea typeface="+mn-ea"/>
                <a:cs typeface="Calibri"/>
              </a:rPr>
              <a:t>Classism</a:t>
            </a:r>
          </a:p>
        </p:txBody>
      </p:sp>
      <p:sp>
        <p:nvSpPr>
          <p:cNvPr id="62" name="Rectangle: Rounded Corners 36">
            <a:extLst>
              <a:ext uri="{FF2B5EF4-FFF2-40B4-BE49-F238E27FC236}">
                <a16:creationId xmlns:a16="http://schemas.microsoft.com/office/drawing/2014/main" id="{D85EF489-B7DC-A474-E1EA-3A1F5DAB89C3}"/>
              </a:ext>
            </a:extLst>
          </p:cNvPr>
          <p:cNvSpPr/>
          <p:nvPr/>
        </p:nvSpPr>
        <p:spPr>
          <a:xfrm>
            <a:off x="3997640" y="5111210"/>
            <a:ext cx="4047865" cy="1733814"/>
          </a:xfrm>
          <a:prstGeom prst="roundRect">
            <a:avLst/>
          </a:prstGeom>
          <a:solidFill>
            <a:schemeClr val="accent2">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3" name="TextBox 62">
            <a:extLst>
              <a:ext uri="{FF2B5EF4-FFF2-40B4-BE49-F238E27FC236}">
                <a16:creationId xmlns:a16="http://schemas.microsoft.com/office/drawing/2014/main" id="{A09C5BD8-66C3-25E5-B540-34723FBE3752}"/>
              </a:ext>
            </a:extLst>
          </p:cNvPr>
          <p:cNvSpPr txBox="1"/>
          <p:nvPr/>
        </p:nvSpPr>
        <p:spPr>
          <a:xfrm>
            <a:off x="4143138" y="5259847"/>
            <a:ext cx="3806801" cy="1292662"/>
          </a:xfrm>
          <a:prstGeom prst="rect">
            <a:avLst/>
          </a:prstGeom>
          <a:noFill/>
          <a:ln w="12700">
            <a:noFill/>
          </a:ln>
        </p:spPr>
        <p:txBody>
          <a:bodyPr wrap="square" lIns="91440" tIns="45720" rIns="91440" bIns="45720" anchor="t">
            <a:spAutoFit/>
          </a:bodyPr>
          <a:lstStyle/>
          <a:p>
            <a:pPr algn="ctr" fontAlgn="base"/>
            <a:r>
              <a:rPr lang="en-US" sz="2600" b="1" dirty="0">
                <a:latin typeface="Calibri"/>
                <a:cs typeface="Calibri"/>
              </a:rPr>
              <a:t>Rarely, </a:t>
            </a:r>
            <a:r>
              <a:rPr lang="en-US" sz="2600" dirty="0">
                <a:latin typeface="Calibri"/>
                <a:cs typeface="Calibri"/>
              </a:rPr>
              <a:t>interventions address </a:t>
            </a:r>
            <a:r>
              <a:rPr lang="en-US" sz="2600" b="1" dirty="0">
                <a:latin typeface="Calibri"/>
                <a:cs typeface="Calibri"/>
              </a:rPr>
              <a:t>power dynamics of</a:t>
            </a:r>
            <a:r>
              <a:rPr lang="en-US" sz="2600" dirty="0">
                <a:latin typeface="Calibri"/>
                <a:cs typeface="Calibri"/>
              </a:rPr>
              <a:t> </a:t>
            </a:r>
            <a:r>
              <a:rPr lang="en-US" sz="2600" b="1" dirty="0">
                <a:latin typeface="Calibri"/>
                <a:cs typeface="Calibri"/>
              </a:rPr>
              <a:t>anti-relational culture</a:t>
            </a:r>
          </a:p>
        </p:txBody>
      </p:sp>
      <p:sp>
        <p:nvSpPr>
          <p:cNvPr id="35" name="Rectangle 34">
            <a:extLst>
              <a:ext uri="{FF2B5EF4-FFF2-40B4-BE49-F238E27FC236}">
                <a16:creationId xmlns:a16="http://schemas.microsoft.com/office/drawing/2014/main" id="{FAFF2F7B-410E-9407-4344-46504E3C5A81}"/>
              </a:ext>
            </a:extLst>
          </p:cNvPr>
          <p:cNvSpPr/>
          <p:nvPr/>
        </p:nvSpPr>
        <p:spPr>
          <a:xfrm>
            <a:off x="0" y="5085178"/>
            <a:ext cx="12177101" cy="1738939"/>
          </a:xfrm>
          <a:prstGeom prst="rect">
            <a:avLst/>
          </a:prstGeom>
          <a:noFill/>
          <a:ln w="38100">
            <a:solidFill>
              <a:schemeClr val="accent3"/>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3"/>
              </a:solidFill>
            </a:endParaRPr>
          </a:p>
        </p:txBody>
      </p:sp>
      <p:sp>
        <p:nvSpPr>
          <p:cNvPr id="7" name="Rectangle: Rounded Corners 39">
            <a:extLst>
              <a:ext uri="{FF2B5EF4-FFF2-40B4-BE49-F238E27FC236}">
                <a16:creationId xmlns:a16="http://schemas.microsoft.com/office/drawing/2014/main" id="{524ED887-82C1-5F6B-A457-27B561595FE6}"/>
              </a:ext>
            </a:extLst>
          </p:cNvPr>
          <p:cNvSpPr/>
          <p:nvPr/>
        </p:nvSpPr>
        <p:spPr>
          <a:xfrm>
            <a:off x="10960937" y="917979"/>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TextBox 7">
            <a:extLst>
              <a:ext uri="{FF2B5EF4-FFF2-40B4-BE49-F238E27FC236}">
                <a16:creationId xmlns:a16="http://schemas.microsoft.com/office/drawing/2014/main" id="{82CD5700-688B-4CEB-ADDD-0B99E7376DB7}"/>
              </a:ext>
            </a:extLst>
          </p:cNvPr>
          <p:cNvSpPr txBox="1"/>
          <p:nvPr/>
        </p:nvSpPr>
        <p:spPr>
          <a:xfrm>
            <a:off x="10958966" y="1038160"/>
            <a:ext cx="1156677" cy="571500"/>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Mindfulness trainings</a:t>
            </a:r>
            <a:endParaRPr lang="en-US" sz="1400">
              <a:solidFill>
                <a:srgbClr val="DBDBDB"/>
              </a:solidFill>
            </a:endParaRPr>
          </a:p>
        </p:txBody>
      </p:sp>
      <p:sp>
        <p:nvSpPr>
          <p:cNvPr id="9" name="Rectangle: Rounded Corners 39">
            <a:extLst>
              <a:ext uri="{FF2B5EF4-FFF2-40B4-BE49-F238E27FC236}">
                <a16:creationId xmlns:a16="http://schemas.microsoft.com/office/drawing/2014/main" id="{09A06AB1-C627-B3E0-98F1-998117B1EB1C}"/>
              </a:ext>
            </a:extLst>
          </p:cNvPr>
          <p:cNvSpPr/>
          <p:nvPr/>
        </p:nvSpPr>
        <p:spPr>
          <a:xfrm>
            <a:off x="10739936" y="1890892"/>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TextBox 10">
            <a:extLst>
              <a:ext uri="{FF2B5EF4-FFF2-40B4-BE49-F238E27FC236}">
                <a16:creationId xmlns:a16="http://schemas.microsoft.com/office/drawing/2014/main" id="{0BBD68DA-B3F2-BD53-E324-55396E521F00}"/>
              </a:ext>
            </a:extLst>
          </p:cNvPr>
          <p:cNvSpPr txBox="1"/>
          <p:nvPr/>
        </p:nvSpPr>
        <p:spPr>
          <a:xfrm>
            <a:off x="10760074" y="1955799"/>
            <a:ext cx="1156677" cy="571500"/>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Stress management trainings</a:t>
            </a:r>
            <a:endParaRPr lang="en-US" sz="1400">
              <a:solidFill>
                <a:srgbClr val="DBDBDB"/>
              </a:solidFill>
            </a:endParaRPr>
          </a:p>
        </p:txBody>
      </p:sp>
      <p:sp>
        <p:nvSpPr>
          <p:cNvPr id="20" name="Rectangle: Rounded Corners 39">
            <a:extLst>
              <a:ext uri="{FF2B5EF4-FFF2-40B4-BE49-F238E27FC236}">
                <a16:creationId xmlns:a16="http://schemas.microsoft.com/office/drawing/2014/main" id="{C3C7CE44-822D-0859-CBB6-8D28CAC09990}"/>
              </a:ext>
            </a:extLst>
          </p:cNvPr>
          <p:cNvSpPr/>
          <p:nvPr/>
        </p:nvSpPr>
        <p:spPr>
          <a:xfrm>
            <a:off x="9325079" y="2565323"/>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TextBox 20">
            <a:extLst>
              <a:ext uri="{FF2B5EF4-FFF2-40B4-BE49-F238E27FC236}">
                <a16:creationId xmlns:a16="http://schemas.microsoft.com/office/drawing/2014/main" id="{604F6582-FF52-8D76-FDD1-CD1FA58C4BF5}"/>
              </a:ext>
            </a:extLst>
          </p:cNvPr>
          <p:cNvSpPr txBox="1"/>
          <p:nvPr/>
        </p:nvSpPr>
        <p:spPr>
          <a:xfrm>
            <a:off x="9345217" y="2696559"/>
            <a:ext cx="1156677" cy="571500"/>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Well-being apps</a:t>
            </a:r>
            <a:endParaRPr lang="en-US">
              <a:solidFill>
                <a:srgbClr val="DBDBDB"/>
              </a:solidFill>
            </a:endParaRPr>
          </a:p>
        </p:txBody>
      </p:sp>
      <p:sp>
        <p:nvSpPr>
          <p:cNvPr id="23" name="Rectangle: Rounded Corners 39">
            <a:extLst>
              <a:ext uri="{FF2B5EF4-FFF2-40B4-BE49-F238E27FC236}">
                <a16:creationId xmlns:a16="http://schemas.microsoft.com/office/drawing/2014/main" id="{363C5B47-0414-E623-28EF-6112811D55F5}"/>
              </a:ext>
            </a:extLst>
          </p:cNvPr>
          <p:cNvSpPr/>
          <p:nvPr/>
        </p:nvSpPr>
        <p:spPr>
          <a:xfrm>
            <a:off x="10873297" y="2963381"/>
            <a:ext cx="1180123" cy="694227"/>
          </a:xfrm>
          <a:prstGeom prst="roundRect">
            <a:avLst/>
          </a:prstGeom>
          <a:solidFill>
            <a:schemeClr val="bg1">
              <a:lumMod val="85000"/>
              <a:alpha val="80000"/>
            </a:schemeClr>
          </a:solidFill>
          <a:ln>
            <a:solidFill>
              <a:schemeClr val="bg1">
                <a:lumMod val="85000"/>
              </a:schemeClr>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 name="TextBox 27">
            <a:extLst>
              <a:ext uri="{FF2B5EF4-FFF2-40B4-BE49-F238E27FC236}">
                <a16:creationId xmlns:a16="http://schemas.microsoft.com/office/drawing/2014/main" id="{B6CAF3D8-9101-F23F-B58A-A9595CF4D7A0}"/>
              </a:ext>
            </a:extLst>
          </p:cNvPr>
          <p:cNvSpPr txBox="1"/>
          <p:nvPr/>
        </p:nvSpPr>
        <p:spPr>
          <a:xfrm>
            <a:off x="10893436" y="3094617"/>
            <a:ext cx="1156677" cy="571500"/>
          </a:xfrm>
          <a:prstGeom prst="rect">
            <a:avLst/>
          </a:prstGeom>
          <a:noFill/>
        </p:spPr>
        <p:txBody>
          <a:bodyPr wrap="square" lIns="0" tIns="0" rIns="0" bIns="0" rtlCol="0" anchor="t">
            <a:noAutofit/>
          </a:bodyPr>
          <a:lstStyle/>
          <a:p>
            <a:pPr algn="ctr"/>
            <a:r>
              <a:rPr lang="en-US" sz="1400" b="1">
                <a:solidFill>
                  <a:srgbClr val="DBDBDB"/>
                </a:solidFill>
                <a:effectLst>
                  <a:innerShdw blurRad="63500" dist="50800" dir="13500000">
                    <a:prstClr val="black">
                      <a:alpha val="50000"/>
                    </a:prstClr>
                  </a:innerShdw>
                </a:effectLst>
              </a:rPr>
              <a:t>Relaxation classes</a:t>
            </a:r>
            <a:endParaRPr lang="en-US">
              <a:solidFill>
                <a:srgbClr val="DBDBDB"/>
              </a:solidFill>
            </a:endParaRPr>
          </a:p>
        </p:txBody>
      </p:sp>
      <p:sp>
        <p:nvSpPr>
          <p:cNvPr id="24" name="Rectangle 23">
            <a:extLst>
              <a:ext uri="{FF2B5EF4-FFF2-40B4-BE49-F238E27FC236}">
                <a16:creationId xmlns:a16="http://schemas.microsoft.com/office/drawing/2014/main" id="{EBB3328C-0FC9-10D9-CE31-B6BBB584184A}"/>
              </a:ext>
            </a:extLst>
          </p:cNvPr>
          <p:cNvSpPr/>
          <p:nvPr/>
        </p:nvSpPr>
        <p:spPr>
          <a:xfrm>
            <a:off x="3174" y="0"/>
            <a:ext cx="12185651" cy="6856214"/>
          </a:xfrm>
          <a:prstGeom prst="rect">
            <a:avLst/>
          </a:prstGeom>
          <a:solidFill>
            <a:schemeClr val="tx1">
              <a:lumMod val="50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16" tIns="45708" rIns="91416" bIns="45708" numCol="1" spcCol="0" rtlCol="0" fromWordArt="0" anchor="ctr" anchorCtr="0" forceAA="0" compatLnSpc="1">
            <a:prstTxWarp prst="textNoShape">
              <a:avLst/>
            </a:prstTxWarp>
            <a:noAutofit/>
          </a:bodyPr>
          <a:lstStyle/>
          <a:p>
            <a:pPr marL="1485454" lvl="2" indent="-571329">
              <a:spcAft>
                <a:spcPts val="1200"/>
              </a:spcAft>
              <a:buFont typeface="Arial" panose="020B0604020202020204" pitchFamily="34" charset="0"/>
              <a:buChar char="•"/>
            </a:pPr>
            <a:endParaRPr lang="en-US" sz="1799" dirty="0">
              <a:solidFill>
                <a:schemeClr val="bg1"/>
              </a:solidFill>
              <a:latin typeface="Lato" panose="020F0502020204030203" pitchFamily="34" charset="77"/>
            </a:endParaRPr>
          </a:p>
        </p:txBody>
      </p:sp>
      <p:sp>
        <p:nvSpPr>
          <p:cNvPr id="30" name="Rectangle 29">
            <a:extLst>
              <a:ext uri="{FF2B5EF4-FFF2-40B4-BE49-F238E27FC236}">
                <a16:creationId xmlns:a16="http://schemas.microsoft.com/office/drawing/2014/main" id="{5261404A-AAC2-1D9F-55AF-A65BDB71EC48}"/>
              </a:ext>
            </a:extLst>
          </p:cNvPr>
          <p:cNvSpPr/>
          <p:nvPr/>
        </p:nvSpPr>
        <p:spPr>
          <a:xfrm>
            <a:off x="742073" y="302031"/>
            <a:ext cx="10716404" cy="629907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Triangle 24">
            <a:extLst>
              <a:ext uri="{FF2B5EF4-FFF2-40B4-BE49-F238E27FC236}">
                <a16:creationId xmlns:a16="http://schemas.microsoft.com/office/drawing/2014/main" id="{48C98044-300C-B5F3-89FB-C74D85D83F4A}"/>
              </a:ext>
            </a:extLst>
          </p:cNvPr>
          <p:cNvSpPr/>
          <p:nvPr/>
        </p:nvSpPr>
        <p:spPr>
          <a:xfrm rot="10800000">
            <a:off x="1211139" y="1116085"/>
            <a:ext cx="7171387" cy="5403107"/>
          </a:xfrm>
          <a:prstGeom prst="triangle">
            <a:avLst/>
          </a:prstGeom>
          <a:solidFill>
            <a:schemeClr val="tx2">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Triangle 25">
            <a:extLst>
              <a:ext uri="{FF2B5EF4-FFF2-40B4-BE49-F238E27FC236}">
                <a16:creationId xmlns:a16="http://schemas.microsoft.com/office/drawing/2014/main" id="{ACD277CC-80B8-E233-DC54-0ABCB7D9E95C}"/>
              </a:ext>
            </a:extLst>
          </p:cNvPr>
          <p:cNvSpPr/>
          <p:nvPr/>
        </p:nvSpPr>
        <p:spPr>
          <a:xfrm rot="10800000">
            <a:off x="3598123" y="4264636"/>
            <a:ext cx="2443523" cy="1799596"/>
          </a:xfrm>
          <a:prstGeom prst="triangle">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9" name="Rounded Rectangle 28">
            <a:extLst>
              <a:ext uri="{FF2B5EF4-FFF2-40B4-BE49-F238E27FC236}">
                <a16:creationId xmlns:a16="http://schemas.microsoft.com/office/drawing/2014/main" id="{1C44AEEB-E156-A4C2-5FA6-6A4BF7905E66}"/>
              </a:ext>
            </a:extLst>
          </p:cNvPr>
          <p:cNvSpPr/>
          <p:nvPr/>
        </p:nvSpPr>
        <p:spPr>
          <a:xfrm>
            <a:off x="2362362" y="1350093"/>
            <a:ext cx="4868939" cy="1150857"/>
          </a:xfrm>
          <a:prstGeom prst="round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TextBox 35">
            <a:extLst>
              <a:ext uri="{FF2B5EF4-FFF2-40B4-BE49-F238E27FC236}">
                <a16:creationId xmlns:a16="http://schemas.microsoft.com/office/drawing/2014/main" id="{50501E0E-BFBD-00C7-C565-2472E32815F7}"/>
              </a:ext>
            </a:extLst>
          </p:cNvPr>
          <p:cNvSpPr txBox="1"/>
          <p:nvPr/>
        </p:nvSpPr>
        <p:spPr>
          <a:xfrm>
            <a:off x="4265855" y="4425267"/>
            <a:ext cx="1108058" cy="792796"/>
          </a:xfrm>
          <a:prstGeom prst="rect">
            <a:avLst/>
          </a:prstGeom>
          <a:noFill/>
        </p:spPr>
        <p:txBody>
          <a:bodyPr wrap="square" lIns="0" tIns="0" rIns="0" bIns="0" rtlCol="0">
            <a:noAutofit/>
          </a:bodyPr>
          <a:lstStyle/>
          <a:p>
            <a:pPr algn="ctr"/>
            <a:r>
              <a:rPr lang="en-US" dirty="0">
                <a:solidFill>
                  <a:schemeClr val="bg1"/>
                </a:solidFill>
              </a:rPr>
              <a:t>Policies, Practices, Resources</a:t>
            </a:r>
          </a:p>
        </p:txBody>
      </p:sp>
      <p:sp>
        <p:nvSpPr>
          <p:cNvPr id="37" name="Rounded Rectangle 36">
            <a:extLst>
              <a:ext uri="{FF2B5EF4-FFF2-40B4-BE49-F238E27FC236}">
                <a16:creationId xmlns:a16="http://schemas.microsoft.com/office/drawing/2014/main" id="{28B25D80-E28D-3CEF-7E76-2FBD426FC45A}"/>
              </a:ext>
            </a:extLst>
          </p:cNvPr>
          <p:cNvSpPr/>
          <p:nvPr/>
        </p:nvSpPr>
        <p:spPr>
          <a:xfrm>
            <a:off x="4937565" y="2851520"/>
            <a:ext cx="1463792" cy="1150857"/>
          </a:xfrm>
          <a:prstGeom prst="round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Rounded Rectangle 37">
            <a:extLst>
              <a:ext uri="{FF2B5EF4-FFF2-40B4-BE49-F238E27FC236}">
                <a16:creationId xmlns:a16="http://schemas.microsoft.com/office/drawing/2014/main" id="{70EAFDAA-139F-64EF-8CA4-4B5484902973}"/>
              </a:ext>
            </a:extLst>
          </p:cNvPr>
          <p:cNvSpPr/>
          <p:nvPr/>
        </p:nvSpPr>
        <p:spPr>
          <a:xfrm>
            <a:off x="3206161" y="2841366"/>
            <a:ext cx="1463792" cy="1150857"/>
          </a:xfrm>
          <a:prstGeom prst="round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TextBox 39">
            <a:extLst>
              <a:ext uri="{FF2B5EF4-FFF2-40B4-BE49-F238E27FC236}">
                <a16:creationId xmlns:a16="http://schemas.microsoft.com/office/drawing/2014/main" id="{CF61B58A-417D-80D6-1B5F-DBD8714A7034}"/>
              </a:ext>
            </a:extLst>
          </p:cNvPr>
          <p:cNvSpPr txBox="1"/>
          <p:nvPr/>
        </p:nvSpPr>
        <p:spPr>
          <a:xfrm>
            <a:off x="3384028" y="3113729"/>
            <a:ext cx="1108058" cy="792796"/>
          </a:xfrm>
          <a:prstGeom prst="rect">
            <a:avLst/>
          </a:prstGeom>
          <a:noFill/>
        </p:spPr>
        <p:txBody>
          <a:bodyPr wrap="square" lIns="0" tIns="0" rIns="0" bIns="0" rtlCol="0">
            <a:noAutofit/>
          </a:bodyPr>
          <a:lstStyle/>
          <a:p>
            <a:pPr algn="ctr"/>
            <a:r>
              <a:rPr lang="en-US" dirty="0">
                <a:solidFill>
                  <a:schemeClr val="bg1"/>
                </a:solidFill>
              </a:rPr>
              <a:t>Relation-ships</a:t>
            </a:r>
          </a:p>
        </p:txBody>
      </p:sp>
      <p:sp>
        <p:nvSpPr>
          <p:cNvPr id="41" name="TextBox 40">
            <a:extLst>
              <a:ext uri="{FF2B5EF4-FFF2-40B4-BE49-F238E27FC236}">
                <a16:creationId xmlns:a16="http://schemas.microsoft.com/office/drawing/2014/main" id="{054CA0DC-1024-6AE6-7E5B-F1BC2F9EE5B3}"/>
              </a:ext>
            </a:extLst>
          </p:cNvPr>
          <p:cNvSpPr txBox="1"/>
          <p:nvPr/>
        </p:nvSpPr>
        <p:spPr>
          <a:xfrm>
            <a:off x="5114069" y="3117558"/>
            <a:ext cx="1108058" cy="792796"/>
          </a:xfrm>
          <a:prstGeom prst="rect">
            <a:avLst/>
          </a:prstGeom>
          <a:noFill/>
        </p:spPr>
        <p:txBody>
          <a:bodyPr wrap="square" lIns="0" tIns="0" rIns="0" bIns="0" rtlCol="0">
            <a:noAutofit/>
          </a:bodyPr>
          <a:lstStyle/>
          <a:p>
            <a:pPr algn="ctr"/>
            <a:r>
              <a:rPr lang="en-US" dirty="0">
                <a:solidFill>
                  <a:schemeClr val="bg1"/>
                </a:solidFill>
              </a:rPr>
              <a:t>Power Dynamics</a:t>
            </a:r>
          </a:p>
        </p:txBody>
      </p:sp>
      <p:sp>
        <p:nvSpPr>
          <p:cNvPr id="45" name="TextBox 44">
            <a:extLst>
              <a:ext uri="{FF2B5EF4-FFF2-40B4-BE49-F238E27FC236}">
                <a16:creationId xmlns:a16="http://schemas.microsoft.com/office/drawing/2014/main" id="{0DAC9ECD-04E0-00C6-B5E5-868C4D9D0D0C}"/>
              </a:ext>
            </a:extLst>
          </p:cNvPr>
          <p:cNvSpPr txBox="1"/>
          <p:nvPr/>
        </p:nvSpPr>
        <p:spPr>
          <a:xfrm>
            <a:off x="3818695" y="1741447"/>
            <a:ext cx="1956272" cy="792796"/>
          </a:xfrm>
          <a:prstGeom prst="rect">
            <a:avLst/>
          </a:prstGeom>
          <a:noFill/>
        </p:spPr>
        <p:txBody>
          <a:bodyPr wrap="square" lIns="0" tIns="0" rIns="0" bIns="0" rtlCol="0">
            <a:noAutofit/>
          </a:bodyPr>
          <a:lstStyle/>
          <a:p>
            <a:pPr algn="ctr"/>
            <a:r>
              <a:rPr lang="en-US" dirty="0">
                <a:solidFill>
                  <a:schemeClr val="bg1"/>
                </a:solidFill>
              </a:rPr>
              <a:t>Mental Models</a:t>
            </a:r>
          </a:p>
        </p:txBody>
      </p:sp>
      <p:cxnSp>
        <p:nvCxnSpPr>
          <p:cNvPr id="47" name="Straight Connector 46">
            <a:extLst>
              <a:ext uri="{FF2B5EF4-FFF2-40B4-BE49-F238E27FC236}">
                <a16:creationId xmlns:a16="http://schemas.microsoft.com/office/drawing/2014/main" id="{E6C07E59-1A1C-EEC5-14D5-5B3CBE9E1FA7}"/>
              </a:ext>
            </a:extLst>
          </p:cNvPr>
          <p:cNvCxnSpPr/>
          <p:nvPr/>
        </p:nvCxnSpPr>
        <p:spPr>
          <a:xfrm>
            <a:off x="7525964" y="2673747"/>
            <a:ext cx="3646176" cy="0"/>
          </a:xfrm>
          <a:prstGeom prst="line">
            <a:avLst/>
          </a:prstGeom>
          <a:ln w="76200" cap="rnd">
            <a:solidFill>
              <a:schemeClr val="tx1"/>
            </a:solidFill>
            <a:prstDash val="dash"/>
            <a:tailEnd type="none"/>
          </a:ln>
          <a:effectLst/>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CD03BF8B-32A0-1532-24C6-C861775B6A94}"/>
              </a:ext>
            </a:extLst>
          </p:cNvPr>
          <p:cNvCxnSpPr>
            <a:cxnSpLocks/>
          </p:cNvCxnSpPr>
          <p:nvPr/>
        </p:nvCxnSpPr>
        <p:spPr>
          <a:xfrm>
            <a:off x="6577112" y="4152151"/>
            <a:ext cx="4453251" cy="0"/>
          </a:xfrm>
          <a:prstGeom prst="line">
            <a:avLst/>
          </a:prstGeom>
          <a:ln w="76200" cap="rnd">
            <a:solidFill>
              <a:schemeClr val="tx1"/>
            </a:solidFill>
            <a:prstDash val="dash"/>
            <a:tailEnd type="none"/>
          </a:ln>
          <a:effectLst/>
        </p:spPr>
        <p:style>
          <a:lnRef idx="2">
            <a:schemeClr val="accent1"/>
          </a:lnRef>
          <a:fillRef idx="0">
            <a:schemeClr val="accent1"/>
          </a:fillRef>
          <a:effectRef idx="1">
            <a:schemeClr val="accent1"/>
          </a:effectRef>
          <a:fontRef idx="minor">
            <a:schemeClr val="tx1"/>
          </a:fontRef>
        </p:style>
      </p:cxnSp>
      <p:sp>
        <p:nvSpPr>
          <p:cNvPr id="60" name="TextBox 59">
            <a:extLst>
              <a:ext uri="{FF2B5EF4-FFF2-40B4-BE49-F238E27FC236}">
                <a16:creationId xmlns:a16="http://schemas.microsoft.com/office/drawing/2014/main" id="{62B44C08-4893-0EDA-0CA3-F66480D24BCD}"/>
              </a:ext>
            </a:extLst>
          </p:cNvPr>
          <p:cNvSpPr txBox="1"/>
          <p:nvPr/>
        </p:nvSpPr>
        <p:spPr>
          <a:xfrm>
            <a:off x="8617260" y="1566389"/>
            <a:ext cx="2046135" cy="659483"/>
          </a:xfrm>
          <a:prstGeom prst="rect">
            <a:avLst/>
          </a:prstGeom>
          <a:noFill/>
        </p:spPr>
        <p:txBody>
          <a:bodyPr wrap="square" lIns="0" tIns="0" rIns="0" bIns="0" rtlCol="0">
            <a:noAutofit/>
          </a:bodyPr>
          <a:lstStyle/>
          <a:p>
            <a:pPr algn="ctr"/>
            <a:r>
              <a:rPr lang="en-US" sz="2000" dirty="0"/>
              <a:t>Individual Change</a:t>
            </a:r>
          </a:p>
        </p:txBody>
      </p:sp>
      <p:sp>
        <p:nvSpPr>
          <p:cNvPr id="61" name="TextBox 60">
            <a:extLst>
              <a:ext uri="{FF2B5EF4-FFF2-40B4-BE49-F238E27FC236}">
                <a16:creationId xmlns:a16="http://schemas.microsoft.com/office/drawing/2014/main" id="{49B40E32-8D61-6C45-6279-0010F46C3AEE}"/>
              </a:ext>
            </a:extLst>
          </p:cNvPr>
          <p:cNvSpPr txBox="1"/>
          <p:nvPr/>
        </p:nvSpPr>
        <p:spPr>
          <a:xfrm>
            <a:off x="8116226" y="3080315"/>
            <a:ext cx="2046135" cy="659483"/>
          </a:xfrm>
          <a:prstGeom prst="rect">
            <a:avLst/>
          </a:prstGeom>
          <a:noFill/>
        </p:spPr>
        <p:txBody>
          <a:bodyPr wrap="square" lIns="0" tIns="0" rIns="0" bIns="0" rtlCol="0">
            <a:noAutofit/>
          </a:bodyPr>
          <a:lstStyle/>
          <a:p>
            <a:pPr algn="ctr"/>
            <a:r>
              <a:rPr lang="en-US" sz="2000" dirty="0"/>
              <a:t>Relational Change</a:t>
            </a:r>
          </a:p>
        </p:txBody>
      </p:sp>
      <p:sp>
        <p:nvSpPr>
          <p:cNvPr id="1024" name="TextBox 1023">
            <a:extLst>
              <a:ext uri="{FF2B5EF4-FFF2-40B4-BE49-F238E27FC236}">
                <a16:creationId xmlns:a16="http://schemas.microsoft.com/office/drawing/2014/main" id="{CD9E7962-3EB9-2CB9-8C38-1318FD554A04}"/>
              </a:ext>
            </a:extLst>
          </p:cNvPr>
          <p:cNvSpPr txBox="1"/>
          <p:nvPr/>
        </p:nvSpPr>
        <p:spPr>
          <a:xfrm>
            <a:off x="7594192" y="4705720"/>
            <a:ext cx="2046135" cy="659483"/>
          </a:xfrm>
          <a:prstGeom prst="rect">
            <a:avLst/>
          </a:prstGeom>
          <a:noFill/>
        </p:spPr>
        <p:txBody>
          <a:bodyPr wrap="square" lIns="0" tIns="0" rIns="0" bIns="0" rtlCol="0">
            <a:noAutofit/>
          </a:bodyPr>
          <a:lstStyle/>
          <a:p>
            <a:pPr algn="ctr"/>
            <a:r>
              <a:rPr lang="en-US" sz="2000" dirty="0"/>
              <a:t>Structural Change</a:t>
            </a:r>
          </a:p>
        </p:txBody>
      </p:sp>
      <p:sp>
        <p:nvSpPr>
          <p:cNvPr id="1025" name="TextBox 1024">
            <a:extLst>
              <a:ext uri="{FF2B5EF4-FFF2-40B4-BE49-F238E27FC236}">
                <a16:creationId xmlns:a16="http://schemas.microsoft.com/office/drawing/2014/main" id="{DBBB15AA-7DBE-C591-7CE3-E8F8877728A1}"/>
              </a:ext>
            </a:extLst>
          </p:cNvPr>
          <p:cNvSpPr txBox="1"/>
          <p:nvPr/>
        </p:nvSpPr>
        <p:spPr>
          <a:xfrm>
            <a:off x="3316993" y="447457"/>
            <a:ext cx="6042205" cy="492672"/>
          </a:xfrm>
          <a:prstGeom prst="rect">
            <a:avLst/>
          </a:prstGeom>
          <a:noFill/>
        </p:spPr>
        <p:txBody>
          <a:bodyPr wrap="square" lIns="0" tIns="0" rIns="0" bIns="0" rtlCol="0">
            <a:noAutofit/>
          </a:bodyPr>
          <a:lstStyle/>
          <a:p>
            <a:pPr algn="l"/>
            <a:r>
              <a:rPr lang="en-US" sz="3200" b="1" dirty="0"/>
              <a:t>The Conditions of Systems Change</a:t>
            </a:r>
          </a:p>
        </p:txBody>
      </p:sp>
      <p:sp>
        <p:nvSpPr>
          <p:cNvPr id="1027" name="TextBox 1026">
            <a:extLst>
              <a:ext uri="{FF2B5EF4-FFF2-40B4-BE49-F238E27FC236}">
                <a16:creationId xmlns:a16="http://schemas.microsoft.com/office/drawing/2014/main" id="{5C5FA25E-36B8-2E6E-1EFE-244DAC9CA51B}"/>
              </a:ext>
            </a:extLst>
          </p:cNvPr>
          <p:cNvSpPr txBox="1"/>
          <p:nvPr/>
        </p:nvSpPr>
        <p:spPr>
          <a:xfrm>
            <a:off x="6236973" y="6345291"/>
            <a:ext cx="5028073" cy="128138"/>
          </a:xfrm>
          <a:prstGeom prst="rect">
            <a:avLst/>
          </a:prstGeom>
          <a:noFill/>
        </p:spPr>
        <p:txBody>
          <a:bodyPr wrap="square" lIns="0" tIns="0" rIns="0" bIns="0" rtlCol="0">
            <a:noAutofit/>
          </a:bodyPr>
          <a:lstStyle/>
          <a:p>
            <a:pPr algn="r"/>
            <a:r>
              <a:rPr lang="en-US" sz="800" dirty="0"/>
              <a:t>Adapted from Kania J, Kramer M, Senge P (2018). </a:t>
            </a:r>
            <a:r>
              <a:rPr lang="en-US" sz="800" i="1" dirty="0"/>
              <a:t>The Waters of Systems Change.</a:t>
            </a:r>
            <a:endParaRPr lang="en-US" sz="800" dirty="0"/>
          </a:p>
        </p:txBody>
      </p:sp>
      <p:sp>
        <p:nvSpPr>
          <p:cNvPr id="27" name="Rectangle 26">
            <a:extLst>
              <a:ext uri="{FF2B5EF4-FFF2-40B4-BE49-F238E27FC236}">
                <a16:creationId xmlns:a16="http://schemas.microsoft.com/office/drawing/2014/main" id="{0755EA73-025B-ADEF-7FDC-49506393C771}"/>
              </a:ext>
            </a:extLst>
          </p:cNvPr>
          <p:cNvSpPr/>
          <p:nvPr/>
        </p:nvSpPr>
        <p:spPr>
          <a:xfrm>
            <a:off x="2647128" y="2799787"/>
            <a:ext cx="7871503" cy="1236218"/>
          </a:xfrm>
          <a:prstGeom prst="rect">
            <a:avLst/>
          </a:prstGeom>
          <a:noFill/>
          <a:ln w="38100">
            <a:solidFill>
              <a:schemeClr val="accent3"/>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3"/>
              </a:solidFill>
            </a:endParaRPr>
          </a:p>
        </p:txBody>
      </p:sp>
    </p:spTree>
    <p:extLst>
      <p:ext uri="{BB962C8B-B14F-4D97-AF65-F5344CB8AC3E}">
        <p14:creationId xmlns:p14="http://schemas.microsoft.com/office/powerpoint/2010/main" val="6503192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70D01-97B1-B143-85A8-11A400607BCF}"/>
              </a:ext>
            </a:extLst>
          </p:cNvPr>
          <p:cNvSpPr>
            <a:spLocks noGrp="1"/>
          </p:cNvSpPr>
          <p:nvPr>
            <p:ph type="title"/>
          </p:nvPr>
        </p:nvSpPr>
        <p:spPr/>
        <p:txBody>
          <a:bodyPr/>
          <a:lstStyle/>
          <a:p>
            <a:pPr>
              <a:spcAft>
                <a:spcPts val="1200"/>
              </a:spcAft>
            </a:pPr>
            <a:r>
              <a:rPr lang="en-US" dirty="0"/>
              <a:t>Relational communities</a:t>
            </a:r>
            <a:br>
              <a:rPr lang="en-US" dirty="0"/>
            </a:br>
            <a:r>
              <a:rPr lang="en-US" dirty="0"/>
              <a:t>Unpack power</a:t>
            </a:r>
          </a:p>
        </p:txBody>
      </p:sp>
      <p:sp>
        <p:nvSpPr>
          <p:cNvPr id="4" name="Rectangle 3">
            <a:extLst>
              <a:ext uri="{FF2B5EF4-FFF2-40B4-BE49-F238E27FC236}">
                <a16:creationId xmlns:a16="http://schemas.microsoft.com/office/drawing/2014/main" id="{BBA45A01-FADA-2E41-946C-BB349079AB9A}"/>
              </a:ext>
            </a:extLst>
          </p:cNvPr>
          <p:cNvSpPr/>
          <p:nvPr/>
        </p:nvSpPr>
        <p:spPr>
          <a:xfrm>
            <a:off x="10237694" y="6233396"/>
            <a:ext cx="1685365" cy="624604"/>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Rectangle 4">
            <a:extLst>
              <a:ext uri="{FF2B5EF4-FFF2-40B4-BE49-F238E27FC236}">
                <a16:creationId xmlns:a16="http://schemas.microsoft.com/office/drawing/2014/main" id="{8D3B029C-293E-BB4D-883A-E22AB33D9E02}"/>
              </a:ext>
            </a:extLst>
          </p:cNvPr>
          <p:cNvSpPr/>
          <p:nvPr/>
        </p:nvSpPr>
        <p:spPr>
          <a:xfrm>
            <a:off x="265766" y="6233396"/>
            <a:ext cx="3481481" cy="447709"/>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TextBox 2">
            <a:extLst>
              <a:ext uri="{FF2B5EF4-FFF2-40B4-BE49-F238E27FC236}">
                <a16:creationId xmlns:a16="http://schemas.microsoft.com/office/drawing/2014/main" id="{5BB0494A-E82C-2045-3C43-89890CBA36E4}"/>
              </a:ext>
            </a:extLst>
          </p:cNvPr>
          <p:cNvSpPr txBox="1"/>
          <p:nvPr/>
        </p:nvSpPr>
        <p:spPr>
          <a:xfrm>
            <a:off x="4457700" y="2501900"/>
            <a:ext cx="0" cy="0"/>
          </a:xfrm>
          <a:prstGeom prst="rect">
            <a:avLst/>
          </a:prstGeom>
          <a:noFill/>
        </p:spPr>
        <p:txBody>
          <a:bodyPr wrap="none" lIns="0" tIns="0" rIns="0" bIns="0" rtlCol="0">
            <a:noAutofit/>
          </a:bodyPr>
          <a:lstStyle/>
          <a:p>
            <a:pPr algn="l"/>
            <a:endParaRPr lang="en-US" sz="2000" dirty="0"/>
          </a:p>
        </p:txBody>
      </p:sp>
      <p:sp>
        <p:nvSpPr>
          <p:cNvPr id="6" name="Rectangle 5">
            <a:extLst>
              <a:ext uri="{FF2B5EF4-FFF2-40B4-BE49-F238E27FC236}">
                <a16:creationId xmlns:a16="http://schemas.microsoft.com/office/drawing/2014/main" id="{FBBE17CD-A3D2-3015-51BB-EE52E9FE71F2}"/>
              </a:ext>
            </a:extLst>
          </p:cNvPr>
          <p:cNvSpPr/>
          <p:nvPr/>
        </p:nvSpPr>
        <p:spPr>
          <a:xfrm>
            <a:off x="4239491" y="5241122"/>
            <a:ext cx="3103418" cy="374072"/>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1034956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person&amp;#39;s hand&#10;&#10;Description automatically generated">
            <a:extLst>
              <a:ext uri="{FF2B5EF4-FFF2-40B4-BE49-F238E27FC236}">
                <a16:creationId xmlns:a16="http://schemas.microsoft.com/office/drawing/2014/main" id="{EED05584-864B-50CD-5D47-E1930D4F6553}"/>
              </a:ext>
            </a:extLst>
          </p:cNvPr>
          <p:cNvPicPr>
            <a:picLocks noChangeAspect="1"/>
          </p:cNvPicPr>
          <p:nvPr/>
        </p:nvPicPr>
        <p:blipFill>
          <a:blip r:embed="rId2"/>
          <a:stretch>
            <a:fillRect/>
          </a:stretch>
        </p:blipFill>
        <p:spPr>
          <a:xfrm>
            <a:off x="882" y="-372"/>
            <a:ext cx="12188825" cy="4809860"/>
          </a:xfrm>
          <a:prstGeom prst="rect">
            <a:avLst/>
          </a:prstGeom>
        </p:spPr>
      </p:pic>
      <p:sp>
        <p:nvSpPr>
          <p:cNvPr id="4" name="Comparison">
            <a:extLst>
              <a:ext uri="{FF2B5EF4-FFF2-40B4-BE49-F238E27FC236}">
                <a16:creationId xmlns:a16="http://schemas.microsoft.com/office/drawing/2014/main" id="{513BF3A8-C09D-AEB6-3547-5D7C5FC992BA}"/>
              </a:ext>
            </a:extLst>
          </p:cNvPr>
          <p:cNvSpPr txBox="1"/>
          <p:nvPr/>
        </p:nvSpPr>
        <p:spPr>
          <a:xfrm>
            <a:off x="3208369" y="5064226"/>
            <a:ext cx="5704171" cy="684693"/>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nchor="t"/>
          <a:lstStyle>
            <a:lvl1pPr>
              <a:lnSpc>
                <a:spcPct val="80000"/>
              </a:lnSpc>
              <a:defRPr sz="6000" cap="none" spc="0">
                <a:latin typeface="DM Serif Display Regular"/>
                <a:ea typeface="DM Serif Display Regular"/>
                <a:cs typeface="DM Serif Display Regular"/>
                <a:sym typeface="DM Serif Display Regular"/>
              </a:defRPr>
            </a:lvl1pPr>
          </a:lstStyle>
          <a:p>
            <a:pPr algn="ctr" defTabSz="412667" hangingPunct="0"/>
            <a:r>
              <a:rPr lang="en-US" sz="3599" b="1" kern="0">
                <a:solidFill>
                  <a:srgbClr val="000000"/>
                </a:solidFill>
                <a:latin typeface="Georgia"/>
              </a:rPr>
              <a:t>What is Power?</a:t>
            </a:r>
            <a:endParaRPr lang="en-US" sz="2999" kern="0">
              <a:solidFill>
                <a:srgbClr val="000000"/>
              </a:solidFill>
            </a:endParaRPr>
          </a:p>
        </p:txBody>
      </p:sp>
    </p:spTree>
    <p:extLst>
      <p:ext uri="{BB962C8B-B14F-4D97-AF65-F5344CB8AC3E}">
        <p14:creationId xmlns:p14="http://schemas.microsoft.com/office/powerpoint/2010/main" val="2174592212"/>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person&amp;#39;s hand&#10;&#10;Description automatically generated">
            <a:extLst>
              <a:ext uri="{FF2B5EF4-FFF2-40B4-BE49-F238E27FC236}">
                <a16:creationId xmlns:a16="http://schemas.microsoft.com/office/drawing/2014/main" id="{EED05584-864B-50CD-5D47-E1930D4F6553}"/>
              </a:ext>
            </a:extLst>
          </p:cNvPr>
          <p:cNvPicPr>
            <a:picLocks noChangeAspect="1"/>
          </p:cNvPicPr>
          <p:nvPr/>
        </p:nvPicPr>
        <p:blipFill>
          <a:blip r:embed="rId2"/>
          <a:stretch>
            <a:fillRect/>
          </a:stretch>
        </p:blipFill>
        <p:spPr>
          <a:xfrm>
            <a:off x="882" y="-372"/>
            <a:ext cx="12188825" cy="4809860"/>
          </a:xfrm>
          <a:prstGeom prst="rect">
            <a:avLst/>
          </a:prstGeom>
        </p:spPr>
      </p:pic>
      <p:sp>
        <p:nvSpPr>
          <p:cNvPr id="4" name="Comparison">
            <a:extLst>
              <a:ext uri="{FF2B5EF4-FFF2-40B4-BE49-F238E27FC236}">
                <a16:creationId xmlns:a16="http://schemas.microsoft.com/office/drawing/2014/main" id="{513BF3A8-C09D-AEB6-3547-5D7C5FC992BA}"/>
              </a:ext>
            </a:extLst>
          </p:cNvPr>
          <p:cNvSpPr txBox="1"/>
          <p:nvPr/>
        </p:nvSpPr>
        <p:spPr>
          <a:xfrm>
            <a:off x="3208369" y="5064226"/>
            <a:ext cx="5704171" cy="684693"/>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nchor="t"/>
          <a:lstStyle>
            <a:lvl1pPr>
              <a:lnSpc>
                <a:spcPct val="80000"/>
              </a:lnSpc>
              <a:defRPr sz="6000" cap="none" spc="0">
                <a:latin typeface="DM Serif Display Regular"/>
                <a:ea typeface="DM Serif Display Regular"/>
                <a:cs typeface="DM Serif Display Regular"/>
                <a:sym typeface="DM Serif Display Regular"/>
              </a:defRPr>
            </a:lvl1pPr>
          </a:lstStyle>
          <a:p>
            <a:pPr algn="ctr" defTabSz="412667" hangingPunct="0"/>
            <a:r>
              <a:rPr lang="en-US" sz="3599" b="1" kern="0" dirty="0">
                <a:solidFill>
                  <a:srgbClr val="000000"/>
                </a:solidFill>
                <a:latin typeface="Georgia"/>
              </a:rPr>
              <a:t>What is Power?</a:t>
            </a:r>
            <a:endParaRPr lang="en-US" sz="2999" kern="0" dirty="0">
              <a:solidFill>
                <a:srgbClr val="000000"/>
              </a:solidFill>
            </a:endParaRPr>
          </a:p>
        </p:txBody>
      </p:sp>
      <p:pic>
        <p:nvPicPr>
          <p:cNvPr id="3" name="Picture 2" descr="A black background with white text&#10;&#10;Description automatically generated">
            <a:extLst>
              <a:ext uri="{FF2B5EF4-FFF2-40B4-BE49-F238E27FC236}">
                <a16:creationId xmlns:a16="http://schemas.microsoft.com/office/drawing/2014/main" id="{88763EA5-403E-7782-AF25-D4A7A4EB5B6D}"/>
              </a:ext>
            </a:extLst>
          </p:cNvPr>
          <p:cNvPicPr>
            <a:picLocks noChangeAspect="1"/>
          </p:cNvPicPr>
          <p:nvPr/>
        </p:nvPicPr>
        <p:blipFill>
          <a:blip r:embed="rId3"/>
          <a:stretch>
            <a:fillRect/>
          </a:stretch>
        </p:blipFill>
        <p:spPr>
          <a:xfrm>
            <a:off x="2321863" y="5747367"/>
            <a:ext cx="7477963" cy="836185"/>
          </a:xfrm>
          <a:prstGeom prst="rect">
            <a:avLst/>
          </a:prstGeom>
        </p:spPr>
      </p:pic>
    </p:spTree>
    <p:extLst>
      <p:ext uri="{BB962C8B-B14F-4D97-AF65-F5344CB8AC3E}">
        <p14:creationId xmlns:p14="http://schemas.microsoft.com/office/powerpoint/2010/main" val="176728056"/>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4" name="Circle"/>
          <p:cNvSpPr/>
          <p:nvPr/>
        </p:nvSpPr>
        <p:spPr>
          <a:xfrm>
            <a:off x="2978941" y="2109329"/>
            <a:ext cx="3854877" cy="3854877"/>
          </a:xfrm>
          <a:prstGeom prst="ellipse">
            <a:avLst/>
          </a:prstGeom>
          <a:solidFill>
            <a:schemeClr val="bg2">
              <a:alpha val="60000"/>
            </a:schemeClr>
          </a:solidFill>
          <a:ln w="12700">
            <a:miter lim="400000"/>
          </a:ln>
        </p:spPr>
        <p:txBody>
          <a:bodyPr lIns="0" tIns="0" rIns="0" bIns="0" anchor="ctr"/>
          <a:lstStyle/>
          <a:p>
            <a:pPr algn="ctr" defTabSz="412667" hangingPunct="0">
              <a:defRPr sz="3200" cap="none" spc="0">
                <a:solidFill>
                  <a:srgbClr val="FFFFFF"/>
                </a:solidFill>
                <a:latin typeface="Helvetica Neue Medium"/>
                <a:ea typeface="Helvetica Neue Medium"/>
                <a:cs typeface="Helvetica Neue Medium"/>
                <a:sym typeface="Helvetica Neue Medium"/>
              </a:defRPr>
            </a:pPr>
            <a:endParaRPr sz="1600" kern="0">
              <a:solidFill>
                <a:srgbClr val="FFFFFF"/>
              </a:solidFill>
              <a:latin typeface="Helvetica Neue Medium"/>
              <a:ea typeface="Helvetica Neue Medium"/>
              <a:cs typeface="Helvetica Neue Medium"/>
              <a:sym typeface="Helvetica Neue Medium"/>
            </a:endParaRPr>
          </a:p>
        </p:txBody>
      </p:sp>
      <p:sp>
        <p:nvSpPr>
          <p:cNvPr id="1665" name="Circle"/>
          <p:cNvSpPr/>
          <p:nvPr/>
        </p:nvSpPr>
        <p:spPr>
          <a:xfrm>
            <a:off x="5355006" y="2109329"/>
            <a:ext cx="3854878" cy="3854877"/>
          </a:xfrm>
          <a:prstGeom prst="ellipse">
            <a:avLst/>
          </a:prstGeom>
          <a:solidFill>
            <a:srgbClr val="A8D3E2">
              <a:alpha val="60000"/>
            </a:srgbClr>
          </a:solidFill>
          <a:ln w="12700">
            <a:miter lim="400000"/>
          </a:ln>
        </p:spPr>
        <p:txBody>
          <a:bodyPr lIns="0" tIns="0" rIns="0" bIns="0" anchor="ctr"/>
          <a:lstStyle/>
          <a:p>
            <a:pPr algn="ctr" defTabSz="412667" hangingPunct="0">
              <a:defRPr sz="3200" cap="none" spc="0">
                <a:solidFill>
                  <a:srgbClr val="FFFFFF"/>
                </a:solidFill>
                <a:latin typeface="Helvetica Neue Medium"/>
                <a:ea typeface="Helvetica Neue Medium"/>
                <a:cs typeface="Helvetica Neue Medium"/>
                <a:sym typeface="Helvetica Neue Medium"/>
              </a:defRPr>
            </a:pPr>
            <a:endParaRPr sz="1600" kern="0">
              <a:solidFill>
                <a:srgbClr val="FFFFFF"/>
              </a:solidFill>
              <a:latin typeface="Helvetica Neue Medium"/>
              <a:ea typeface="Helvetica Neue Medium"/>
              <a:cs typeface="Helvetica Neue Medium"/>
              <a:sym typeface="Helvetica Neue Medium"/>
            </a:endParaRPr>
          </a:p>
        </p:txBody>
      </p:sp>
      <p:pic>
        <p:nvPicPr>
          <p:cNvPr id="1668" name="_logomarkblack.png" descr="_logomarkblack.png"/>
          <p:cNvPicPr>
            <a:picLocks noChangeAspect="1"/>
          </p:cNvPicPr>
          <p:nvPr/>
        </p:nvPicPr>
        <p:blipFill>
          <a:blip r:embed="rId2"/>
          <a:srcRect l="18908" t="19583" r="18908" b="19583"/>
          <a:stretch>
            <a:fillRect/>
          </a:stretch>
        </p:blipFill>
        <p:spPr>
          <a:xfrm>
            <a:off x="326740" y="6322671"/>
            <a:ext cx="207574" cy="203072"/>
          </a:xfrm>
          <a:prstGeom prst="rect">
            <a:avLst/>
          </a:prstGeom>
          <a:ln w="12700">
            <a:miter lim="400000"/>
          </a:ln>
        </p:spPr>
      </p:pic>
      <p:sp>
        <p:nvSpPr>
          <p:cNvPr id="1671" name="Comparison"/>
          <p:cNvSpPr txBox="1"/>
          <p:nvPr/>
        </p:nvSpPr>
        <p:spPr>
          <a:xfrm>
            <a:off x="680673" y="946069"/>
            <a:ext cx="9556299" cy="684693"/>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6000" cap="none" spc="0">
                <a:latin typeface="DM Serif Display Regular"/>
                <a:ea typeface="DM Serif Display Regular"/>
                <a:cs typeface="DM Serif Display Regular"/>
                <a:sym typeface="DM Serif Display Regular"/>
              </a:defRPr>
            </a:lvl1pPr>
          </a:lstStyle>
          <a:p>
            <a:pPr defTabSz="412667" hangingPunct="0"/>
            <a:r>
              <a:rPr lang="en-US" sz="3599" b="1" kern="0" dirty="0">
                <a:solidFill>
                  <a:srgbClr val="000000"/>
                </a:solidFill>
                <a:latin typeface="Georgia" panose="02040502050405020303" pitchFamily="18" charset="0"/>
              </a:rPr>
              <a:t>One Way To Look at Power…</a:t>
            </a:r>
          </a:p>
        </p:txBody>
      </p:sp>
      <p:sp>
        <p:nvSpPr>
          <p:cNvPr id="12" name="Option A">
            <a:extLst>
              <a:ext uri="{FF2B5EF4-FFF2-40B4-BE49-F238E27FC236}">
                <a16:creationId xmlns:a16="http://schemas.microsoft.com/office/drawing/2014/main" id="{2DC6D6D3-FE95-8A40-BC2F-816D57349062}"/>
              </a:ext>
            </a:extLst>
          </p:cNvPr>
          <p:cNvSpPr txBox="1"/>
          <p:nvPr/>
        </p:nvSpPr>
        <p:spPr>
          <a:xfrm>
            <a:off x="4132615" y="1802471"/>
            <a:ext cx="3923595" cy="684694"/>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4000" cap="none" spc="0">
                <a:latin typeface="DM Serif Display Regular"/>
                <a:ea typeface="DM Serif Display Regular"/>
                <a:cs typeface="DM Serif Display Regular"/>
                <a:sym typeface="DM Serif Display Regular"/>
              </a:defRPr>
            </a:lvl1pPr>
          </a:lstStyle>
          <a:p>
            <a:pPr algn="ctr" defTabSz="412667" hangingPunct="0"/>
            <a:r>
              <a:rPr lang="en-US" sz="2000" b="1" kern="0">
                <a:solidFill>
                  <a:srgbClr val="000000"/>
                </a:solidFill>
                <a:latin typeface="Georgia" panose="02040502050405020303" pitchFamily="18" charset="0"/>
              </a:rPr>
              <a:t>POWER</a:t>
            </a:r>
            <a:endParaRPr sz="2000" b="1" kern="0">
              <a:solidFill>
                <a:srgbClr val="000000"/>
              </a:solidFill>
              <a:latin typeface="Georgia" panose="02040502050405020303" pitchFamily="18" charset="0"/>
            </a:endParaRPr>
          </a:p>
        </p:txBody>
      </p:sp>
      <p:sp>
        <p:nvSpPr>
          <p:cNvPr id="2" name="TextBox 1">
            <a:extLst>
              <a:ext uri="{FF2B5EF4-FFF2-40B4-BE49-F238E27FC236}">
                <a16:creationId xmlns:a16="http://schemas.microsoft.com/office/drawing/2014/main" id="{ED3D1BB2-DD12-7AEF-F3A3-B18643089D55}"/>
              </a:ext>
            </a:extLst>
          </p:cNvPr>
          <p:cNvSpPr txBox="1"/>
          <p:nvPr/>
        </p:nvSpPr>
        <p:spPr>
          <a:xfrm>
            <a:off x="0" y="6144807"/>
            <a:ext cx="1744345" cy="558800"/>
          </a:xfrm>
          <a:prstGeom prst="rect">
            <a:avLst/>
          </a:prstGeom>
          <a:solidFill>
            <a:schemeClr val="bg1"/>
          </a:solidFill>
        </p:spPr>
        <p:txBody>
          <a:bodyPr wrap="square" lIns="0" tIns="0" rIns="0" bIns="0" rtlCol="0">
            <a:noAutofit/>
          </a:bodyPr>
          <a:lstStyle/>
          <a:p>
            <a:pPr algn="l"/>
            <a:endParaRPr lang="en-US" sz="2000"/>
          </a:p>
        </p:txBody>
      </p:sp>
    </p:spTree>
    <p:extLst>
      <p:ext uri="{BB962C8B-B14F-4D97-AF65-F5344CB8AC3E}">
        <p14:creationId xmlns:p14="http://schemas.microsoft.com/office/powerpoint/2010/main" val="3766684077"/>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4" name="Circle"/>
          <p:cNvSpPr/>
          <p:nvPr/>
        </p:nvSpPr>
        <p:spPr>
          <a:xfrm>
            <a:off x="2978941" y="2109329"/>
            <a:ext cx="3854877" cy="3854877"/>
          </a:xfrm>
          <a:prstGeom prst="ellipse">
            <a:avLst/>
          </a:prstGeom>
          <a:solidFill>
            <a:schemeClr val="bg2">
              <a:alpha val="60000"/>
            </a:schemeClr>
          </a:solidFill>
          <a:ln w="12700">
            <a:miter lim="400000"/>
          </a:ln>
        </p:spPr>
        <p:txBody>
          <a:bodyPr lIns="0" tIns="0" rIns="0" bIns="0" anchor="ctr"/>
          <a:lstStyle/>
          <a:p>
            <a:pPr algn="ctr" defTabSz="412667" hangingPunct="0">
              <a:defRPr sz="3200" cap="none" spc="0">
                <a:solidFill>
                  <a:srgbClr val="FFFFFF"/>
                </a:solidFill>
                <a:latin typeface="Helvetica Neue Medium"/>
                <a:ea typeface="Helvetica Neue Medium"/>
                <a:cs typeface="Helvetica Neue Medium"/>
                <a:sym typeface="Helvetica Neue Medium"/>
              </a:defRPr>
            </a:pPr>
            <a:endParaRPr sz="1600" kern="0">
              <a:solidFill>
                <a:srgbClr val="FFFFFF"/>
              </a:solidFill>
              <a:latin typeface="Helvetica Neue Medium"/>
              <a:ea typeface="Helvetica Neue Medium"/>
              <a:cs typeface="Helvetica Neue Medium"/>
              <a:sym typeface="Helvetica Neue Medium"/>
            </a:endParaRPr>
          </a:p>
        </p:txBody>
      </p:sp>
      <p:sp>
        <p:nvSpPr>
          <p:cNvPr id="1665" name="Circle"/>
          <p:cNvSpPr/>
          <p:nvPr/>
        </p:nvSpPr>
        <p:spPr>
          <a:xfrm>
            <a:off x="5355006" y="2109329"/>
            <a:ext cx="3854878" cy="3854877"/>
          </a:xfrm>
          <a:prstGeom prst="ellipse">
            <a:avLst/>
          </a:prstGeom>
          <a:solidFill>
            <a:srgbClr val="A8D3E2">
              <a:alpha val="60000"/>
            </a:srgbClr>
          </a:solidFill>
          <a:ln w="12700">
            <a:miter lim="400000"/>
          </a:ln>
        </p:spPr>
        <p:txBody>
          <a:bodyPr lIns="0" tIns="0" rIns="0" bIns="0" anchor="ctr"/>
          <a:lstStyle/>
          <a:p>
            <a:pPr algn="ctr" defTabSz="412667" hangingPunct="0">
              <a:defRPr sz="3200" cap="none" spc="0">
                <a:solidFill>
                  <a:srgbClr val="FFFFFF"/>
                </a:solidFill>
                <a:latin typeface="Helvetica Neue Medium"/>
                <a:ea typeface="Helvetica Neue Medium"/>
                <a:cs typeface="Helvetica Neue Medium"/>
                <a:sym typeface="Helvetica Neue Medium"/>
              </a:defRPr>
            </a:pPr>
            <a:endParaRPr sz="1600" kern="0">
              <a:solidFill>
                <a:srgbClr val="FFFFFF"/>
              </a:solidFill>
              <a:latin typeface="Helvetica Neue Medium"/>
              <a:ea typeface="Helvetica Neue Medium"/>
              <a:cs typeface="Helvetica Neue Medium"/>
              <a:sym typeface="Helvetica Neue Medium"/>
            </a:endParaRPr>
          </a:p>
        </p:txBody>
      </p:sp>
      <p:pic>
        <p:nvPicPr>
          <p:cNvPr id="1668" name="_logomarkblack.png" descr="_logomarkblack.png"/>
          <p:cNvPicPr>
            <a:picLocks noChangeAspect="1"/>
          </p:cNvPicPr>
          <p:nvPr/>
        </p:nvPicPr>
        <p:blipFill>
          <a:blip r:embed="rId3"/>
          <a:srcRect l="18908" t="19583" r="18908" b="19583"/>
          <a:stretch>
            <a:fillRect/>
          </a:stretch>
        </p:blipFill>
        <p:spPr>
          <a:xfrm>
            <a:off x="326740" y="6322671"/>
            <a:ext cx="207574" cy="203072"/>
          </a:xfrm>
          <a:prstGeom prst="rect">
            <a:avLst/>
          </a:prstGeom>
          <a:ln w="12700">
            <a:miter lim="400000"/>
          </a:ln>
        </p:spPr>
      </p:pic>
      <p:sp>
        <p:nvSpPr>
          <p:cNvPr id="1671" name="Comparison"/>
          <p:cNvSpPr txBox="1"/>
          <p:nvPr/>
        </p:nvSpPr>
        <p:spPr>
          <a:xfrm>
            <a:off x="680673" y="946069"/>
            <a:ext cx="9556299" cy="684693"/>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6000" cap="none" spc="0">
                <a:latin typeface="DM Serif Display Regular"/>
                <a:ea typeface="DM Serif Display Regular"/>
                <a:cs typeface="DM Serif Display Regular"/>
                <a:sym typeface="DM Serif Display Regular"/>
              </a:defRPr>
            </a:lvl1pPr>
          </a:lstStyle>
          <a:p>
            <a:pPr defTabSz="412667" hangingPunct="0"/>
            <a:r>
              <a:rPr lang="en-US" sz="3599" b="1" kern="0" dirty="0">
                <a:solidFill>
                  <a:srgbClr val="000000"/>
                </a:solidFill>
                <a:latin typeface="Georgia" panose="02040502050405020303" pitchFamily="18" charset="0"/>
              </a:rPr>
              <a:t>One Way To Look at Power…</a:t>
            </a:r>
          </a:p>
        </p:txBody>
      </p:sp>
      <p:sp>
        <p:nvSpPr>
          <p:cNvPr id="12" name="Option A">
            <a:extLst>
              <a:ext uri="{FF2B5EF4-FFF2-40B4-BE49-F238E27FC236}">
                <a16:creationId xmlns:a16="http://schemas.microsoft.com/office/drawing/2014/main" id="{2DC6D6D3-FE95-8A40-BC2F-816D57349062}"/>
              </a:ext>
            </a:extLst>
          </p:cNvPr>
          <p:cNvSpPr txBox="1"/>
          <p:nvPr/>
        </p:nvSpPr>
        <p:spPr>
          <a:xfrm>
            <a:off x="4132615" y="1802471"/>
            <a:ext cx="3923595" cy="684694"/>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4000" cap="none" spc="0">
                <a:latin typeface="DM Serif Display Regular"/>
                <a:ea typeface="DM Serif Display Regular"/>
                <a:cs typeface="DM Serif Display Regular"/>
                <a:sym typeface="DM Serif Display Regular"/>
              </a:defRPr>
            </a:lvl1pPr>
          </a:lstStyle>
          <a:p>
            <a:pPr algn="ctr" defTabSz="412667" hangingPunct="0"/>
            <a:r>
              <a:rPr lang="en-US" sz="2000" b="1" kern="0">
                <a:solidFill>
                  <a:srgbClr val="000000"/>
                </a:solidFill>
                <a:latin typeface="Georgia" panose="02040502050405020303" pitchFamily="18" charset="0"/>
              </a:rPr>
              <a:t>POWER</a:t>
            </a:r>
            <a:endParaRPr sz="2000" b="1" kern="0">
              <a:solidFill>
                <a:srgbClr val="000000"/>
              </a:solidFill>
              <a:latin typeface="Georgia" panose="02040502050405020303" pitchFamily="18" charset="0"/>
            </a:endParaRPr>
          </a:p>
        </p:txBody>
      </p:sp>
      <p:sp>
        <p:nvSpPr>
          <p:cNvPr id="2" name="TextBox 1">
            <a:extLst>
              <a:ext uri="{FF2B5EF4-FFF2-40B4-BE49-F238E27FC236}">
                <a16:creationId xmlns:a16="http://schemas.microsoft.com/office/drawing/2014/main" id="{A2ACD22D-FEBB-236D-305E-E68BBBCCA3E3}"/>
              </a:ext>
            </a:extLst>
          </p:cNvPr>
          <p:cNvSpPr txBox="1"/>
          <p:nvPr/>
        </p:nvSpPr>
        <p:spPr>
          <a:xfrm>
            <a:off x="0" y="6144807"/>
            <a:ext cx="1744345" cy="558800"/>
          </a:xfrm>
          <a:prstGeom prst="rect">
            <a:avLst/>
          </a:prstGeom>
          <a:solidFill>
            <a:schemeClr val="bg1"/>
          </a:solidFill>
        </p:spPr>
        <p:txBody>
          <a:bodyPr wrap="square" lIns="0" tIns="0" rIns="0" bIns="0" rtlCol="0">
            <a:noAutofit/>
          </a:bodyPr>
          <a:lstStyle/>
          <a:p>
            <a:pPr algn="l"/>
            <a:endParaRPr lang="en-US" sz="2000"/>
          </a:p>
        </p:txBody>
      </p:sp>
      <p:sp>
        <p:nvSpPr>
          <p:cNvPr id="3" name="Google Shape;697;p93">
            <a:extLst>
              <a:ext uri="{FF2B5EF4-FFF2-40B4-BE49-F238E27FC236}">
                <a16:creationId xmlns:a16="http://schemas.microsoft.com/office/drawing/2014/main" id="{D799157B-C605-D4F7-6696-85F9B66D045B}"/>
              </a:ext>
            </a:extLst>
          </p:cNvPr>
          <p:cNvSpPr txBox="1"/>
          <p:nvPr/>
        </p:nvSpPr>
        <p:spPr>
          <a:xfrm>
            <a:off x="3230864" y="3506364"/>
            <a:ext cx="2124142" cy="429264"/>
          </a:xfrm>
          <a:prstGeom prst="rect">
            <a:avLst/>
          </a:prstGeom>
          <a:ln w="12700">
            <a:miter lim="400000"/>
          </a:ln>
          <a:extLst>
            <a:ext uri="{C572A759-6A51-4108-AA02-DFA0A04FC94B}">
              <ma14:wrappingTextBoxFlag xmlns:ma14="http://schemas.microsoft.com/office/mac/drawingml/2011/main" xmlns="" val="1"/>
            </a:ext>
          </a:extLst>
        </p:spPr>
        <p:txBody>
          <a:bodyPr lIns="121868" tIns="121868" rIns="121868" bIns="121868"/>
          <a:lstStyle>
            <a:lvl1pPr algn="ctr">
              <a:defRPr sz="2000" cap="none" spc="39">
                <a:latin typeface="DM Sans Regular"/>
                <a:ea typeface="DM Sans Regular"/>
                <a:cs typeface="DM Sans Regular"/>
                <a:sym typeface="DM Sans Regular"/>
              </a:defRPr>
            </a:lvl1pPr>
          </a:lstStyle>
          <a:p>
            <a:pPr defTabSz="412667" hangingPunct="0"/>
            <a:r>
              <a:rPr lang="en-US" sz="1800" b="1" kern="0" spc="19" dirty="0">
                <a:solidFill>
                  <a:srgbClr val="FFFFFF"/>
                </a:solidFill>
                <a:latin typeface="Georgia" panose="02040502050405020303" pitchFamily="18" charset="0"/>
              </a:rPr>
              <a:t>Power Over</a:t>
            </a:r>
          </a:p>
          <a:p>
            <a:pPr defTabSz="412667" hangingPunct="0"/>
            <a:r>
              <a:rPr lang="en-US" sz="1800" b="1" kern="0" spc="19" dirty="0">
                <a:solidFill>
                  <a:srgbClr val="C00000"/>
                </a:solidFill>
                <a:latin typeface="Georgia" panose="02040502050405020303" pitchFamily="18" charset="0"/>
              </a:rPr>
              <a:t>(Hierarchical,</a:t>
            </a:r>
          </a:p>
          <a:p>
            <a:pPr defTabSz="412667" hangingPunct="0"/>
            <a:r>
              <a:rPr lang="en-US" sz="1800" b="1" kern="0" spc="19" dirty="0">
                <a:solidFill>
                  <a:srgbClr val="C00000"/>
                </a:solidFill>
                <a:latin typeface="Georgia" panose="02040502050405020303" pitchFamily="18" charset="0"/>
              </a:rPr>
              <a:t>Transactional)</a:t>
            </a:r>
          </a:p>
          <a:p>
            <a:pPr defTabSz="412667" hangingPunct="0"/>
            <a:endParaRPr sz="1800" b="1" kern="0" spc="19" dirty="0">
              <a:solidFill>
                <a:srgbClr val="FFFFFF"/>
              </a:solidFill>
              <a:latin typeface="Georgia" panose="02040502050405020303" pitchFamily="18" charset="0"/>
            </a:endParaRPr>
          </a:p>
        </p:txBody>
      </p:sp>
    </p:spTree>
    <p:extLst>
      <p:ext uri="{BB962C8B-B14F-4D97-AF65-F5344CB8AC3E}">
        <p14:creationId xmlns:p14="http://schemas.microsoft.com/office/powerpoint/2010/main" val="2384882767"/>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4" name="Circle"/>
          <p:cNvSpPr/>
          <p:nvPr/>
        </p:nvSpPr>
        <p:spPr>
          <a:xfrm>
            <a:off x="2978941" y="2109329"/>
            <a:ext cx="3854877" cy="3854877"/>
          </a:xfrm>
          <a:prstGeom prst="ellipse">
            <a:avLst/>
          </a:prstGeom>
          <a:solidFill>
            <a:schemeClr val="bg2">
              <a:alpha val="60000"/>
            </a:schemeClr>
          </a:solidFill>
          <a:ln w="12700">
            <a:miter lim="400000"/>
          </a:ln>
        </p:spPr>
        <p:txBody>
          <a:bodyPr lIns="0" tIns="0" rIns="0" bIns="0" anchor="ctr"/>
          <a:lstStyle/>
          <a:p>
            <a:pPr algn="ctr" defTabSz="412667" hangingPunct="0">
              <a:defRPr sz="3200" cap="none" spc="0">
                <a:solidFill>
                  <a:srgbClr val="FFFFFF"/>
                </a:solidFill>
                <a:latin typeface="Helvetica Neue Medium"/>
                <a:ea typeface="Helvetica Neue Medium"/>
                <a:cs typeface="Helvetica Neue Medium"/>
                <a:sym typeface="Helvetica Neue Medium"/>
              </a:defRPr>
            </a:pPr>
            <a:endParaRPr sz="1600" kern="0">
              <a:solidFill>
                <a:srgbClr val="FFFFFF"/>
              </a:solidFill>
              <a:latin typeface="Helvetica Neue Medium"/>
              <a:ea typeface="Helvetica Neue Medium"/>
              <a:cs typeface="Helvetica Neue Medium"/>
              <a:sym typeface="Helvetica Neue Medium"/>
            </a:endParaRPr>
          </a:p>
        </p:txBody>
      </p:sp>
      <p:sp>
        <p:nvSpPr>
          <p:cNvPr id="1665" name="Circle"/>
          <p:cNvSpPr/>
          <p:nvPr/>
        </p:nvSpPr>
        <p:spPr>
          <a:xfrm>
            <a:off x="5355006" y="2109329"/>
            <a:ext cx="3854878" cy="3854877"/>
          </a:xfrm>
          <a:prstGeom prst="ellipse">
            <a:avLst/>
          </a:prstGeom>
          <a:solidFill>
            <a:srgbClr val="A8D3E2">
              <a:alpha val="60000"/>
            </a:srgbClr>
          </a:solidFill>
          <a:ln w="12700">
            <a:miter lim="400000"/>
          </a:ln>
        </p:spPr>
        <p:txBody>
          <a:bodyPr lIns="0" tIns="0" rIns="0" bIns="0" anchor="ctr"/>
          <a:lstStyle/>
          <a:p>
            <a:pPr algn="ctr" defTabSz="412667" hangingPunct="0">
              <a:defRPr sz="3200" cap="none" spc="0">
                <a:solidFill>
                  <a:srgbClr val="FFFFFF"/>
                </a:solidFill>
                <a:latin typeface="Helvetica Neue Medium"/>
                <a:ea typeface="Helvetica Neue Medium"/>
                <a:cs typeface="Helvetica Neue Medium"/>
                <a:sym typeface="Helvetica Neue Medium"/>
              </a:defRPr>
            </a:pPr>
            <a:endParaRPr sz="1600" kern="0">
              <a:solidFill>
                <a:srgbClr val="FFFFFF"/>
              </a:solidFill>
              <a:latin typeface="Helvetica Neue Medium"/>
              <a:ea typeface="Helvetica Neue Medium"/>
              <a:cs typeface="Helvetica Neue Medium"/>
              <a:sym typeface="Helvetica Neue Medium"/>
            </a:endParaRPr>
          </a:p>
        </p:txBody>
      </p:sp>
      <p:pic>
        <p:nvPicPr>
          <p:cNvPr id="1668" name="_logomarkblack.png" descr="_logomarkblack.png"/>
          <p:cNvPicPr>
            <a:picLocks noChangeAspect="1"/>
          </p:cNvPicPr>
          <p:nvPr/>
        </p:nvPicPr>
        <p:blipFill>
          <a:blip r:embed="rId2"/>
          <a:srcRect l="18908" t="19583" r="18908" b="19583"/>
          <a:stretch>
            <a:fillRect/>
          </a:stretch>
        </p:blipFill>
        <p:spPr>
          <a:xfrm>
            <a:off x="326740" y="6322671"/>
            <a:ext cx="207574" cy="203072"/>
          </a:xfrm>
          <a:prstGeom prst="rect">
            <a:avLst/>
          </a:prstGeom>
          <a:ln w="12700">
            <a:miter lim="400000"/>
          </a:ln>
        </p:spPr>
      </p:pic>
      <p:sp>
        <p:nvSpPr>
          <p:cNvPr id="1671" name="Comparison"/>
          <p:cNvSpPr txBox="1"/>
          <p:nvPr/>
        </p:nvSpPr>
        <p:spPr>
          <a:xfrm>
            <a:off x="680673" y="946069"/>
            <a:ext cx="9556299" cy="684693"/>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6000" cap="none" spc="0">
                <a:latin typeface="DM Serif Display Regular"/>
                <a:ea typeface="DM Serif Display Regular"/>
                <a:cs typeface="DM Serif Display Regular"/>
                <a:sym typeface="DM Serif Display Regular"/>
              </a:defRPr>
            </a:lvl1pPr>
          </a:lstStyle>
          <a:p>
            <a:pPr defTabSz="412667" hangingPunct="0"/>
            <a:r>
              <a:rPr lang="en-US" sz="3599" b="1" kern="0" dirty="0">
                <a:solidFill>
                  <a:srgbClr val="000000"/>
                </a:solidFill>
                <a:latin typeface="Georgia" panose="02040502050405020303" pitchFamily="18" charset="0"/>
              </a:rPr>
              <a:t>One Way To Look at Power…</a:t>
            </a:r>
          </a:p>
        </p:txBody>
      </p:sp>
      <p:sp>
        <p:nvSpPr>
          <p:cNvPr id="12" name="Option A">
            <a:extLst>
              <a:ext uri="{FF2B5EF4-FFF2-40B4-BE49-F238E27FC236}">
                <a16:creationId xmlns:a16="http://schemas.microsoft.com/office/drawing/2014/main" id="{2DC6D6D3-FE95-8A40-BC2F-816D57349062}"/>
              </a:ext>
            </a:extLst>
          </p:cNvPr>
          <p:cNvSpPr txBox="1"/>
          <p:nvPr/>
        </p:nvSpPr>
        <p:spPr>
          <a:xfrm>
            <a:off x="4132615" y="1802471"/>
            <a:ext cx="3923595" cy="684694"/>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4000" cap="none" spc="0">
                <a:latin typeface="DM Serif Display Regular"/>
                <a:ea typeface="DM Serif Display Regular"/>
                <a:cs typeface="DM Serif Display Regular"/>
                <a:sym typeface="DM Serif Display Regular"/>
              </a:defRPr>
            </a:lvl1pPr>
          </a:lstStyle>
          <a:p>
            <a:pPr algn="ctr" defTabSz="412667" hangingPunct="0"/>
            <a:r>
              <a:rPr lang="en-US" sz="2000" b="1" kern="0">
                <a:solidFill>
                  <a:srgbClr val="000000"/>
                </a:solidFill>
                <a:latin typeface="Georgia" panose="02040502050405020303" pitchFamily="18" charset="0"/>
              </a:rPr>
              <a:t>POWER</a:t>
            </a:r>
            <a:endParaRPr sz="2000" b="1" kern="0">
              <a:solidFill>
                <a:srgbClr val="000000"/>
              </a:solidFill>
              <a:latin typeface="Georgia" panose="02040502050405020303" pitchFamily="18" charset="0"/>
            </a:endParaRPr>
          </a:p>
        </p:txBody>
      </p:sp>
      <p:sp>
        <p:nvSpPr>
          <p:cNvPr id="8" name="Lorem ipsum dolor sit amet, consectetur adipiscing elit, sed do eiusmod tempor incididunt ut labore et dolore magna aliqua. Ut enim ad minim veniam, quis nostrud exercitation ullamco laboris nisi ut aliquip ex ea commodo consequat. Duis aute irure dolor…">
            <a:extLst>
              <a:ext uri="{FF2B5EF4-FFF2-40B4-BE49-F238E27FC236}">
                <a16:creationId xmlns:a16="http://schemas.microsoft.com/office/drawing/2014/main" id="{72D7615A-2BCB-C046-9022-7DBE656C84FD}"/>
              </a:ext>
            </a:extLst>
          </p:cNvPr>
          <p:cNvSpPr txBox="1"/>
          <p:nvPr/>
        </p:nvSpPr>
        <p:spPr>
          <a:xfrm>
            <a:off x="703767" y="2412236"/>
            <a:ext cx="2399179" cy="1409900"/>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p>
            <a:pPr defTabSz="228554">
              <a:spcBef>
                <a:spcPts val="500"/>
              </a:spcBef>
            </a:pPr>
            <a:r>
              <a:rPr lang="en-US">
                <a:solidFill>
                  <a:srgbClr val="0B3C5D"/>
                </a:solidFill>
                <a:latin typeface="Arial" panose="020B0604020202020204" pitchFamily="34" charset="0"/>
                <a:cs typeface="Arial" panose="020B0604020202020204" pitchFamily="34" charset="0"/>
                <a:sym typeface="Helvetica"/>
              </a:rPr>
              <a:t>Top-down, unilateral decision-making</a:t>
            </a:r>
          </a:p>
          <a:p>
            <a:pPr marL="171416" indent="-171416" defTabSz="228554">
              <a:spcBef>
                <a:spcPts val="500"/>
              </a:spcBef>
              <a:buFont typeface="Arial" panose="020B0604020202020204" pitchFamily="34" charset="0"/>
              <a:buChar char="•"/>
            </a:pPr>
            <a:endParaRPr lang="en-US">
              <a:solidFill>
                <a:srgbClr val="0B3C5D"/>
              </a:solidFill>
              <a:latin typeface="Arial" panose="020B0604020202020204" pitchFamily="34" charset="0"/>
              <a:ea typeface="Helvetica Neue"/>
              <a:cs typeface="Arial" panose="020B0604020202020204" pitchFamily="34" charset="0"/>
              <a:sym typeface="Helvetica"/>
            </a:endParaRPr>
          </a:p>
          <a:p>
            <a:pPr marL="171416" indent="-171416" defTabSz="228554">
              <a:spcBef>
                <a:spcPts val="500"/>
              </a:spcBef>
              <a:buFont typeface="Arial" panose="020B0604020202020204" pitchFamily="34" charset="0"/>
              <a:buChar char="•"/>
            </a:pPr>
            <a:r>
              <a:rPr lang="en-US">
                <a:solidFill>
                  <a:srgbClr val="0B3C5D"/>
                </a:solidFill>
                <a:latin typeface="Arial" panose="020B0604020202020204" pitchFamily="34" charset="0"/>
                <a:ea typeface="Helvetica Neue"/>
                <a:cs typeface="Arial" panose="020B0604020202020204" pitchFamily="34" charset="0"/>
                <a:sym typeface="Helvetica"/>
              </a:rPr>
              <a:t>Work at the center</a:t>
            </a:r>
          </a:p>
          <a:p>
            <a:pPr marL="171416" indent="-171416" defTabSz="228554">
              <a:spcBef>
                <a:spcPts val="500"/>
              </a:spcBef>
              <a:buFont typeface="Arial" panose="020B0604020202020204" pitchFamily="34" charset="0"/>
              <a:buChar char="•"/>
            </a:pPr>
            <a:r>
              <a:rPr lang="en-US">
                <a:solidFill>
                  <a:srgbClr val="0B3C5D"/>
                </a:solidFill>
                <a:latin typeface="Arial" panose="020B0604020202020204" pitchFamily="34" charset="0"/>
                <a:ea typeface="Helvetica Neue"/>
                <a:cs typeface="Arial" panose="020B0604020202020204" pitchFamily="34" charset="0"/>
                <a:sym typeface="Helvetica"/>
              </a:rPr>
              <a:t>Individualism</a:t>
            </a:r>
          </a:p>
          <a:p>
            <a:pPr marL="171416" indent="-171416" defTabSz="228554">
              <a:spcBef>
                <a:spcPts val="500"/>
              </a:spcBef>
              <a:buFont typeface="Arial" panose="020B0604020202020204" pitchFamily="34" charset="0"/>
              <a:buChar char="•"/>
            </a:pPr>
            <a:r>
              <a:rPr lang="en-US">
                <a:solidFill>
                  <a:srgbClr val="0B3C5D"/>
                </a:solidFill>
                <a:latin typeface="Arial" panose="020B0604020202020204" pitchFamily="34" charset="0"/>
                <a:ea typeface="Helvetica Neue"/>
                <a:cs typeface="Arial" panose="020B0604020202020204" pitchFamily="34" charset="0"/>
                <a:sym typeface="Helvetica"/>
              </a:rPr>
              <a:t>Perfectionism</a:t>
            </a:r>
          </a:p>
          <a:p>
            <a:pPr marL="171416" indent="-171416" defTabSz="228554">
              <a:spcBef>
                <a:spcPts val="500"/>
              </a:spcBef>
              <a:buFont typeface="Arial" panose="020B0604020202020204" pitchFamily="34" charset="0"/>
              <a:buChar char="•"/>
            </a:pPr>
            <a:r>
              <a:rPr lang="en-US">
                <a:solidFill>
                  <a:srgbClr val="0B3C5D"/>
                </a:solidFill>
                <a:latin typeface="Arial" panose="020B0604020202020204" pitchFamily="34" charset="0"/>
                <a:ea typeface="Helvetica Neue"/>
                <a:cs typeface="Arial" panose="020B0604020202020204" pitchFamily="34" charset="0"/>
                <a:sym typeface="Helvetica"/>
              </a:rPr>
              <a:t>Build other followers</a:t>
            </a:r>
          </a:p>
          <a:p>
            <a:pPr marL="228554" indent="-228554" defTabSz="412667" hangingPunct="0">
              <a:spcBef>
                <a:spcPts val="500"/>
              </a:spcBef>
              <a:buSzPct val="100000"/>
              <a:buFont typeface="Arial" panose="020B0604020202020204" pitchFamily="34" charset="0"/>
              <a:buChar char="•"/>
              <a:defRPr sz="1600" cap="none" spc="16">
                <a:latin typeface="DM Sans Regular"/>
                <a:ea typeface="DM Sans Regular"/>
                <a:cs typeface="DM Sans Regular"/>
                <a:sym typeface="DM Sans Regular"/>
              </a:defRPr>
            </a:pPr>
            <a:endParaRPr kern="0" spc="8">
              <a:solidFill>
                <a:srgbClr val="000000"/>
              </a:solidFill>
              <a:latin typeface="Arial" panose="020B0604020202020204" pitchFamily="34" charset="0"/>
              <a:cs typeface="Arial" panose="020B0604020202020204" pitchFamily="34" charset="0"/>
              <a:sym typeface="DM Sans Regular"/>
            </a:endParaRPr>
          </a:p>
        </p:txBody>
      </p:sp>
      <p:sp>
        <p:nvSpPr>
          <p:cNvPr id="9" name="Option A">
            <a:extLst>
              <a:ext uri="{FF2B5EF4-FFF2-40B4-BE49-F238E27FC236}">
                <a16:creationId xmlns:a16="http://schemas.microsoft.com/office/drawing/2014/main" id="{C92877E4-5323-EC45-AE39-34A02D87CC62}"/>
              </a:ext>
            </a:extLst>
          </p:cNvPr>
          <p:cNvSpPr txBox="1"/>
          <p:nvPr/>
        </p:nvSpPr>
        <p:spPr>
          <a:xfrm>
            <a:off x="703768" y="1953322"/>
            <a:ext cx="3923595" cy="684694"/>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4000" cap="none" spc="0">
                <a:latin typeface="DM Serif Display Regular"/>
                <a:ea typeface="DM Serif Display Regular"/>
                <a:cs typeface="DM Serif Display Regular"/>
                <a:sym typeface="DM Serif Display Regular"/>
              </a:defRPr>
            </a:lvl1pPr>
          </a:lstStyle>
          <a:p>
            <a:pPr defTabSz="412667" hangingPunct="0"/>
            <a:r>
              <a:rPr lang="en-US" sz="2000" b="1" kern="0">
                <a:solidFill>
                  <a:srgbClr val="000000"/>
                </a:solidFill>
                <a:latin typeface="Georgia" panose="02040502050405020303" pitchFamily="18" charset="0"/>
              </a:rPr>
              <a:t>Core Values</a:t>
            </a:r>
            <a:endParaRPr sz="2000" b="1" kern="0">
              <a:solidFill>
                <a:srgbClr val="000000"/>
              </a:solidFill>
              <a:latin typeface="Georgia" panose="02040502050405020303" pitchFamily="18" charset="0"/>
            </a:endParaRPr>
          </a:p>
        </p:txBody>
      </p:sp>
      <p:sp>
        <p:nvSpPr>
          <p:cNvPr id="2" name="TextBox 1">
            <a:extLst>
              <a:ext uri="{FF2B5EF4-FFF2-40B4-BE49-F238E27FC236}">
                <a16:creationId xmlns:a16="http://schemas.microsoft.com/office/drawing/2014/main" id="{2A08D760-6B15-2388-1DEF-AA12E4D6A233}"/>
              </a:ext>
            </a:extLst>
          </p:cNvPr>
          <p:cNvSpPr txBox="1"/>
          <p:nvPr/>
        </p:nvSpPr>
        <p:spPr>
          <a:xfrm>
            <a:off x="0" y="6144807"/>
            <a:ext cx="1744345" cy="558800"/>
          </a:xfrm>
          <a:prstGeom prst="rect">
            <a:avLst/>
          </a:prstGeom>
          <a:solidFill>
            <a:schemeClr val="bg1"/>
          </a:solidFill>
        </p:spPr>
        <p:txBody>
          <a:bodyPr wrap="square" lIns="0" tIns="0" rIns="0" bIns="0" rtlCol="0">
            <a:noAutofit/>
          </a:bodyPr>
          <a:lstStyle/>
          <a:p>
            <a:pPr algn="l"/>
            <a:endParaRPr lang="en-US" sz="2000"/>
          </a:p>
        </p:txBody>
      </p:sp>
      <p:sp>
        <p:nvSpPr>
          <p:cNvPr id="3" name="Google Shape;697;p93">
            <a:extLst>
              <a:ext uri="{FF2B5EF4-FFF2-40B4-BE49-F238E27FC236}">
                <a16:creationId xmlns:a16="http://schemas.microsoft.com/office/drawing/2014/main" id="{E807FFCB-4713-8E8B-6010-1B2518418C6D}"/>
              </a:ext>
            </a:extLst>
          </p:cNvPr>
          <p:cNvSpPr txBox="1"/>
          <p:nvPr/>
        </p:nvSpPr>
        <p:spPr>
          <a:xfrm>
            <a:off x="3230864" y="3506364"/>
            <a:ext cx="2124142" cy="429264"/>
          </a:xfrm>
          <a:prstGeom prst="rect">
            <a:avLst/>
          </a:prstGeom>
          <a:ln w="12700">
            <a:miter lim="400000"/>
          </a:ln>
          <a:extLst>
            <a:ext uri="{C572A759-6A51-4108-AA02-DFA0A04FC94B}">
              <ma14:wrappingTextBoxFlag xmlns:ma14="http://schemas.microsoft.com/office/mac/drawingml/2011/main" xmlns="" val="1"/>
            </a:ext>
          </a:extLst>
        </p:spPr>
        <p:txBody>
          <a:bodyPr lIns="121868" tIns="121868" rIns="121868" bIns="121868"/>
          <a:lstStyle>
            <a:lvl1pPr algn="ctr">
              <a:defRPr sz="2000" cap="none" spc="39">
                <a:latin typeface="DM Sans Regular"/>
                <a:ea typeface="DM Sans Regular"/>
                <a:cs typeface="DM Sans Regular"/>
                <a:sym typeface="DM Sans Regular"/>
              </a:defRPr>
            </a:lvl1pPr>
          </a:lstStyle>
          <a:p>
            <a:pPr defTabSz="412667" hangingPunct="0"/>
            <a:r>
              <a:rPr lang="en-US" sz="1800" b="1" kern="0" spc="19" dirty="0">
                <a:solidFill>
                  <a:srgbClr val="FFFFFF"/>
                </a:solidFill>
                <a:latin typeface="Georgia" panose="02040502050405020303" pitchFamily="18" charset="0"/>
              </a:rPr>
              <a:t>Power Over</a:t>
            </a:r>
          </a:p>
          <a:p>
            <a:pPr defTabSz="412667" hangingPunct="0"/>
            <a:r>
              <a:rPr lang="en-US" sz="1800" b="1" kern="0" spc="19" dirty="0">
                <a:solidFill>
                  <a:srgbClr val="C00000"/>
                </a:solidFill>
                <a:latin typeface="Georgia" panose="02040502050405020303" pitchFamily="18" charset="0"/>
              </a:rPr>
              <a:t>(Hierarchical,</a:t>
            </a:r>
          </a:p>
          <a:p>
            <a:pPr defTabSz="412667" hangingPunct="0"/>
            <a:r>
              <a:rPr lang="en-US" sz="1800" b="1" kern="0" spc="19" dirty="0">
                <a:solidFill>
                  <a:srgbClr val="C00000"/>
                </a:solidFill>
                <a:latin typeface="Georgia" panose="02040502050405020303" pitchFamily="18" charset="0"/>
              </a:rPr>
              <a:t>Transactional)</a:t>
            </a:r>
          </a:p>
          <a:p>
            <a:pPr defTabSz="412667" hangingPunct="0"/>
            <a:endParaRPr sz="1800" b="1" kern="0" spc="19" dirty="0">
              <a:solidFill>
                <a:srgbClr val="FFFFFF"/>
              </a:solidFill>
              <a:latin typeface="Georgia" panose="02040502050405020303" pitchFamily="18" charset="0"/>
            </a:endParaRPr>
          </a:p>
        </p:txBody>
      </p:sp>
    </p:spTree>
    <p:extLst>
      <p:ext uri="{BB962C8B-B14F-4D97-AF65-F5344CB8AC3E}">
        <p14:creationId xmlns:p14="http://schemas.microsoft.com/office/powerpoint/2010/main" val="2941894062"/>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4" name="Circle"/>
          <p:cNvSpPr/>
          <p:nvPr/>
        </p:nvSpPr>
        <p:spPr>
          <a:xfrm>
            <a:off x="2978941" y="2109329"/>
            <a:ext cx="3854877" cy="3854877"/>
          </a:xfrm>
          <a:prstGeom prst="ellipse">
            <a:avLst/>
          </a:prstGeom>
          <a:solidFill>
            <a:schemeClr val="bg2">
              <a:alpha val="60000"/>
            </a:schemeClr>
          </a:solidFill>
          <a:ln w="12700">
            <a:miter lim="400000"/>
          </a:ln>
        </p:spPr>
        <p:txBody>
          <a:bodyPr lIns="0" tIns="0" rIns="0" bIns="0" anchor="ctr"/>
          <a:lstStyle/>
          <a:p>
            <a:pPr algn="ctr" defTabSz="412667" hangingPunct="0">
              <a:defRPr sz="3200" cap="none" spc="0">
                <a:solidFill>
                  <a:srgbClr val="FFFFFF"/>
                </a:solidFill>
                <a:latin typeface="Helvetica Neue Medium"/>
                <a:ea typeface="Helvetica Neue Medium"/>
                <a:cs typeface="Helvetica Neue Medium"/>
                <a:sym typeface="Helvetica Neue Medium"/>
              </a:defRPr>
            </a:pPr>
            <a:endParaRPr sz="1600" kern="0">
              <a:solidFill>
                <a:srgbClr val="FFFFFF"/>
              </a:solidFill>
              <a:latin typeface="Helvetica Neue Medium"/>
              <a:ea typeface="Helvetica Neue Medium"/>
              <a:cs typeface="Helvetica Neue Medium"/>
              <a:sym typeface="Helvetica Neue Medium"/>
            </a:endParaRPr>
          </a:p>
        </p:txBody>
      </p:sp>
      <p:sp>
        <p:nvSpPr>
          <p:cNvPr id="1665" name="Circle"/>
          <p:cNvSpPr/>
          <p:nvPr/>
        </p:nvSpPr>
        <p:spPr>
          <a:xfrm>
            <a:off x="5355006" y="2109329"/>
            <a:ext cx="3854878" cy="3854877"/>
          </a:xfrm>
          <a:prstGeom prst="ellipse">
            <a:avLst/>
          </a:prstGeom>
          <a:solidFill>
            <a:srgbClr val="A8D3E2">
              <a:alpha val="60000"/>
            </a:srgbClr>
          </a:solidFill>
          <a:ln w="12700">
            <a:miter lim="400000"/>
          </a:ln>
        </p:spPr>
        <p:txBody>
          <a:bodyPr lIns="0" tIns="0" rIns="0" bIns="0" anchor="ctr"/>
          <a:lstStyle/>
          <a:p>
            <a:pPr algn="ctr" defTabSz="412667" hangingPunct="0">
              <a:defRPr sz="3200" cap="none" spc="0">
                <a:solidFill>
                  <a:srgbClr val="FFFFFF"/>
                </a:solidFill>
                <a:latin typeface="Helvetica Neue Medium"/>
                <a:ea typeface="Helvetica Neue Medium"/>
                <a:cs typeface="Helvetica Neue Medium"/>
                <a:sym typeface="Helvetica Neue Medium"/>
              </a:defRPr>
            </a:pPr>
            <a:endParaRPr sz="1600" kern="0">
              <a:solidFill>
                <a:srgbClr val="FFFFFF"/>
              </a:solidFill>
              <a:latin typeface="Helvetica Neue Medium"/>
              <a:ea typeface="Helvetica Neue Medium"/>
              <a:cs typeface="Helvetica Neue Medium"/>
              <a:sym typeface="Helvetica Neue Medium"/>
            </a:endParaRPr>
          </a:p>
        </p:txBody>
      </p:sp>
      <p:pic>
        <p:nvPicPr>
          <p:cNvPr id="1668" name="_logomarkblack.png" descr="_logomarkblack.png"/>
          <p:cNvPicPr>
            <a:picLocks noChangeAspect="1"/>
          </p:cNvPicPr>
          <p:nvPr/>
        </p:nvPicPr>
        <p:blipFill>
          <a:blip r:embed="rId2"/>
          <a:srcRect l="18908" t="19583" r="18908" b="19583"/>
          <a:stretch>
            <a:fillRect/>
          </a:stretch>
        </p:blipFill>
        <p:spPr>
          <a:xfrm>
            <a:off x="326740" y="6322671"/>
            <a:ext cx="207574" cy="203072"/>
          </a:xfrm>
          <a:prstGeom prst="rect">
            <a:avLst/>
          </a:prstGeom>
          <a:ln w="12700">
            <a:miter lim="400000"/>
          </a:ln>
        </p:spPr>
      </p:pic>
      <p:sp>
        <p:nvSpPr>
          <p:cNvPr id="1671" name="Comparison"/>
          <p:cNvSpPr txBox="1"/>
          <p:nvPr/>
        </p:nvSpPr>
        <p:spPr>
          <a:xfrm>
            <a:off x="680673" y="946069"/>
            <a:ext cx="9556299" cy="684693"/>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6000" cap="none" spc="0">
                <a:latin typeface="DM Serif Display Regular"/>
                <a:ea typeface="DM Serif Display Regular"/>
                <a:cs typeface="DM Serif Display Regular"/>
                <a:sym typeface="DM Serif Display Regular"/>
              </a:defRPr>
            </a:lvl1pPr>
          </a:lstStyle>
          <a:p>
            <a:pPr defTabSz="412667" hangingPunct="0"/>
            <a:r>
              <a:rPr lang="en-US" sz="3599" b="1" kern="0" dirty="0">
                <a:solidFill>
                  <a:srgbClr val="000000"/>
                </a:solidFill>
                <a:latin typeface="Georgia" panose="02040502050405020303" pitchFamily="18" charset="0"/>
              </a:rPr>
              <a:t>One Way To Look at Power…</a:t>
            </a:r>
          </a:p>
        </p:txBody>
      </p:sp>
      <p:sp>
        <p:nvSpPr>
          <p:cNvPr id="12" name="Option A">
            <a:extLst>
              <a:ext uri="{FF2B5EF4-FFF2-40B4-BE49-F238E27FC236}">
                <a16:creationId xmlns:a16="http://schemas.microsoft.com/office/drawing/2014/main" id="{2DC6D6D3-FE95-8A40-BC2F-816D57349062}"/>
              </a:ext>
            </a:extLst>
          </p:cNvPr>
          <p:cNvSpPr txBox="1"/>
          <p:nvPr/>
        </p:nvSpPr>
        <p:spPr>
          <a:xfrm>
            <a:off x="4132615" y="1802471"/>
            <a:ext cx="3923595" cy="684694"/>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4000" cap="none" spc="0">
                <a:latin typeface="DM Serif Display Regular"/>
                <a:ea typeface="DM Serif Display Regular"/>
                <a:cs typeface="DM Serif Display Regular"/>
                <a:sym typeface="DM Serif Display Regular"/>
              </a:defRPr>
            </a:lvl1pPr>
          </a:lstStyle>
          <a:p>
            <a:pPr algn="ctr" defTabSz="412667" hangingPunct="0"/>
            <a:r>
              <a:rPr lang="en-US" sz="2000" b="1" kern="0">
                <a:solidFill>
                  <a:srgbClr val="000000"/>
                </a:solidFill>
                <a:latin typeface="Georgia" panose="02040502050405020303" pitchFamily="18" charset="0"/>
              </a:rPr>
              <a:t>POWER</a:t>
            </a:r>
            <a:endParaRPr sz="2000" b="1" kern="0">
              <a:solidFill>
                <a:srgbClr val="000000"/>
              </a:solidFill>
              <a:latin typeface="Georgia" panose="02040502050405020303" pitchFamily="18" charset="0"/>
            </a:endParaRPr>
          </a:p>
        </p:txBody>
      </p:sp>
      <p:sp>
        <p:nvSpPr>
          <p:cNvPr id="8" name="Lorem ipsum dolor sit amet, consectetur adipiscing elit, sed do eiusmod tempor incididunt ut labore et dolore magna aliqua. Ut enim ad minim veniam, quis nostrud exercitation ullamco laboris nisi ut aliquip ex ea commodo consequat. Duis aute irure dolor…">
            <a:extLst>
              <a:ext uri="{FF2B5EF4-FFF2-40B4-BE49-F238E27FC236}">
                <a16:creationId xmlns:a16="http://schemas.microsoft.com/office/drawing/2014/main" id="{72D7615A-2BCB-C046-9022-7DBE656C84FD}"/>
              </a:ext>
            </a:extLst>
          </p:cNvPr>
          <p:cNvSpPr txBox="1"/>
          <p:nvPr/>
        </p:nvSpPr>
        <p:spPr>
          <a:xfrm>
            <a:off x="703767" y="2412235"/>
            <a:ext cx="2399179" cy="1807749"/>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p>
            <a:pPr marL="171416" indent="-171416" defTabSz="228554">
              <a:buFont typeface="Arial" panose="020B0604020202020204" pitchFamily="34" charset="0"/>
              <a:buChar char="•"/>
            </a:pPr>
            <a:r>
              <a:rPr lang="en-US">
                <a:solidFill>
                  <a:srgbClr val="0B3C5D"/>
                </a:solidFill>
                <a:latin typeface="Arial" panose="020B0604020202020204" pitchFamily="34" charset="0"/>
                <a:ea typeface="Helvetica Neue"/>
                <a:cs typeface="Arial" panose="020B0604020202020204" pitchFamily="34" charset="0"/>
                <a:sym typeface="Helvetica"/>
              </a:rPr>
              <a:t>Disempowering</a:t>
            </a:r>
          </a:p>
          <a:p>
            <a:pPr marL="171416" indent="-171416" defTabSz="228554">
              <a:buFont typeface="Arial" panose="020B0604020202020204" pitchFamily="34" charset="0"/>
              <a:buChar char="•"/>
            </a:pPr>
            <a:r>
              <a:rPr lang="en-US">
                <a:solidFill>
                  <a:srgbClr val="0B3C5D"/>
                </a:solidFill>
                <a:latin typeface="Arial" panose="020B0604020202020204" pitchFamily="34" charset="0"/>
                <a:ea typeface="Helvetica Neue"/>
                <a:cs typeface="Arial" panose="020B0604020202020204" pitchFamily="34" charset="0"/>
                <a:sym typeface="Helvetica"/>
              </a:rPr>
              <a:t>Dehumanizing</a:t>
            </a:r>
          </a:p>
          <a:p>
            <a:pPr marL="171416" indent="-171416" defTabSz="228554">
              <a:buFont typeface="Arial" panose="020B0604020202020204" pitchFamily="34" charset="0"/>
              <a:buChar char="•"/>
            </a:pPr>
            <a:r>
              <a:rPr lang="en-US">
                <a:solidFill>
                  <a:srgbClr val="0B3C5D"/>
                </a:solidFill>
                <a:latin typeface="Arial" panose="020B0604020202020204" pitchFamily="34" charset="0"/>
                <a:ea typeface="Helvetica Neue"/>
                <a:cs typeface="Arial" panose="020B0604020202020204" pitchFamily="34" charset="0"/>
                <a:sym typeface="Helvetica"/>
              </a:rPr>
              <a:t>Disconnected</a:t>
            </a:r>
          </a:p>
          <a:p>
            <a:pPr defTabSz="228554"/>
            <a:endParaRPr lang="en-US">
              <a:solidFill>
                <a:srgbClr val="0B3C5D"/>
              </a:solidFill>
              <a:latin typeface="Arial" panose="020B0604020202020204" pitchFamily="34" charset="0"/>
              <a:ea typeface="Helvetica Neue"/>
              <a:cs typeface="Arial" panose="020B0604020202020204" pitchFamily="34" charset="0"/>
              <a:sym typeface="Helvetica"/>
            </a:endParaRPr>
          </a:p>
          <a:p>
            <a:pPr marL="171416" indent="-171416" defTabSz="228554">
              <a:buFont typeface="Arial" panose="020B0604020202020204" pitchFamily="34" charset="0"/>
              <a:buChar char="•"/>
            </a:pPr>
            <a:r>
              <a:rPr lang="en-US" b="1" i="1">
                <a:solidFill>
                  <a:srgbClr val="0B3C5D"/>
                </a:solidFill>
                <a:latin typeface="Arial" panose="020B0604020202020204" pitchFamily="34" charset="0"/>
                <a:ea typeface="Helvetica Neue"/>
                <a:cs typeface="Arial" panose="020B0604020202020204" pitchFamily="34" charset="0"/>
                <a:sym typeface="Helvetica"/>
              </a:rPr>
              <a:t>Performative expressions</a:t>
            </a:r>
          </a:p>
        </p:txBody>
      </p:sp>
      <p:sp>
        <p:nvSpPr>
          <p:cNvPr id="9" name="Option A">
            <a:extLst>
              <a:ext uri="{FF2B5EF4-FFF2-40B4-BE49-F238E27FC236}">
                <a16:creationId xmlns:a16="http://schemas.microsoft.com/office/drawing/2014/main" id="{C92877E4-5323-EC45-AE39-34A02D87CC62}"/>
              </a:ext>
            </a:extLst>
          </p:cNvPr>
          <p:cNvSpPr txBox="1"/>
          <p:nvPr/>
        </p:nvSpPr>
        <p:spPr>
          <a:xfrm>
            <a:off x="703768" y="1953322"/>
            <a:ext cx="3923595" cy="684694"/>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4000" cap="none" spc="0">
                <a:latin typeface="DM Serif Display Regular"/>
                <a:ea typeface="DM Serif Display Regular"/>
                <a:cs typeface="DM Serif Display Regular"/>
                <a:sym typeface="DM Serif Display Regular"/>
              </a:defRPr>
            </a:lvl1pPr>
          </a:lstStyle>
          <a:p>
            <a:pPr defTabSz="412667" hangingPunct="0"/>
            <a:r>
              <a:rPr lang="en-US" sz="2000" b="1" kern="0">
                <a:solidFill>
                  <a:srgbClr val="000000"/>
                </a:solidFill>
                <a:latin typeface="Georgia" panose="02040502050405020303" pitchFamily="18" charset="0"/>
              </a:rPr>
              <a:t>How It Feels</a:t>
            </a:r>
            <a:endParaRPr sz="2000" b="1" kern="0">
              <a:solidFill>
                <a:srgbClr val="000000"/>
              </a:solidFill>
              <a:latin typeface="Georgia" panose="02040502050405020303" pitchFamily="18" charset="0"/>
            </a:endParaRPr>
          </a:p>
        </p:txBody>
      </p:sp>
      <p:sp>
        <p:nvSpPr>
          <p:cNvPr id="2" name="TextBox 1">
            <a:extLst>
              <a:ext uri="{FF2B5EF4-FFF2-40B4-BE49-F238E27FC236}">
                <a16:creationId xmlns:a16="http://schemas.microsoft.com/office/drawing/2014/main" id="{FD932E61-D026-1920-FC30-03DC95D0402C}"/>
              </a:ext>
            </a:extLst>
          </p:cNvPr>
          <p:cNvSpPr txBox="1"/>
          <p:nvPr/>
        </p:nvSpPr>
        <p:spPr>
          <a:xfrm>
            <a:off x="0" y="6144807"/>
            <a:ext cx="1744345" cy="558800"/>
          </a:xfrm>
          <a:prstGeom prst="rect">
            <a:avLst/>
          </a:prstGeom>
          <a:solidFill>
            <a:schemeClr val="bg1"/>
          </a:solidFill>
        </p:spPr>
        <p:txBody>
          <a:bodyPr wrap="square" lIns="0" tIns="0" rIns="0" bIns="0" rtlCol="0">
            <a:noAutofit/>
          </a:bodyPr>
          <a:lstStyle/>
          <a:p>
            <a:pPr algn="l"/>
            <a:endParaRPr lang="en-US" sz="2000"/>
          </a:p>
        </p:txBody>
      </p:sp>
      <p:sp>
        <p:nvSpPr>
          <p:cNvPr id="3" name="Google Shape;697;p93">
            <a:extLst>
              <a:ext uri="{FF2B5EF4-FFF2-40B4-BE49-F238E27FC236}">
                <a16:creationId xmlns:a16="http://schemas.microsoft.com/office/drawing/2014/main" id="{DE57EE57-FA24-7D08-B0EA-1B5D1C0E7B64}"/>
              </a:ext>
            </a:extLst>
          </p:cNvPr>
          <p:cNvSpPr txBox="1"/>
          <p:nvPr/>
        </p:nvSpPr>
        <p:spPr>
          <a:xfrm>
            <a:off x="3230864" y="3506364"/>
            <a:ext cx="2124142" cy="429264"/>
          </a:xfrm>
          <a:prstGeom prst="rect">
            <a:avLst/>
          </a:prstGeom>
          <a:ln w="12700">
            <a:miter lim="400000"/>
          </a:ln>
          <a:extLst>
            <a:ext uri="{C572A759-6A51-4108-AA02-DFA0A04FC94B}">
              <ma14:wrappingTextBoxFlag xmlns:ma14="http://schemas.microsoft.com/office/mac/drawingml/2011/main" xmlns="" val="1"/>
            </a:ext>
          </a:extLst>
        </p:spPr>
        <p:txBody>
          <a:bodyPr lIns="121868" tIns="121868" rIns="121868" bIns="121868"/>
          <a:lstStyle>
            <a:lvl1pPr algn="ctr">
              <a:defRPr sz="2000" cap="none" spc="39">
                <a:latin typeface="DM Sans Regular"/>
                <a:ea typeface="DM Sans Regular"/>
                <a:cs typeface="DM Sans Regular"/>
                <a:sym typeface="DM Sans Regular"/>
              </a:defRPr>
            </a:lvl1pPr>
          </a:lstStyle>
          <a:p>
            <a:pPr defTabSz="412667" hangingPunct="0"/>
            <a:r>
              <a:rPr lang="en-US" sz="1800" b="1" kern="0" spc="19" dirty="0">
                <a:solidFill>
                  <a:srgbClr val="FFFFFF"/>
                </a:solidFill>
                <a:latin typeface="Georgia" panose="02040502050405020303" pitchFamily="18" charset="0"/>
              </a:rPr>
              <a:t>Power Over</a:t>
            </a:r>
          </a:p>
          <a:p>
            <a:pPr defTabSz="412667" hangingPunct="0"/>
            <a:r>
              <a:rPr lang="en-US" sz="1800" b="1" kern="0" spc="19" dirty="0">
                <a:solidFill>
                  <a:srgbClr val="C00000"/>
                </a:solidFill>
                <a:latin typeface="Georgia" panose="02040502050405020303" pitchFamily="18" charset="0"/>
              </a:rPr>
              <a:t>(Hierarchical,</a:t>
            </a:r>
          </a:p>
          <a:p>
            <a:pPr defTabSz="412667" hangingPunct="0"/>
            <a:r>
              <a:rPr lang="en-US" sz="1800" b="1" kern="0" spc="19" dirty="0">
                <a:solidFill>
                  <a:srgbClr val="C00000"/>
                </a:solidFill>
                <a:latin typeface="Georgia" panose="02040502050405020303" pitchFamily="18" charset="0"/>
              </a:rPr>
              <a:t>Transactional)</a:t>
            </a:r>
          </a:p>
          <a:p>
            <a:pPr defTabSz="412667" hangingPunct="0"/>
            <a:endParaRPr sz="1800" b="1" kern="0" spc="19" dirty="0">
              <a:solidFill>
                <a:srgbClr val="FFFFFF"/>
              </a:solidFill>
              <a:latin typeface="Georgia" panose="02040502050405020303" pitchFamily="18" charset="0"/>
            </a:endParaRPr>
          </a:p>
        </p:txBody>
      </p:sp>
    </p:spTree>
    <p:extLst>
      <p:ext uri="{BB962C8B-B14F-4D97-AF65-F5344CB8AC3E}">
        <p14:creationId xmlns:p14="http://schemas.microsoft.com/office/powerpoint/2010/main" val="428855352"/>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8513BC5-DE96-4BDD-9320-BB4F7413C19D}"/>
              </a:ext>
            </a:extLst>
          </p:cNvPr>
          <p:cNvSpPr txBox="1"/>
          <p:nvPr/>
        </p:nvSpPr>
        <p:spPr>
          <a:xfrm>
            <a:off x="0" y="3246110"/>
            <a:ext cx="4761259" cy="558800"/>
          </a:xfrm>
          <a:prstGeom prst="rect">
            <a:avLst/>
          </a:prstGeom>
          <a:solidFill>
            <a:schemeClr val="bg1"/>
          </a:solidFill>
        </p:spPr>
        <p:txBody>
          <a:bodyPr wrap="square" lIns="0" tIns="0" rIns="0" bIns="0" rtlCol="0">
            <a:noAutofit/>
          </a:bodyPr>
          <a:lstStyle/>
          <a:p>
            <a:pPr algn="l"/>
            <a:endParaRPr lang="en-US" sz="2000"/>
          </a:p>
        </p:txBody>
      </p:sp>
      <p:sp>
        <p:nvSpPr>
          <p:cNvPr id="3" name="Text Placeholder 2">
            <a:extLst>
              <a:ext uri="{FF2B5EF4-FFF2-40B4-BE49-F238E27FC236}">
                <a16:creationId xmlns:a16="http://schemas.microsoft.com/office/drawing/2014/main" id="{9592335C-EFDB-D14F-90FC-456A7C59DEBA}"/>
              </a:ext>
            </a:extLst>
          </p:cNvPr>
          <p:cNvSpPr>
            <a:spLocks noGrp="1"/>
          </p:cNvSpPr>
          <p:nvPr>
            <p:ph type="body" sz="quarter" idx="19"/>
          </p:nvPr>
        </p:nvSpPr>
        <p:spPr>
          <a:xfrm>
            <a:off x="841093" y="1029325"/>
            <a:ext cx="3205632" cy="1189415"/>
          </a:xfrm>
        </p:spPr>
        <p:txBody>
          <a:bodyPr/>
          <a:lstStyle/>
          <a:p>
            <a:r>
              <a:rPr lang="en-US" sz="2699" dirty="0"/>
              <a:t>Impacts of Power-Over Environments</a:t>
            </a:r>
          </a:p>
        </p:txBody>
      </p:sp>
      <p:pic>
        <p:nvPicPr>
          <p:cNvPr id="6" name="Picture Placeholder 8">
            <a:extLst>
              <a:ext uri="{FF2B5EF4-FFF2-40B4-BE49-F238E27FC236}">
                <a16:creationId xmlns:a16="http://schemas.microsoft.com/office/drawing/2014/main" id="{6E8A9DFC-BF84-064B-89B0-6413741E45C0}"/>
              </a:ext>
            </a:extLst>
          </p:cNvPr>
          <p:cNvPicPr>
            <a:picLocks noChangeAspect="1"/>
          </p:cNvPicPr>
          <p:nvPr/>
        </p:nvPicPr>
        <p:blipFill>
          <a:blip r:embed="rId2">
            <a:extLst>
              <a:ext uri="{28A0092B-C50C-407E-A947-70E740481C1C}">
                <a14:useLocalDpi xmlns:a14="http://schemas.microsoft.com/office/drawing/2010/main" val="0"/>
              </a:ext>
            </a:extLst>
          </a:blip>
          <a:srcRect l="24980" r="24980"/>
          <a:stretch>
            <a:fillRect/>
          </a:stretch>
        </p:blipFill>
        <p:spPr>
          <a:xfrm>
            <a:off x="4761259" y="893"/>
            <a:ext cx="7427565" cy="6900360"/>
          </a:xfrm>
          <a:prstGeom prst="rect">
            <a:avLst/>
          </a:prstGeom>
        </p:spPr>
      </p:pic>
      <p:sp>
        <p:nvSpPr>
          <p:cNvPr id="4" name="TextBox 3">
            <a:extLst>
              <a:ext uri="{FF2B5EF4-FFF2-40B4-BE49-F238E27FC236}">
                <a16:creationId xmlns:a16="http://schemas.microsoft.com/office/drawing/2014/main" id="{38A0D292-CF23-1997-4BFD-001E1C1804BD}"/>
              </a:ext>
            </a:extLst>
          </p:cNvPr>
          <p:cNvSpPr txBox="1"/>
          <p:nvPr/>
        </p:nvSpPr>
        <p:spPr>
          <a:xfrm>
            <a:off x="0" y="6144807"/>
            <a:ext cx="1744345" cy="558800"/>
          </a:xfrm>
          <a:prstGeom prst="rect">
            <a:avLst/>
          </a:prstGeom>
          <a:solidFill>
            <a:schemeClr val="bg1"/>
          </a:solidFill>
        </p:spPr>
        <p:txBody>
          <a:bodyPr wrap="square" lIns="0" tIns="0" rIns="0" bIns="0" rtlCol="0">
            <a:noAutofit/>
          </a:bodyPr>
          <a:lstStyle/>
          <a:p>
            <a:pPr algn="l"/>
            <a:endParaRPr lang="en-US" sz="2000"/>
          </a:p>
        </p:txBody>
      </p:sp>
      <p:sp>
        <p:nvSpPr>
          <p:cNvPr id="2" name="Text Placeholder 1">
            <a:extLst>
              <a:ext uri="{FF2B5EF4-FFF2-40B4-BE49-F238E27FC236}">
                <a16:creationId xmlns:a16="http://schemas.microsoft.com/office/drawing/2014/main" id="{BC9B6E77-59E4-E746-B2D9-D09BE27C0244}"/>
              </a:ext>
            </a:extLst>
          </p:cNvPr>
          <p:cNvSpPr>
            <a:spLocks noGrp="1"/>
          </p:cNvSpPr>
          <p:nvPr>
            <p:ph type="body" sz="quarter" idx="18"/>
          </p:nvPr>
        </p:nvSpPr>
        <p:spPr>
          <a:xfrm>
            <a:off x="841093" y="2990669"/>
            <a:ext cx="2886514" cy="1984190"/>
          </a:xfrm>
        </p:spPr>
        <p:txBody>
          <a:bodyPr/>
          <a:lstStyle/>
          <a:p>
            <a:pPr marL="171416" indent="-171416">
              <a:buFont typeface="Arial" panose="020B0604020202020204" pitchFamily="34" charset="0"/>
              <a:buChar char="•"/>
            </a:pPr>
            <a:r>
              <a:rPr lang="en-US" b="1" dirty="0"/>
              <a:t>Empathy </a:t>
            </a:r>
            <a:r>
              <a:rPr lang="en-US" dirty="0"/>
              <a:t>decreases</a:t>
            </a:r>
            <a:r>
              <a:rPr lang="en-US" b="1" dirty="0"/>
              <a:t> </a:t>
            </a:r>
            <a:r>
              <a:rPr lang="en-US" dirty="0"/>
              <a:t>(Keltner, 2016)</a:t>
            </a:r>
          </a:p>
          <a:p>
            <a:pPr marL="171416" indent="-171416">
              <a:buFont typeface="Arial" panose="020B0604020202020204" pitchFamily="34" charset="0"/>
              <a:buChar char="•"/>
            </a:pPr>
            <a:r>
              <a:rPr lang="en-US" b="1" dirty="0"/>
              <a:t>Neural pathways for empathy </a:t>
            </a:r>
            <a:r>
              <a:rPr lang="en-US" dirty="0"/>
              <a:t>decrease</a:t>
            </a:r>
            <a:r>
              <a:rPr lang="en-US" b="1" dirty="0"/>
              <a:t> </a:t>
            </a:r>
            <a:r>
              <a:rPr lang="en-US" dirty="0"/>
              <a:t>(</a:t>
            </a:r>
            <a:r>
              <a:rPr lang="en-US" dirty="0" err="1"/>
              <a:t>Obhi</a:t>
            </a:r>
            <a:r>
              <a:rPr lang="en-US" dirty="0"/>
              <a:t>, 2014)</a:t>
            </a:r>
          </a:p>
          <a:p>
            <a:pPr marL="171416" indent="-171416">
              <a:buFont typeface="Arial" panose="020B0604020202020204" pitchFamily="34" charset="0"/>
              <a:buChar char="•"/>
            </a:pPr>
            <a:r>
              <a:rPr lang="en-US" b="1" dirty="0"/>
              <a:t>Patient safety,        team effectiveness, psychological safety </a:t>
            </a:r>
            <a:r>
              <a:rPr lang="en-US" dirty="0"/>
              <a:t>significantly decrease (Kearns, 2021)</a:t>
            </a:r>
          </a:p>
          <a:p>
            <a:endParaRPr lang="en-US" dirty="0"/>
          </a:p>
        </p:txBody>
      </p:sp>
    </p:spTree>
    <p:extLst>
      <p:ext uri="{BB962C8B-B14F-4D97-AF65-F5344CB8AC3E}">
        <p14:creationId xmlns:p14="http://schemas.microsoft.com/office/powerpoint/2010/main" val="903688589"/>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4" name="Circle"/>
          <p:cNvSpPr/>
          <p:nvPr/>
        </p:nvSpPr>
        <p:spPr>
          <a:xfrm>
            <a:off x="2978941" y="2109329"/>
            <a:ext cx="3854877" cy="3854877"/>
          </a:xfrm>
          <a:prstGeom prst="ellipse">
            <a:avLst/>
          </a:prstGeom>
          <a:solidFill>
            <a:schemeClr val="bg2">
              <a:alpha val="60000"/>
            </a:schemeClr>
          </a:solidFill>
          <a:ln w="12700">
            <a:miter lim="400000"/>
          </a:ln>
        </p:spPr>
        <p:txBody>
          <a:bodyPr lIns="0" tIns="0" rIns="0" bIns="0" anchor="ctr"/>
          <a:lstStyle/>
          <a:p>
            <a:pPr algn="ctr" defTabSz="412667" hangingPunct="0">
              <a:defRPr sz="3200" cap="none" spc="0">
                <a:solidFill>
                  <a:srgbClr val="FFFFFF"/>
                </a:solidFill>
                <a:latin typeface="Helvetica Neue Medium"/>
                <a:ea typeface="Helvetica Neue Medium"/>
                <a:cs typeface="Helvetica Neue Medium"/>
                <a:sym typeface="Helvetica Neue Medium"/>
              </a:defRPr>
            </a:pPr>
            <a:endParaRPr sz="1600" kern="0">
              <a:solidFill>
                <a:srgbClr val="FFFFFF"/>
              </a:solidFill>
              <a:latin typeface="Helvetica Neue Medium"/>
              <a:ea typeface="Helvetica Neue Medium"/>
              <a:cs typeface="Helvetica Neue Medium"/>
              <a:sym typeface="Helvetica Neue Medium"/>
            </a:endParaRPr>
          </a:p>
        </p:txBody>
      </p:sp>
      <p:sp>
        <p:nvSpPr>
          <p:cNvPr id="1665" name="Circle"/>
          <p:cNvSpPr/>
          <p:nvPr/>
        </p:nvSpPr>
        <p:spPr>
          <a:xfrm>
            <a:off x="5355006" y="2109329"/>
            <a:ext cx="3854878" cy="3854877"/>
          </a:xfrm>
          <a:prstGeom prst="ellipse">
            <a:avLst/>
          </a:prstGeom>
          <a:solidFill>
            <a:srgbClr val="A8D3E2">
              <a:alpha val="60000"/>
            </a:srgbClr>
          </a:solidFill>
          <a:ln w="12700">
            <a:miter lim="400000"/>
          </a:ln>
        </p:spPr>
        <p:txBody>
          <a:bodyPr lIns="0" tIns="0" rIns="0" bIns="0" anchor="ctr"/>
          <a:lstStyle/>
          <a:p>
            <a:pPr algn="ctr" defTabSz="412667" hangingPunct="0">
              <a:defRPr sz="3200" cap="none" spc="0">
                <a:solidFill>
                  <a:srgbClr val="FFFFFF"/>
                </a:solidFill>
                <a:latin typeface="Helvetica Neue Medium"/>
                <a:ea typeface="Helvetica Neue Medium"/>
                <a:cs typeface="Helvetica Neue Medium"/>
                <a:sym typeface="Helvetica Neue Medium"/>
              </a:defRPr>
            </a:pPr>
            <a:endParaRPr sz="1600" kern="0">
              <a:solidFill>
                <a:srgbClr val="FFFFFF"/>
              </a:solidFill>
              <a:latin typeface="Helvetica Neue Medium"/>
              <a:ea typeface="Helvetica Neue Medium"/>
              <a:cs typeface="Helvetica Neue Medium"/>
              <a:sym typeface="Helvetica Neue Medium"/>
            </a:endParaRPr>
          </a:p>
        </p:txBody>
      </p:sp>
      <p:pic>
        <p:nvPicPr>
          <p:cNvPr id="1668" name="_logomarkblack.png" descr="_logomarkblack.png"/>
          <p:cNvPicPr>
            <a:picLocks noChangeAspect="1"/>
          </p:cNvPicPr>
          <p:nvPr/>
        </p:nvPicPr>
        <p:blipFill>
          <a:blip r:embed="rId2"/>
          <a:srcRect l="18908" t="19583" r="18908" b="19583"/>
          <a:stretch>
            <a:fillRect/>
          </a:stretch>
        </p:blipFill>
        <p:spPr>
          <a:xfrm>
            <a:off x="326740" y="6322671"/>
            <a:ext cx="207574" cy="203072"/>
          </a:xfrm>
          <a:prstGeom prst="rect">
            <a:avLst/>
          </a:prstGeom>
          <a:ln w="12700">
            <a:miter lim="400000"/>
          </a:ln>
        </p:spPr>
      </p:pic>
      <p:sp>
        <p:nvSpPr>
          <p:cNvPr id="1669" name="Google Shape;697;p93"/>
          <p:cNvSpPr txBox="1"/>
          <p:nvPr/>
        </p:nvSpPr>
        <p:spPr>
          <a:xfrm>
            <a:off x="3362259" y="3822136"/>
            <a:ext cx="1733434" cy="429264"/>
          </a:xfrm>
          <a:prstGeom prst="rect">
            <a:avLst/>
          </a:prstGeom>
          <a:ln w="12700">
            <a:miter lim="400000"/>
          </a:ln>
          <a:extLst>
            <a:ext uri="{C572A759-6A51-4108-AA02-DFA0A04FC94B}">
              <ma14:wrappingTextBoxFlag xmlns:ma14="http://schemas.microsoft.com/office/mac/drawingml/2011/main" xmlns="" val="1"/>
            </a:ext>
          </a:extLst>
        </p:spPr>
        <p:txBody>
          <a:bodyPr lIns="121868" tIns="121868" rIns="121868" bIns="121868"/>
          <a:lstStyle>
            <a:lvl1pPr algn="ctr">
              <a:defRPr sz="2000" cap="none" spc="39">
                <a:latin typeface="DM Sans Regular"/>
                <a:ea typeface="DM Sans Regular"/>
                <a:cs typeface="DM Sans Regular"/>
                <a:sym typeface="DM Sans Regular"/>
              </a:defRPr>
            </a:lvl1pPr>
          </a:lstStyle>
          <a:p>
            <a:pPr defTabSz="412667" hangingPunct="0"/>
            <a:r>
              <a:rPr lang="en-US" sz="1800" b="1" kern="0" spc="19">
                <a:solidFill>
                  <a:srgbClr val="000000">
                    <a:lumMod val="50000"/>
                    <a:lumOff val="50000"/>
                  </a:srgbClr>
                </a:solidFill>
                <a:latin typeface="Georgia" panose="02040502050405020303" pitchFamily="18" charset="0"/>
              </a:rPr>
              <a:t>Power Over</a:t>
            </a:r>
            <a:endParaRPr sz="1800" b="1" kern="0" spc="19">
              <a:solidFill>
                <a:srgbClr val="000000">
                  <a:lumMod val="50000"/>
                  <a:lumOff val="50000"/>
                </a:srgbClr>
              </a:solidFill>
              <a:latin typeface="Georgia" panose="02040502050405020303" pitchFamily="18" charset="0"/>
            </a:endParaRPr>
          </a:p>
        </p:txBody>
      </p:sp>
      <p:sp>
        <p:nvSpPr>
          <p:cNvPr id="1671" name="Comparison"/>
          <p:cNvSpPr txBox="1"/>
          <p:nvPr/>
        </p:nvSpPr>
        <p:spPr>
          <a:xfrm>
            <a:off x="680673" y="946069"/>
            <a:ext cx="9556299" cy="684693"/>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6000" cap="none" spc="0">
                <a:latin typeface="DM Serif Display Regular"/>
                <a:ea typeface="DM Serif Display Regular"/>
                <a:cs typeface="DM Serif Display Regular"/>
                <a:sym typeface="DM Serif Display Regular"/>
              </a:defRPr>
            </a:lvl1pPr>
          </a:lstStyle>
          <a:p>
            <a:pPr defTabSz="412667" hangingPunct="0"/>
            <a:r>
              <a:rPr lang="en-US" sz="3599" b="1" kern="0" dirty="0">
                <a:solidFill>
                  <a:srgbClr val="000000"/>
                </a:solidFill>
                <a:latin typeface="Georgia" panose="02040502050405020303" pitchFamily="18" charset="0"/>
              </a:rPr>
              <a:t>Another Way To Look at Power…</a:t>
            </a:r>
          </a:p>
        </p:txBody>
      </p:sp>
      <p:sp>
        <p:nvSpPr>
          <p:cNvPr id="12" name="Option A">
            <a:extLst>
              <a:ext uri="{FF2B5EF4-FFF2-40B4-BE49-F238E27FC236}">
                <a16:creationId xmlns:a16="http://schemas.microsoft.com/office/drawing/2014/main" id="{2DC6D6D3-FE95-8A40-BC2F-816D57349062}"/>
              </a:ext>
            </a:extLst>
          </p:cNvPr>
          <p:cNvSpPr txBox="1"/>
          <p:nvPr/>
        </p:nvSpPr>
        <p:spPr>
          <a:xfrm>
            <a:off x="4132615" y="1802471"/>
            <a:ext cx="3923595" cy="684694"/>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4000" cap="none" spc="0">
                <a:latin typeface="DM Serif Display Regular"/>
                <a:ea typeface="DM Serif Display Regular"/>
                <a:cs typeface="DM Serif Display Regular"/>
                <a:sym typeface="DM Serif Display Regular"/>
              </a:defRPr>
            </a:lvl1pPr>
          </a:lstStyle>
          <a:p>
            <a:pPr algn="ctr" defTabSz="412667" hangingPunct="0"/>
            <a:r>
              <a:rPr lang="en-US" sz="2000" b="1" kern="0">
                <a:solidFill>
                  <a:srgbClr val="000000"/>
                </a:solidFill>
                <a:latin typeface="Georgia" panose="02040502050405020303" pitchFamily="18" charset="0"/>
              </a:rPr>
              <a:t>POWER</a:t>
            </a:r>
            <a:endParaRPr sz="2000" b="1" kern="0">
              <a:solidFill>
                <a:srgbClr val="000000"/>
              </a:solidFill>
              <a:latin typeface="Georgia" panose="02040502050405020303" pitchFamily="18" charset="0"/>
            </a:endParaRPr>
          </a:p>
        </p:txBody>
      </p:sp>
      <p:sp>
        <p:nvSpPr>
          <p:cNvPr id="8" name="Google Shape;698;p93">
            <a:extLst>
              <a:ext uri="{FF2B5EF4-FFF2-40B4-BE49-F238E27FC236}">
                <a16:creationId xmlns:a16="http://schemas.microsoft.com/office/drawing/2014/main" id="{90E02EE7-3B96-3B40-BAE9-610EE84B4D51}"/>
              </a:ext>
            </a:extLst>
          </p:cNvPr>
          <p:cNvSpPr txBox="1"/>
          <p:nvPr/>
        </p:nvSpPr>
        <p:spPr>
          <a:xfrm>
            <a:off x="6932394" y="3822323"/>
            <a:ext cx="1855931" cy="428888"/>
          </a:xfrm>
          <a:prstGeom prst="rect">
            <a:avLst/>
          </a:prstGeom>
          <a:ln w="12700">
            <a:miter lim="400000"/>
          </a:ln>
          <a:extLst>
            <a:ext uri="{C572A759-6A51-4108-AA02-DFA0A04FC94B}">
              <ma14:wrappingTextBoxFlag xmlns:ma14="http://schemas.microsoft.com/office/mac/drawingml/2011/main" xmlns="" val="1"/>
            </a:ext>
          </a:extLst>
        </p:spPr>
        <p:txBody>
          <a:bodyPr lIns="121868" tIns="121868" rIns="121868" bIns="121868"/>
          <a:lstStyle>
            <a:lvl1pPr algn="ctr">
              <a:defRPr sz="2000" cap="none" spc="39">
                <a:latin typeface="DM Sans Regular"/>
                <a:ea typeface="DM Sans Regular"/>
                <a:cs typeface="DM Sans Regular"/>
                <a:sym typeface="DM Sans Regular"/>
              </a:defRPr>
            </a:lvl1pPr>
          </a:lstStyle>
          <a:p>
            <a:pPr defTabSz="412667" hangingPunct="0"/>
            <a:r>
              <a:rPr lang="en-US" sz="1800" b="1" kern="0" spc="19">
                <a:solidFill>
                  <a:srgbClr val="000000"/>
                </a:solidFill>
                <a:latin typeface="Georgia" panose="02040502050405020303" pitchFamily="18" charset="0"/>
              </a:rPr>
              <a:t>Power With</a:t>
            </a:r>
            <a:endParaRPr sz="1800" b="1" kern="0" spc="19">
              <a:solidFill>
                <a:srgbClr val="000000"/>
              </a:solidFill>
              <a:latin typeface="Georgia" panose="02040502050405020303" pitchFamily="18" charset="0"/>
            </a:endParaRPr>
          </a:p>
        </p:txBody>
      </p:sp>
      <p:sp>
        <p:nvSpPr>
          <p:cNvPr id="2" name="TextBox 1">
            <a:extLst>
              <a:ext uri="{FF2B5EF4-FFF2-40B4-BE49-F238E27FC236}">
                <a16:creationId xmlns:a16="http://schemas.microsoft.com/office/drawing/2014/main" id="{A19D97A7-B7EC-5859-5C8F-AEA345DDD5BC}"/>
              </a:ext>
            </a:extLst>
          </p:cNvPr>
          <p:cNvSpPr txBox="1"/>
          <p:nvPr/>
        </p:nvSpPr>
        <p:spPr>
          <a:xfrm>
            <a:off x="0" y="6144807"/>
            <a:ext cx="1744345" cy="558800"/>
          </a:xfrm>
          <a:prstGeom prst="rect">
            <a:avLst/>
          </a:prstGeom>
          <a:solidFill>
            <a:schemeClr val="bg1"/>
          </a:solidFill>
        </p:spPr>
        <p:txBody>
          <a:bodyPr wrap="square" lIns="0" tIns="0" rIns="0" bIns="0" rtlCol="0">
            <a:noAutofit/>
          </a:bodyPr>
          <a:lstStyle/>
          <a:p>
            <a:pPr algn="l"/>
            <a:endParaRPr lang="en-US" sz="2000"/>
          </a:p>
        </p:txBody>
      </p:sp>
    </p:spTree>
    <p:extLst>
      <p:ext uri="{BB962C8B-B14F-4D97-AF65-F5344CB8AC3E}">
        <p14:creationId xmlns:p14="http://schemas.microsoft.com/office/powerpoint/2010/main" val="2001971585"/>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4" name="Circle"/>
          <p:cNvSpPr/>
          <p:nvPr/>
        </p:nvSpPr>
        <p:spPr>
          <a:xfrm>
            <a:off x="2978941" y="2109329"/>
            <a:ext cx="3854877" cy="3854877"/>
          </a:xfrm>
          <a:prstGeom prst="ellipse">
            <a:avLst/>
          </a:prstGeom>
          <a:solidFill>
            <a:schemeClr val="bg2">
              <a:alpha val="60000"/>
            </a:schemeClr>
          </a:solidFill>
          <a:ln w="12700">
            <a:miter lim="400000"/>
          </a:ln>
        </p:spPr>
        <p:txBody>
          <a:bodyPr lIns="0" tIns="0" rIns="0" bIns="0" anchor="ctr"/>
          <a:lstStyle/>
          <a:p>
            <a:pPr algn="ctr" defTabSz="412667" hangingPunct="0">
              <a:defRPr sz="3200" cap="none" spc="0">
                <a:solidFill>
                  <a:srgbClr val="FFFFFF"/>
                </a:solidFill>
                <a:latin typeface="Helvetica Neue Medium"/>
                <a:ea typeface="Helvetica Neue Medium"/>
                <a:cs typeface="Helvetica Neue Medium"/>
                <a:sym typeface="Helvetica Neue Medium"/>
              </a:defRPr>
            </a:pPr>
            <a:endParaRPr sz="1600" kern="0">
              <a:solidFill>
                <a:srgbClr val="FFFFFF"/>
              </a:solidFill>
              <a:latin typeface="Helvetica Neue Medium"/>
              <a:ea typeface="Helvetica Neue Medium"/>
              <a:cs typeface="Helvetica Neue Medium"/>
              <a:sym typeface="Helvetica Neue Medium"/>
            </a:endParaRPr>
          </a:p>
        </p:txBody>
      </p:sp>
      <p:sp>
        <p:nvSpPr>
          <p:cNvPr id="1665" name="Circle"/>
          <p:cNvSpPr/>
          <p:nvPr/>
        </p:nvSpPr>
        <p:spPr>
          <a:xfrm>
            <a:off x="5355006" y="2109329"/>
            <a:ext cx="3854878" cy="3854877"/>
          </a:xfrm>
          <a:prstGeom prst="ellipse">
            <a:avLst/>
          </a:prstGeom>
          <a:solidFill>
            <a:srgbClr val="A8D3E2">
              <a:alpha val="60000"/>
            </a:srgbClr>
          </a:solidFill>
          <a:ln w="12700">
            <a:miter lim="400000"/>
          </a:ln>
        </p:spPr>
        <p:txBody>
          <a:bodyPr lIns="0" tIns="0" rIns="0" bIns="0" anchor="ctr"/>
          <a:lstStyle/>
          <a:p>
            <a:pPr algn="ctr" defTabSz="412667" hangingPunct="0">
              <a:defRPr sz="3200" cap="none" spc="0">
                <a:solidFill>
                  <a:srgbClr val="FFFFFF"/>
                </a:solidFill>
                <a:latin typeface="Helvetica Neue Medium"/>
                <a:ea typeface="Helvetica Neue Medium"/>
                <a:cs typeface="Helvetica Neue Medium"/>
                <a:sym typeface="Helvetica Neue Medium"/>
              </a:defRPr>
            </a:pPr>
            <a:endParaRPr sz="1600" kern="0">
              <a:solidFill>
                <a:srgbClr val="FFFFFF"/>
              </a:solidFill>
              <a:latin typeface="Helvetica Neue Medium"/>
              <a:ea typeface="Helvetica Neue Medium"/>
              <a:cs typeface="Helvetica Neue Medium"/>
              <a:sym typeface="Helvetica Neue Medium"/>
            </a:endParaRPr>
          </a:p>
        </p:txBody>
      </p:sp>
      <p:pic>
        <p:nvPicPr>
          <p:cNvPr id="1668" name="_logomarkblack.png" descr="_logomarkblack.png"/>
          <p:cNvPicPr>
            <a:picLocks noChangeAspect="1"/>
          </p:cNvPicPr>
          <p:nvPr/>
        </p:nvPicPr>
        <p:blipFill>
          <a:blip r:embed="rId2"/>
          <a:srcRect l="18908" t="19583" r="18908" b="19583"/>
          <a:stretch>
            <a:fillRect/>
          </a:stretch>
        </p:blipFill>
        <p:spPr>
          <a:xfrm>
            <a:off x="326740" y="6322671"/>
            <a:ext cx="207574" cy="203072"/>
          </a:xfrm>
          <a:prstGeom prst="rect">
            <a:avLst/>
          </a:prstGeom>
          <a:ln w="12700">
            <a:miter lim="400000"/>
          </a:ln>
        </p:spPr>
      </p:pic>
      <p:sp>
        <p:nvSpPr>
          <p:cNvPr id="1671" name="Comparison"/>
          <p:cNvSpPr txBox="1"/>
          <p:nvPr/>
        </p:nvSpPr>
        <p:spPr>
          <a:xfrm>
            <a:off x="680673" y="946069"/>
            <a:ext cx="9556299" cy="684693"/>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6000" cap="none" spc="0">
                <a:latin typeface="DM Serif Display Regular"/>
                <a:ea typeface="DM Serif Display Regular"/>
                <a:cs typeface="DM Serif Display Regular"/>
                <a:sym typeface="DM Serif Display Regular"/>
              </a:defRPr>
            </a:lvl1pPr>
          </a:lstStyle>
          <a:p>
            <a:pPr defTabSz="412667" hangingPunct="0"/>
            <a:r>
              <a:rPr lang="en-US" sz="3599" b="1" kern="0" dirty="0">
                <a:solidFill>
                  <a:srgbClr val="000000"/>
                </a:solidFill>
                <a:latin typeface="Georgia" panose="02040502050405020303" pitchFamily="18" charset="0"/>
              </a:rPr>
              <a:t>Another Way To Look at Power…</a:t>
            </a:r>
          </a:p>
        </p:txBody>
      </p:sp>
      <p:sp>
        <p:nvSpPr>
          <p:cNvPr id="12" name="Option A">
            <a:extLst>
              <a:ext uri="{FF2B5EF4-FFF2-40B4-BE49-F238E27FC236}">
                <a16:creationId xmlns:a16="http://schemas.microsoft.com/office/drawing/2014/main" id="{2DC6D6D3-FE95-8A40-BC2F-816D57349062}"/>
              </a:ext>
            </a:extLst>
          </p:cNvPr>
          <p:cNvSpPr txBox="1"/>
          <p:nvPr/>
        </p:nvSpPr>
        <p:spPr>
          <a:xfrm>
            <a:off x="4132615" y="1802471"/>
            <a:ext cx="3923595" cy="684694"/>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4000" cap="none" spc="0">
                <a:latin typeface="DM Serif Display Regular"/>
                <a:ea typeface="DM Serif Display Regular"/>
                <a:cs typeface="DM Serif Display Regular"/>
                <a:sym typeface="DM Serif Display Regular"/>
              </a:defRPr>
            </a:lvl1pPr>
          </a:lstStyle>
          <a:p>
            <a:pPr algn="ctr" defTabSz="412667" hangingPunct="0"/>
            <a:r>
              <a:rPr lang="en-US" sz="2000" b="1" kern="0">
                <a:solidFill>
                  <a:srgbClr val="000000"/>
                </a:solidFill>
                <a:latin typeface="Georgia" panose="02040502050405020303" pitchFamily="18" charset="0"/>
              </a:rPr>
              <a:t>POWER</a:t>
            </a:r>
            <a:endParaRPr sz="2000" b="1" kern="0">
              <a:solidFill>
                <a:srgbClr val="000000"/>
              </a:solidFill>
              <a:latin typeface="Georgia" panose="02040502050405020303" pitchFamily="18" charset="0"/>
            </a:endParaRPr>
          </a:p>
        </p:txBody>
      </p:sp>
      <p:sp>
        <p:nvSpPr>
          <p:cNvPr id="8" name="Lorem ipsum dolor sit amet, consectetur adipiscing elit, sed do eiusmod tempor incididunt ut labore et dolore magna aliqua. Ut enim ad minim veniam, quis nostrud exercitation ullamco laboris nisi ut aliquip ex ea commodo consequat. Duis aute irure dolor…">
            <a:extLst>
              <a:ext uri="{FF2B5EF4-FFF2-40B4-BE49-F238E27FC236}">
                <a16:creationId xmlns:a16="http://schemas.microsoft.com/office/drawing/2014/main" id="{72D7615A-2BCB-C046-9022-7DBE656C84FD}"/>
              </a:ext>
            </a:extLst>
          </p:cNvPr>
          <p:cNvSpPr txBox="1"/>
          <p:nvPr/>
        </p:nvSpPr>
        <p:spPr>
          <a:xfrm>
            <a:off x="703767" y="2412236"/>
            <a:ext cx="2399179" cy="1409900"/>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p>
            <a:pPr defTabSz="228554">
              <a:spcBef>
                <a:spcPts val="500"/>
              </a:spcBef>
            </a:pPr>
            <a:r>
              <a:rPr lang="en-US">
                <a:solidFill>
                  <a:srgbClr val="D0D2D3"/>
                </a:solidFill>
                <a:latin typeface="Arial" panose="020B0604020202020204" pitchFamily="34" charset="0"/>
                <a:cs typeface="Arial" panose="020B0604020202020204" pitchFamily="34" charset="0"/>
                <a:sym typeface="Helvetica"/>
              </a:rPr>
              <a:t>Top-down, unilateral decision-making</a:t>
            </a:r>
          </a:p>
          <a:p>
            <a:pPr marL="171416" indent="-171416" defTabSz="228554">
              <a:spcBef>
                <a:spcPts val="500"/>
              </a:spcBef>
              <a:buFont typeface="Arial" panose="020B0604020202020204" pitchFamily="34" charset="0"/>
              <a:buChar char="•"/>
            </a:pPr>
            <a:endParaRPr lang="en-US">
              <a:solidFill>
                <a:srgbClr val="D0D2D3"/>
              </a:solidFill>
              <a:latin typeface="Arial" panose="020B0604020202020204" pitchFamily="34" charset="0"/>
              <a:ea typeface="Helvetica Neue"/>
              <a:cs typeface="Arial" panose="020B0604020202020204" pitchFamily="34" charset="0"/>
              <a:sym typeface="Helvetica"/>
            </a:endParaRPr>
          </a:p>
          <a:p>
            <a:pPr marL="171416" indent="-171416" defTabSz="228554">
              <a:spcBef>
                <a:spcPts val="500"/>
              </a:spcBef>
              <a:buFont typeface="Arial" panose="020B0604020202020204" pitchFamily="34" charset="0"/>
              <a:buChar char="•"/>
            </a:pPr>
            <a:r>
              <a:rPr lang="en-US">
                <a:solidFill>
                  <a:srgbClr val="D0D2D3"/>
                </a:solidFill>
                <a:latin typeface="Arial" panose="020B0604020202020204" pitchFamily="34" charset="0"/>
                <a:ea typeface="Helvetica Neue"/>
                <a:cs typeface="Arial" panose="020B0604020202020204" pitchFamily="34" charset="0"/>
                <a:sym typeface="Helvetica"/>
              </a:rPr>
              <a:t>Work at the center</a:t>
            </a:r>
          </a:p>
          <a:p>
            <a:pPr marL="171416" indent="-171416" defTabSz="228554">
              <a:spcBef>
                <a:spcPts val="500"/>
              </a:spcBef>
              <a:buFont typeface="Arial" panose="020B0604020202020204" pitchFamily="34" charset="0"/>
              <a:buChar char="•"/>
            </a:pPr>
            <a:r>
              <a:rPr lang="en-US">
                <a:solidFill>
                  <a:srgbClr val="D0D2D3"/>
                </a:solidFill>
                <a:latin typeface="Arial" panose="020B0604020202020204" pitchFamily="34" charset="0"/>
                <a:ea typeface="Helvetica Neue"/>
                <a:cs typeface="Arial" panose="020B0604020202020204" pitchFamily="34" charset="0"/>
                <a:sym typeface="Helvetica"/>
              </a:rPr>
              <a:t>Individualism</a:t>
            </a:r>
          </a:p>
          <a:p>
            <a:pPr marL="171416" indent="-171416" defTabSz="228554">
              <a:spcBef>
                <a:spcPts val="500"/>
              </a:spcBef>
              <a:buFont typeface="Arial" panose="020B0604020202020204" pitchFamily="34" charset="0"/>
              <a:buChar char="•"/>
            </a:pPr>
            <a:r>
              <a:rPr lang="en-US">
                <a:solidFill>
                  <a:srgbClr val="D0D2D3"/>
                </a:solidFill>
                <a:latin typeface="Arial" panose="020B0604020202020204" pitchFamily="34" charset="0"/>
                <a:ea typeface="Helvetica Neue"/>
                <a:cs typeface="Arial" panose="020B0604020202020204" pitchFamily="34" charset="0"/>
                <a:sym typeface="Helvetica"/>
              </a:rPr>
              <a:t>Perfectionism</a:t>
            </a:r>
          </a:p>
          <a:p>
            <a:pPr marL="171416" indent="-171416" defTabSz="228554">
              <a:spcBef>
                <a:spcPts val="500"/>
              </a:spcBef>
              <a:buFont typeface="Arial" panose="020B0604020202020204" pitchFamily="34" charset="0"/>
              <a:buChar char="•"/>
            </a:pPr>
            <a:r>
              <a:rPr lang="en-US">
                <a:solidFill>
                  <a:srgbClr val="D0D2D3"/>
                </a:solidFill>
                <a:latin typeface="Arial" panose="020B0604020202020204" pitchFamily="34" charset="0"/>
                <a:ea typeface="Helvetica Neue"/>
                <a:cs typeface="Arial" panose="020B0604020202020204" pitchFamily="34" charset="0"/>
                <a:sym typeface="Helvetica"/>
              </a:rPr>
              <a:t>Build other followers</a:t>
            </a:r>
          </a:p>
          <a:p>
            <a:pPr marL="228554" indent="-228554" defTabSz="412667" hangingPunct="0">
              <a:spcBef>
                <a:spcPts val="500"/>
              </a:spcBef>
              <a:buSzPct val="100000"/>
              <a:buFont typeface="Arial" panose="020B0604020202020204" pitchFamily="34" charset="0"/>
              <a:buChar char="•"/>
              <a:defRPr sz="1600" cap="none" spc="16">
                <a:latin typeface="DM Sans Regular"/>
                <a:ea typeface="DM Sans Regular"/>
                <a:cs typeface="DM Sans Regular"/>
                <a:sym typeface="DM Sans Regular"/>
              </a:defRPr>
            </a:pPr>
            <a:endParaRPr kern="0" spc="8">
              <a:solidFill>
                <a:srgbClr val="D0D2D3"/>
              </a:solidFill>
              <a:latin typeface="Arial" panose="020B0604020202020204" pitchFamily="34" charset="0"/>
              <a:cs typeface="Arial" panose="020B0604020202020204" pitchFamily="34" charset="0"/>
              <a:sym typeface="DM Sans Regular"/>
            </a:endParaRPr>
          </a:p>
        </p:txBody>
      </p:sp>
      <p:sp>
        <p:nvSpPr>
          <p:cNvPr id="9" name="Option A">
            <a:extLst>
              <a:ext uri="{FF2B5EF4-FFF2-40B4-BE49-F238E27FC236}">
                <a16:creationId xmlns:a16="http://schemas.microsoft.com/office/drawing/2014/main" id="{C92877E4-5323-EC45-AE39-34A02D87CC62}"/>
              </a:ext>
            </a:extLst>
          </p:cNvPr>
          <p:cNvSpPr txBox="1"/>
          <p:nvPr/>
        </p:nvSpPr>
        <p:spPr>
          <a:xfrm>
            <a:off x="703768" y="1953322"/>
            <a:ext cx="3923595" cy="684694"/>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4000" cap="none" spc="0">
                <a:latin typeface="DM Serif Display Regular"/>
                <a:ea typeface="DM Serif Display Regular"/>
                <a:cs typeface="DM Serif Display Regular"/>
                <a:sym typeface="DM Serif Display Regular"/>
              </a:defRPr>
            </a:lvl1pPr>
          </a:lstStyle>
          <a:p>
            <a:pPr defTabSz="412667" hangingPunct="0"/>
            <a:r>
              <a:rPr lang="en-US" sz="2000" b="1" kern="0">
                <a:solidFill>
                  <a:srgbClr val="D0D2D3"/>
                </a:solidFill>
                <a:latin typeface="Georgia" panose="02040502050405020303" pitchFamily="18" charset="0"/>
              </a:rPr>
              <a:t>Core Values</a:t>
            </a:r>
            <a:endParaRPr sz="2000" b="1" kern="0">
              <a:solidFill>
                <a:srgbClr val="D0D2D3"/>
              </a:solidFill>
              <a:latin typeface="Georgia" panose="02040502050405020303" pitchFamily="18" charset="0"/>
            </a:endParaRPr>
          </a:p>
        </p:txBody>
      </p:sp>
      <p:sp>
        <p:nvSpPr>
          <p:cNvPr id="10" name="Google Shape;697;p93">
            <a:extLst>
              <a:ext uri="{FF2B5EF4-FFF2-40B4-BE49-F238E27FC236}">
                <a16:creationId xmlns:a16="http://schemas.microsoft.com/office/drawing/2014/main" id="{82E56340-C2B2-D648-B32C-7C2E639FC936}"/>
              </a:ext>
            </a:extLst>
          </p:cNvPr>
          <p:cNvSpPr txBox="1"/>
          <p:nvPr/>
        </p:nvSpPr>
        <p:spPr>
          <a:xfrm>
            <a:off x="3362259" y="3822136"/>
            <a:ext cx="1733434" cy="429264"/>
          </a:xfrm>
          <a:prstGeom prst="rect">
            <a:avLst/>
          </a:prstGeom>
          <a:ln w="12700">
            <a:miter lim="400000"/>
          </a:ln>
          <a:extLst>
            <a:ext uri="{C572A759-6A51-4108-AA02-DFA0A04FC94B}">
              <ma14:wrappingTextBoxFlag xmlns:ma14="http://schemas.microsoft.com/office/mac/drawingml/2011/main" xmlns="" val="1"/>
            </a:ext>
          </a:extLst>
        </p:spPr>
        <p:txBody>
          <a:bodyPr lIns="121868" tIns="121868" rIns="121868" bIns="121868"/>
          <a:lstStyle>
            <a:lvl1pPr algn="ctr">
              <a:defRPr sz="2000" cap="none" spc="39">
                <a:latin typeface="DM Sans Regular"/>
                <a:ea typeface="DM Sans Regular"/>
                <a:cs typeface="DM Sans Regular"/>
                <a:sym typeface="DM Sans Regular"/>
              </a:defRPr>
            </a:lvl1pPr>
          </a:lstStyle>
          <a:p>
            <a:pPr defTabSz="412667" hangingPunct="0"/>
            <a:r>
              <a:rPr lang="en-US" sz="1800" b="1" kern="0" spc="19">
                <a:solidFill>
                  <a:srgbClr val="000000">
                    <a:lumMod val="50000"/>
                    <a:lumOff val="50000"/>
                  </a:srgbClr>
                </a:solidFill>
                <a:latin typeface="Georgia" panose="02040502050405020303" pitchFamily="18" charset="0"/>
              </a:rPr>
              <a:t>Power Over</a:t>
            </a:r>
            <a:endParaRPr sz="1800" b="1" kern="0" spc="19">
              <a:solidFill>
                <a:srgbClr val="000000">
                  <a:lumMod val="50000"/>
                  <a:lumOff val="50000"/>
                </a:srgbClr>
              </a:solidFill>
              <a:latin typeface="Georgia" panose="02040502050405020303" pitchFamily="18" charset="0"/>
            </a:endParaRPr>
          </a:p>
        </p:txBody>
      </p:sp>
      <p:sp>
        <p:nvSpPr>
          <p:cNvPr id="11" name="Google Shape;698;p93">
            <a:extLst>
              <a:ext uri="{FF2B5EF4-FFF2-40B4-BE49-F238E27FC236}">
                <a16:creationId xmlns:a16="http://schemas.microsoft.com/office/drawing/2014/main" id="{88FF8E0B-599D-B644-A2B6-24F464C9785E}"/>
              </a:ext>
            </a:extLst>
          </p:cNvPr>
          <p:cNvSpPr txBox="1"/>
          <p:nvPr/>
        </p:nvSpPr>
        <p:spPr>
          <a:xfrm>
            <a:off x="6932394" y="3822323"/>
            <a:ext cx="1855931" cy="428888"/>
          </a:xfrm>
          <a:prstGeom prst="rect">
            <a:avLst/>
          </a:prstGeom>
          <a:ln w="12700">
            <a:miter lim="400000"/>
          </a:ln>
          <a:extLst>
            <a:ext uri="{C572A759-6A51-4108-AA02-DFA0A04FC94B}">
              <ma14:wrappingTextBoxFlag xmlns:ma14="http://schemas.microsoft.com/office/mac/drawingml/2011/main" xmlns="" val="1"/>
            </a:ext>
          </a:extLst>
        </p:spPr>
        <p:txBody>
          <a:bodyPr lIns="121868" tIns="121868" rIns="121868" bIns="121868"/>
          <a:lstStyle>
            <a:lvl1pPr algn="ctr">
              <a:defRPr sz="2000" cap="none" spc="39">
                <a:latin typeface="DM Sans Regular"/>
                <a:ea typeface="DM Sans Regular"/>
                <a:cs typeface="DM Sans Regular"/>
                <a:sym typeface="DM Sans Regular"/>
              </a:defRPr>
            </a:lvl1pPr>
          </a:lstStyle>
          <a:p>
            <a:pPr defTabSz="412667" hangingPunct="0"/>
            <a:r>
              <a:rPr lang="en-US" sz="1800" b="1" kern="0" spc="19">
                <a:solidFill>
                  <a:srgbClr val="000000"/>
                </a:solidFill>
                <a:latin typeface="Georgia" panose="02040502050405020303" pitchFamily="18" charset="0"/>
              </a:rPr>
              <a:t>Power With</a:t>
            </a:r>
            <a:endParaRPr sz="1800" b="1" kern="0" spc="19">
              <a:solidFill>
                <a:srgbClr val="000000"/>
              </a:solidFill>
              <a:latin typeface="Georgia" panose="02040502050405020303" pitchFamily="18" charset="0"/>
            </a:endParaRPr>
          </a:p>
        </p:txBody>
      </p:sp>
      <p:sp>
        <p:nvSpPr>
          <p:cNvPr id="13" name="Lorem ipsum dolor sit amet, consectetur adipiscing elit, sed do eiusmod tempor incididunt ut labore et dolore magna aliqua. Ut enim ad minim veniam, quis nostrud exercitation ullamco laboris nisi ut aliquip ex ea commodo consequat. Duis aute irure dolor…">
            <a:extLst>
              <a:ext uri="{FF2B5EF4-FFF2-40B4-BE49-F238E27FC236}">
                <a16:creationId xmlns:a16="http://schemas.microsoft.com/office/drawing/2014/main" id="{9427D0B6-64DF-7D46-AA21-CBA6F65D44B9}"/>
              </a:ext>
            </a:extLst>
          </p:cNvPr>
          <p:cNvSpPr txBox="1"/>
          <p:nvPr/>
        </p:nvSpPr>
        <p:spPr>
          <a:xfrm>
            <a:off x="9419861" y="2412236"/>
            <a:ext cx="2768964" cy="1409900"/>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p>
            <a:pPr defTabSz="228554">
              <a:spcBef>
                <a:spcPts val="500"/>
              </a:spcBef>
            </a:pPr>
            <a:r>
              <a:rPr lang="en-US">
                <a:solidFill>
                  <a:srgbClr val="0B3C5D">
                    <a:lumMod val="50000"/>
                  </a:srgbClr>
                </a:solidFill>
                <a:latin typeface="Arial" panose="020B0604020202020204" pitchFamily="34" charset="0"/>
                <a:ea typeface="Helvetica Neue"/>
                <a:cs typeface="Arial" panose="020B0604020202020204" pitchFamily="34" charset="0"/>
                <a:sym typeface="Helvetica"/>
              </a:rPr>
              <a:t>Collaborative, consensus decision-making</a:t>
            </a:r>
          </a:p>
          <a:p>
            <a:pPr marL="171416" indent="-171416" defTabSz="228554">
              <a:spcBef>
                <a:spcPts val="500"/>
              </a:spcBef>
              <a:buFont typeface="Arial" panose="020B0604020202020204" pitchFamily="34" charset="0"/>
              <a:buChar char="•"/>
            </a:pPr>
            <a:endParaRPr lang="en-US">
              <a:solidFill>
                <a:srgbClr val="0B3C5D">
                  <a:lumMod val="50000"/>
                </a:srgbClr>
              </a:solidFill>
              <a:latin typeface="Arial" panose="020B0604020202020204" pitchFamily="34" charset="0"/>
              <a:ea typeface="Helvetica Neue"/>
              <a:cs typeface="Arial" panose="020B0604020202020204" pitchFamily="34" charset="0"/>
              <a:sym typeface="Helvetica"/>
            </a:endParaRPr>
          </a:p>
          <a:p>
            <a:pPr marL="171416" indent="-171416" defTabSz="228554">
              <a:spcBef>
                <a:spcPts val="500"/>
              </a:spcBef>
              <a:buFont typeface="Arial" panose="020B0604020202020204" pitchFamily="34" charset="0"/>
              <a:buChar char="•"/>
            </a:pPr>
            <a:r>
              <a:rPr lang="en-US">
                <a:solidFill>
                  <a:srgbClr val="0B3C5D">
                    <a:lumMod val="50000"/>
                  </a:srgbClr>
                </a:solidFill>
                <a:latin typeface="Arial" panose="020B0604020202020204" pitchFamily="34" charset="0"/>
                <a:ea typeface="Helvetica Neue"/>
                <a:cs typeface="Arial" panose="020B0604020202020204" pitchFamily="34" charset="0"/>
                <a:sym typeface="Helvetica"/>
              </a:rPr>
              <a:t>People at the center</a:t>
            </a:r>
          </a:p>
          <a:p>
            <a:pPr marL="171416" indent="-171416" defTabSz="228554">
              <a:spcBef>
                <a:spcPts val="500"/>
              </a:spcBef>
              <a:buFont typeface="Arial" panose="020B0604020202020204" pitchFamily="34" charset="0"/>
              <a:buChar char="•"/>
            </a:pPr>
            <a:r>
              <a:rPr lang="en-US">
                <a:solidFill>
                  <a:srgbClr val="0B3C5D">
                    <a:lumMod val="50000"/>
                  </a:srgbClr>
                </a:solidFill>
                <a:latin typeface="Arial" panose="020B0604020202020204" pitchFamily="34" charset="0"/>
                <a:ea typeface="Helvetica Neue"/>
                <a:cs typeface="Arial" panose="020B0604020202020204" pitchFamily="34" charset="0"/>
                <a:sym typeface="Helvetica"/>
              </a:rPr>
              <a:t>Collective action</a:t>
            </a:r>
          </a:p>
          <a:p>
            <a:pPr marL="171416" indent="-171416" defTabSz="228554">
              <a:spcBef>
                <a:spcPts val="500"/>
              </a:spcBef>
              <a:buFont typeface="Arial" panose="020B0604020202020204" pitchFamily="34" charset="0"/>
              <a:buChar char="•"/>
            </a:pPr>
            <a:r>
              <a:rPr lang="en-US">
                <a:solidFill>
                  <a:srgbClr val="0B3C5D">
                    <a:lumMod val="50000"/>
                  </a:srgbClr>
                </a:solidFill>
                <a:latin typeface="Arial" panose="020B0604020202020204" pitchFamily="34" charset="0"/>
                <a:ea typeface="Helvetica Neue"/>
                <a:cs typeface="Arial" panose="020B0604020202020204" pitchFamily="34" charset="0"/>
                <a:sym typeface="Helvetica"/>
              </a:rPr>
              <a:t>Growth mindset</a:t>
            </a:r>
          </a:p>
          <a:p>
            <a:pPr marL="171416" indent="-171416" defTabSz="228554">
              <a:spcBef>
                <a:spcPts val="500"/>
              </a:spcBef>
              <a:buFont typeface="Arial" panose="020B0604020202020204" pitchFamily="34" charset="0"/>
              <a:buChar char="•"/>
            </a:pPr>
            <a:r>
              <a:rPr lang="en-US">
                <a:solidFill>
                  <a:srgbClr val="0B3C5D">
                    <a:lumMod val="50000"/>
                  </a:srgbClr>
                </a:solidFill>
                <a:latin typeface="Arial" panose="020B0604020202020204" pitchFamily="34" charset="0"/>
                <a:ea typeface="Helvetica Neue"/>
                <a:cs typeface="Arial" panose="020B0604020202020204" pitchFamily="34" charset="0"/>
                <a:sym typeface="Helvetica"/>
              </a:rPr>
              <a:t>Build other leaders</a:t>
            </a:r>
            <a:endParaRPr kern="0" cap="all" spc="63">
              <a:solidFill>
                <a:srgbClr val="D0D2D3"/>
              </a:solidFill>
              <a:latin typeface="Arial" panose="020B0604020202020204" pitchFamily="34" charset="0"/>
              <a:cs typeface="Arial" panose="020B0604020202020204" pitchFamily="34" charset="0"/>
              <a:sym typeface="Helvetica"/>
            </a:endParaRPr>
          </a:p>
        </p:txBody>
      </p:sp>
      <p:sp>
        <p:nvSpPr>
          <p:cNvPr id="14" name="Option A">
            <a:extLst>
              <a:ext uri="{FF2B5EF4-FFF2-40B4-BE49-F238E27FC236}">
                <a16:creationId xmlns:a16="http://schemas.microsoft.com/office/drawing/2014/main" id="{C090E71C-0018-254A-A965-B8CD303EB2C4}"/>
              </a:ext>
            </a:extLst>
          </p:cNvPr>
          <p:cNvSpPr txBox="1"/>
          <p:nvPr/>
        </p:nvSpPr>
        <p:spPr>
          <a:xfrm>
            <a:off x="9419861" y="1953322"/>
            <a:ext cx="3923595" cy="684694"/>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4000" cap="none" spc="0">
                <a:latin typeface="DM Serif Display Regular"/>
                <a:ea typeface="DM Serif Display Regular"/>
                <a:cs typeface="DM Serif Display Regular"/>
                <a:sym typeface="DM Serif Display Regular"/>
              </a:defRPr>
            </a:lvl1pPr>
          </a:lstStyle>
          <a:p>
            <a:pPr defTabSz="412667" hangingPunct="0"/>
            <a:r>
              <a:rPr lang="en-US" sz="2000" b="1" kern="0">
                <a:solidFill>
                  <a:srgbClr val="000000"/>
                </a:solidFill>
                <a:latin typeface="Georgia" panose="02040502050405020303" pitchFamily="18" charset="0"/>
              </a:rPr>
              <a:t>Core Values</a:t>
            </a:r>
            <a:endParaRPr sz="2000" b="1" kern="0">
              <a:solidFill>
                <a:srgbClr val="000000"/>
              </a:solidFill>
              <a:latin typeface="Georgia" panose="02040502050405020303" pitchFamily="18" charset="0"/>
            </a:endParaRPr>
          </a:p>
        </p:txBody>
      </p:sp>
      <p:sp>
        <p:nvSpPr>
          <p:cNvPr id="2" name="TextBox 1">
            <a:extLst>
              <a:ext uri="{FF2B5EF4-FFF2-40B4-BE49-F238E27FC236}">
                <a16:creationId xmlns:a16="http://schemas.microsoft.com/office/drawing/2014/main" id="{615C7EB2-14A6-9D91-7386-4C58C07DC0C1}"/>
              </a:ext>
            </a:extLst>
          </p:cNvPr>
          <p:cNvSpPr txBox="1"/>
          <p:nvPr/>
        </p:nvSpPr>
        <p:spPr>
          <a:xfrm>
            <a:off x="0" y="6144807"/>
            <a:ext cx="1744345" cy="558800"/>
          </a:xfrm>
          <a:prstGeom prst="rect">
            <a:avLst/>
          </a:prstGeom>
          <a:solidFill>
            <a:schemeClr val="bg1"/>
          </a:solidFill>
        </p:spPr>
        <p:txBody>
          <a:bodyPr wrap="square" lIns="0" tIns="0" rIns="0" bIns="0" rtlCol="0">
            <a:noAutofit/>
          </a:bodyPr>
          <a:lstStyle/>
          <a:p>
            <a:pPr algn="l"/>
            <a:endParaRPr lang="en-US" sz="2000"/>
          </a:p>
        </p:txBody>
      </p:sp>
    </p:spTree>
    <p:extLst>
      <p:ext uri="{BB962C8B-B14F-4D97-AF65-F5344CB8AC3E}">
        <p14:creationId xmlns:p14="http://schemas.microsoft.com/office/powerpoint/2010/main" val="2235067228"/>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4" name="Circle"/>
          <p:cNvSpPr/>
          <p:nvPr/>
        </p:nvSpPr>
        <p:spPr>
          <a:xfrm>
            <a:off x="2978941" y="2109329"/>
            <a:ext cx="3854877" cy="3854877"/>
          </a:xfrm>
          <a:prstGeom prst="ellipse">
            <a:avLst/>
          </a:prstGeom>
          <a:solidFill>
            <a:schemeClr val="bg2">
              <a:alpha val="60000"/>
            </a:schemeClr>
          </a:solidFill>
          <a:ln w="12700">
            <a:miter lim="400000"/>
          </a:ln>
        </p:spPr>
        <p:txBody>
          <a:bodyPr lIns="0" tIns="0" rIns="0" bIns="0" anchor="ctr"/>
          <a:lstStyle/>
          <a:p>
            <a:pPr algn="ctr" defTabSz="412667" hangingPunct="0">
              <a:defRPr sz="3200" cap="none" spc="0">
                <a:solidFill>
                  <a:srgbClr val="FFFFFF"/>
                </a:solidFill>
                <a:latin typeface="Helvetica Neue Medium"/>
                <a:ea typeface="Helvetica Neue Medium"/>
                <a:cs typeface="Helvetica Neue Medium"/>
                <a:sym typeface="Helvetica Neue Medium"/>
              </a:defRPr>
            </a:pPr>
            <a:endParaRPr sz="1600" kern="0">
              <a:solidFill>
                <a:srgbClr val="FFFFFF"/>
              </a:solidFill>
              <a:latin typeface="Helvetica Neue Medium"/>
              <a:ea typeface="Helvetica Neue Medium"/>
              <a:cs typeface="Helvetica Neue Medium"/>
              <a:sym typeface="Helvetica Neue Medium"/>
            </a:endParaRPr>
          </a:p>
        </p:txBody>
      </p:sp>
      <p:sp>
        <p:nvSpPr>
          <p:cNvPr id="1665" name="Circle"/>
          <p:cNvSpPr/>
          <p:nvPr/>
        </p:nvSpPr>
        <p:spPr>
          <a:xfrm>
            <a:off x="5355006" y="2109329"/>
            <a:ext cx="3854878" cy="3854877"/>
          </a:xfrm>
          <a:prstGeom prst="ellipse">
            <a:avLst/>
          </a:prstGeom>
          <a:solidFill>
            <a:srgbClr val="A8D3E2">
              <a:alpha val="60000"/>
            </a:srgbClr>
          </a:solidFill>
          <a:ln w="12700">
            <a:miter lim="400000"/>
          </a:ln>
        </p:spPr>
        <p:txBody>
          <a:bodyPr lIns="0" tIns="0" rIns="0" bIns="0" anchor="ctr"/>
          <a:lstStyle/>
          <a:p>
            <a:pPr algn="ctr" defTabSz="412667" hangingPunct="0">
              <a:defRPr sz="3200" cap="none" spc="0">
                <a:solidFill>
                  <a:srgbClr val="FFFFFF"/>
                </a:solidFill>
                <a:latin typeface="Helvetica Neue Medium"/>
                <a:ea typeface="Helvetica Neue Medium"/>
                <a:cs typeface="Helvetica Neue Medium"/>
                <a:sym typeface="Helvetica Neue Medium"/>
              </a:defRPr>
            </a:pPr>
            <a:endParaRPr sz="1600" kern="0">
              <a:solidFill>
                <a:srgbClr val="FFFFFF"/>
              </a:solidFill>
              <a:latin typeface="Helvetica Neue Medium"/>
              <a:ea typeface="Helvetica Neue Medium"/>
              <a:cs typeface="Helvetica Neue Medium"/>
              <a:sym typeface="Helvetica Neue Medium"/>
            </a:endParaRPr>
          </a:p>
        </p:txBody>
      </p:sp>
      <p:pic>
        <p:nvPicPr>
          <p:cNvPr id="1668" name="_logomarkblack.png" descr="_logomarkblack.png"/>
          <p:cNvPicPr>
            <a:picLocks noChangeAspect="1"/>
          </p:cNvPicPr>
          <p:nvPr/>
        </p:nvPicPr>
        <p:blipFill>
          <a:blip r:embed="rId2"/>
          <a:srcRect l="18908" t="19583" r="18908" b="19583"/>
          <a:stretch>
            <a:fillRect/>
          </a:stretch>
        </p:blipFill>
        <p:spPr>
          <a:xfrm>
            <a:off x="326740" y="6322671"/>
            <a:ext cx="207574" cy="203072"/>
          </a:xfrm>
          <a:prstGeom prst="rect">
            <a:avLst/>
          </a:prstGeom>
          <a:ln w="12700">
            <a:miter lim="400000"/>
          </a:ln>
        </p:spPr>
      </p:pic>
      <p:sp>
        <p:nvSpPr>
          <p:cNvPr id="12" name="Option A">
            <a:extLst>
              <a:ext uri="{FF2B5EF4-FFF2-40B4-BE49-F238E27FC236}">
                <a16:creationId xmlns:a16="http://schemas.microsoft.com/office/drawing/2014/main" id="{2DC6D6D3-FE95-8A40-BC2F-816D57349062}"/>
              </a:ext>
            </a:extLst>
          </p:cNvPr>
          <p:cNvSpPr txBox="1"/>
          <p:nvPr/>
        </p:nvSpPr>
        <p:spPr>
          <a:xfrm>
            <a:off x="4132615" y="1802471"/>
            <a:ext cx="3923595" cy="684694"/>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4000" cap="none" spc="0">
                <a:latin typeface="DM Serif Display Regular"/>
                <a:ea typeface="DM Serif Display Regular"/>
                <a:cs typeface="DM Serif Display Regular"/>
                <a:sym typeface="DM Serif Display Regular"/>
              </a:defRPr>
            </a:lvl1pPr>
          </a:lstStyle>
          <a:p>
            <a:pPr algn="ctr" defTabSz="412667" hangingPunct="0"/>
            <a:r>
              <a:rPr lang="en-US" sz="2000" b="1" kern="0">
                <a:solidFill>
                  <a:srgbClr val="000000"/>
                </a:solidFill>
                <a:latin typeface="Georgia" panose="02040502050405020303" pitchFamily="18" charset="0"/>
              </a:rPr>
              <a:t>POWER</a:t>
            </a:r>
            <a:endParaRPr sz="2000" b="1" kern="0">
              <a:solidFill>
                <a:srgbClr val="000000"/>
              </a:solidFill>
              <a:latin typeface="Georgia" panose="02040502050405020303" pitchFamily="18" charset="0"/>
            </a:endParaRPr>
          </a:p>
        </p:txBody>
      </p:sp>
      <p:sp>
        <p:nvSpPr>
          <p:cNvPr id="10" name="Google Shape;697;p93">
            <a:extLst>
              <a:ext uri="{FF2B5EF4-FFF2-40B4-BE49-F238E27FC236}">
                <a16:creationId xmlns:a16="http://schemas.microsoft.com/office/drawing/2014/main" id="{82E56340-C2B2-D648-B32C-7C2E639FC936}"/>
              </a:ext>
            </a:extLst>
          </p:cNvPr>
          <p:cNvSpPr txBox="1"/>
          <p:nvPr/>
        </p:nvSpPr>
        <p:spPr>
          <a:xfrm>
            <a:off x="3362259" y="3822136"/>
            <a:ext cx="1733434" cy="429264"/>
          </a:xfrm>
          <a:prstGeom prst="rect">
            <a:avLst/>
          </a:prstGeom>
          <a:ln w="12700">
            <a:miter lim="400000"/>
          </a:ln>
          <a:extLst>
            <a:ext uri="{C572A759-6A51-4108-AA02-DFA0A04FC94B}">
              <ma14:wrappingTextBoxFlag xmlns:ma14="http://schemas.microsoft.com/office/mac/drawingml/2011/main" xmlns="" val="1"/>
            </a:ext>
          </a:extLst>
        </p:spPr>
        <p:txBody>
          <a:bodyPr lIns="121868" tIns="121868" rIns="121868" bIns="121868"/>
          <a:lstStyle>
            <a:lvl1pPr algn="ctr">
              <a:defRPr sz="2000" cap="none" spc="39">
                <a:latin typeface="DM Sans Regular"/>
                <a:ea typeface="DM Sans Regular"/>
                <a:cs typeface="DM Sans Regular"/>
                <a:sym typeface="DM Sans Regular"/>
              </a:defRPr>
            </a:lvl1pPr>
          </a:lstStyle>
          <a:p>
            <a:pPr defTabSz="412667" hangingPunct="0"/>
            <a:r>
              <a:rPr lang="en-US" sz="1800" b="1" kern="0" spc="19">
                <a:solidFill>
                  <a:srgbClr val="000000">
                    <a:lumMod val="50000"/>
                    <a:lumOff val="50000"/>
                  </a:srgbClr>
                </a:solidFill>
                <a:latin typeface="Georgia" panose="02040502050405020303" pitchFamily="18" charset="0"/>
              </a:rPr>
              <a:t>Power Over</a:t>
            </a:r>
            <a:endParaRPr sz="1800" b="1" kern="0" spc="19">
              <a:solidFill>
                <a:srgbClr val="000000">
                  <a:lumMod val="50000"/>
                  <a:lumOff val="50000"/>
                </a:srgbClr>
              </a:solidFill>
              <a:latin typeface="Georgia" panose="02040502050405020303" pitchFamily="18" charset="0"/>
            </a:endParaRPr>
          </a:p>
        </p:txBody>
      </p:sp>
      <p:sp>
        <p:nvSpPr>
          <p:cNvPr id="11" name="Google Shape;698;p93">
            <a:extLst>
              <a:ext uri="{FF2B5EF4-FFF2-40B4-BE49-F238E27FC236}">
                <a16:creationId xmlns:a16="http://schemas.microsoft.com/office/drawing/2014/main" id="{88FF8E0B-599D-B644-A2B6-24F464C9785E}"/>
              </a:ext>
            </a:extLst>
          </p:cNvPr>
          <p:cNvSpPr txBox="1"/>
          <p:nvPr/>
        </p:nvSpPr>
        <p:spPr>
          <a:xfrm>
            <a:off x="6932394" y="3822323"/>
            <a:ext cx="1855931" cy="428888"/>
          </a:xfrm>
          <a:prstGeom prst="rect">
            <a:avLst/>
          </a:prstGeom>
          <a:ln w="12700">
            <a:miter lim="400000"/>
          </a:ln>
          <a:extLst>
            <a:ext uri="{C572A759-6A51-4108-AA02-DFA0A04FC94B}">
              <ma14:wrappingTextBoxFlag xmlns:ma14="http://schemas.microsoft.com/office/mac/drawingml/2011/main" xmlns="" val="1"/>
            </a:ext>
          </a:extLst>
        </p:spPr>
        <p:txBody>
          <a:bodyPr lIns="121868" tIns="121868" rIns="121868" bIns="121868"/>
          <a:lstStyle>
            <a:lvl1pPr algn="ctr">
              <a:defRPr sz="2000" cap="none" spc="39">
                <a:latin typeface="DM Sans Regular"/>
                <a:ea typeface="DM Sans Regular"/>
                <a:cs typeface="DM Sans Regular"/>
                <a:sym typeface="DM Sans Regular"/>
              </a:defRPr>
            </a:lvl1pPr>
          </a:lstStyle>
          <a:p>
            <a:pPr defTabSz="412667" hangingPunct="0"/>
            <a:r>
              <a:rPr lang="en-US" sz="1800" b="1" kern="0" spc="19">
                <a:solidFill>
                  <a:srgbClr val="000000"/>
                </a:solidFill>
                <a:latin typeface="Georgia" panose="02040502050405020303" pitchFamily="18" charset="0"/>
              </a:rPr>
              <a:t>Power With</a:t>
            </a:r>
            <a:endParaRPr sz="1800" b="1" kern="0" spc="19">
              <a:solidFill>
                <a:srgbClr val="000000"/>
              </a:solidFill>
              <a:latin typeface="Georgia" panose="02040502050405020303" pitchFamily="18" charset="0"/>
            </a:endParaRPr>
          </a:p>
        </p:txBody>
      </p:sp>
      <p:sp>
        <p:nvSpPr>
          <p:cNvPr id="13" name="Lorem ipsum dolor sit amet, consectetur adipiscing elit, sed do eiusmod tempor incididunt ut labore et dolore magna aliqua. Ut enim ad minim veniam, quis nostrud exercitation ullamco laboris nisi ut aliquip ex ea commodo consequat. Duis aute irure dolor…">
            <a:extLst>
              <a:ext uri="{FF2B5EF4-FFF2-40B4-BE49-F238E27FC236}">
                <a16:creationId xmlns:a16="http://schemas.microsoft.com/office/drawing/2014/main" id="{9427D0B6-64DF-7D46-AA21-CBA6F65D44B9}"/>
              </a:ext>
            </a:extLst>
          </p:cNvPr>
          <p:cNvSpPr txBox="1"/>
          <p:nvPr/>
        </p:nvSpPr>
        <p:spPr>
          <a:xfrm>
            <a:off x="9419861" y="2412236"/>
            <a:ext cx="2399179" cy="1409900"/>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nchor="t"/>
          <a:lstStyle/>
          <a:p>
            <a:pPr marL="171416" indent="-171416" defTabSz="228554">
              <a:buFont typeface="Arial" panose="020B0604020202020204" pitchFamily="34" charset="0"/>
              <a:buChar char="•"/>
            </a:pPr>
            <a:r>
              <a:rPr lang="en-US">
                <a:solidFill>
                  <a:srgbClr val="0B3C5D"/>
                </a:solidFill>
                <a:latin typeface="Arial"/>
                <a:ea typeface="Helvetica Neue"/>
                <a:cs typeface="Arial"/>
                <a:sym typeface="Helvetica"/>
              </a:rPr>
              <a:t>Feel our own power</a:t>
            </a:r>
          </a:p>
          <a:p>
            <a:pPr marL="171416" indent="-171416" defTabSz="228554">
              <a:buFont typeface="Arial" panose="020B0604020202020204" pitchFamily="34" charset="0"/>
              <a:buChar char="•"/>
            </a:pPr>
            <a:r>
              <a:rPr lang="en-US">
                <a:solidFill>
                  <a:srgbClr val="0B3C5D"/>
                </a:solidFill>
                <a:latin typeface="Arial"/>
                <a:ea typeface="Helvetica Neue"/>
                <a:cs typeface="Arial"/>
                <a:sym typeface="Helvetica"/>
              </a:rPr>
              <a:t>People-first</a:t>
            </a:r>
          </a:p>
          <a:p>
            <a:pPr marL="171416" indent="-171416" defTabSz="228554">
              <a:buFont typeface="Arial" panose="020B0604020202020204" pitchFamily="34" charset="0"/>
              <a:buChar char="•"/>
            </a:pPr>
            <a:r>
              <a:rPr lang="en-US">
                <a:solidFill>
                  <a:srgbClr val="0B3C5D"/>
                </a:solidFill>
                <a:latin typeface="Arial"/>
                <a:ea typeface="Helvetica Neue"/>
                <a:cs typeface="Arial"/>
                <a:sym typeface="Helvetica"/>
              </a:rPr>
              <a:t>Connective</a:t>
            </a:r>
          </a:p>
          <a:p>
            <a:pPr marL="171416" indent="-171416" defTabSz="228554">
              <a:buFont typeface="Arial" panose="020B0604020202020204" pitchFamily="34" charset="0"/>
              <a:buChar char="•"/>
            </a:pPr>
            <a:endParaRPr lang="en-US">
              <a:solidFill>
                <a:srgbClr val="0B3C5D"/>
              </a:solidFill>
              <a:latin typeface="Arial" panose="020B0604020202020204" pitchFamily="34" charset="0"/>
              <a:ea typeface="Helvetica Neue"/>
              <a:cs typeface="Arial" panose="020B0604020202020204" pitchFamily="34" charset="0"/>
              <a:sym typeface="Helvetica"/>
            </a:endParaRPr>
          </a:p>
          <a:p>
            <a:pPr marL="171416" indent="-171416" defTabSz="228554">
              <a:buFont typeface="Arial" panose="020B0604020202020204" pitchFamily="34" charset="0"/>
              <a:buChar char="•"/>
            </a:pPr>
            <a:r>
              <a:rPr lang="en-US" b="1" i="1">
                <a:solidFill>
                  <a:srgbClr val="0B3C5D"/>
                </a:solidFill>
                <a:latin typeface="Arial"/>
                <a:ea typeface="Helvetica Neue"/>
                <a:cs typeface="Arial"/>
                <a:sym typeface="Helvetica"/>
              </a:rPr>
              <a:t>Authentic expressions</a:t>
            </a:r>
          </a:p>
          <a:p>
            <a:pPr marL="171416" indent="-171416" defTabSz="228554">
              <a:spcBef>
                <a:spcPts val="500"/>
              </a:spcBef>
              <a:buFont typeface="Arial" panose="020B0604020202020204" pitchFamily="34" charset="0"/>
              <a:buChar char="•"/>
            </a:pPr>
            <a:endParaRPr kern="0" cap="all" spc="63">
              <a:solidFill>
                <a:srgbClr val="D0D2D3"/>
              </a:solidFill>
              <a:latin typeface="Arial" panose="020B0604020202020204" pitchFamily="34" charset="0"/>
              <a:cs typeface="Arial" panose="020B0604020202020204" pitchFamily="34" charset="0"/>
              <a:sym typeface="Helvetica"/>
            </a:endParaRPr>
          </a:p>
        </p:txBody>
      </p:sp>
      <p:sp>
        <p:nvSpPr>
          <p:cNvPr id="14" name="Option A">
            <a:extLst>
              <a:ext uri="{FF2B5EF4-FFF2-40B4-BE49-F238E27FC236}">
                <a16:creationId xmlns:a16="http://schemas.microsoft.com/office/drawing/2014/main" id="{C090E71C-0018-254A-A965-B8CD303EB2C4}"/>
              </a:ext>
            </a:extLst>
          </p:cNvPr>
          <p:cNvSpPr txBox="1"/>
          <p:nvPr/>
        </p:nvSpPr>
        <p:spPr>
          <a:xfrm>
            <a:off x="9419861" y="1953322"/>
            <a:ext cx="3923595" cy="684694"/>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4000" cap="none" spc="0">
                <a:latin typeface="DM Serif Display Regular"/>
                <a:ea typeface="DM Serif Display Regular"/>
                <a:cs typeface="DM Serif Display Regular"/>
                <a:sym typeface="DM Serif Display Regular"/>
              </a:defRPr>
            </a:lvl1pPr>
          </a:lstStyle>
          <a:p>
            <a:pPr defTabSz="412667" hangingPunct="0"/>
            <a:r>
              <a:rPr lang="en-US" sz="2000" b="1" kern="0">
                <a:solidFill>
                  <a:srgbClr val="000000"/>
                </a:solidFill>
                <a:latin typeface="Georgia" panose="02040502050405020303" pitchFamily="18" charset="0"/>
              </a:rPr>
              <a:t>How It Feels</a:t>
            </a:r>
            <a:endParaRPr sz="2000" b="1" kern="0">
              <a:solidFill>
                <a:srgbClr val="000000"/>
              </a:solidFill>
              <a:latin typeface="Georgia" panose="02040502050405020303" pitchFamily="18" charset="0"/>
            </a:endParaRPr>
          </a:p>
        </p:txBody>
      </p:sp>
      <p:sp>
        <p:nvSpPr>
          <p:cNvPr id="15" name="Lorem ipsum dolor sit amet, consectetur adipiscing elit, sed do eiusmod tempor incididunt ut labore et dolore magna aliqua. Ut enim ad minim veniam, quis nostrud exercitation ullamco laboris nisi ut aliquip ex ea commodo consequat. Duis aute irure dolor…">
            <a:extLst>
              <a:ext uri="{FF2B5EF4-FFF2-40B4-BE49-F238E27FC236}">
                <a16:creationId xmlns:a16="http://schemas.microsoft.com/office/drawing/2014/main" id="{56275AE1-A329-D64D-9FAF-66048C564A5F}"/>
              </a:ext>
            </a:extLst>
          </p:cNvPr>
          <p:cNvSpPr txBox="1"/>
          <p:nvPr/>
        </p:nvSpPr>
        <p:spPr>
          <a:xfrm>
            <a:off x="703767" y="2412235"/>
            <a:ext cx="2399179" cy="1807749"/>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p>
            <a:pPr marL="171416" indent="-171416" defTabSz="228554">
              <a:buFont typeface="Arial" panose="020B0604020202020204" pitchFamily="34" charset="0"/>
              <a:buChar char="•"/>
            </a:pPr>
            <a:r>
              <a:rPr lang="en-US">
                <a:solidFill>
                  <a:srgbClr val="D0D2D3"/>
                </a:solidFill>
                <a:latin typeface="Arial" panose="020B0604020202020204" pitchFamily="34" charset="0"/>
                <a:ea typeface="Helvetica Neue"/>
                <a:cs typeface="Arial" panose="020B0604020202020204" pitchFamily="34" charset="0"/>
                <a:sym typeface="Helvetica"/>
              </a:rPr>
              <a:t>Disempowering</a:t>
            </a:r>
          </a:p>
          <a:p>
            <a:pPr marL="171416" indent="-171416" defTabSz="228554">
              <a:buFont typeface="Arial" panose="020B0604020202020204" pitchFamily="34" charset="0"/>
              <a:buChar char="•"/>
            </a:pPr>
            <a:r>
              <a:rPr lang="en-US">
                <a:solidFill>
                  <a:srgbClr val="D0D2D3"/>
                </a:solidFill>
                <a:latin typeface="Arial" panose="020B0604020202020204" pitchFamily="34" charset="0"/>
                <a:ea typeface="Helvetica Neue"/>
                <a:cs typeface="Arial" panose="020B0604020202020204" pitchFamily="34" charset="0"/>
                <a:sym typeface="Helvetica"/>
              </a:rPr>
              <a:t>Dehumanizing</a:t>
            </a:r>
          </a:p>
          <a:p>
            <a:pPr marL="171416" indent="-171416" defTabSz="228554">
              <a:buFont typeface="Arial" panose="020B0604020202020204" pitchFamily="34" charset="0"/>
              <a:buChar char="•"/>
            </a:pPr>
            <a:r>
              <a:rPr lang="en-US">
                <a:solidFill>
                  <a:srgbClr val="D0D2D3"/>
                </a:solidFill>
                <a:latin typeface="Arial" panose="020B0604020202020204" pitchFamily="34" charset="0"/>
                <a:ea typeface="Helvetica Neue"/>
                <a:cs typeface="Arial" panose="020B0604020202020204" pitchFamily="34" charset="0"/>
                <a:sym typeface="Helvetica"/>
              </a:rPr>
              <a:t>Disconnected</a:t>
            </a:r>
          </a:p>
          <a:p>
            <a:pPr defTabSz="228554"/>
            <a:endParaRPr lang="en-US">
              <a:solidFill>
                <a:srgbClr val="D0D2D3"/>
              </a:solidFill>
              <a:latin typeface="Arial" panose="020B0604020202020204" pitchFamily="34" charset="0"/>
              <a:ea typeface="Helvetica Neue"/>
              <a:cs typeface="Arial" panose="020B0604020202020204" pitchFamily="34" charset="0"/>
              <a:sym typeface="Helvetica"/>
            </a:endParaRPr>
          </a:p>
          <a:p>
            <a:pPr marL="171416" indent="-171416" defTabSz="228554">
              <a:buFont typeface="Arial" panose="020B0604020202020204" pitchFamily="34" charset="0"/>
              <a:buChar char="•"/>
            </a:pPr>
            <a:r>
              <a:rPr lang="en-US" b="1" i="1">
                <a:solidFill>
                  <a:srgbClr val="D0D2D3"/>
                </a:solidFill>
                <a:latin typeface="Arial" panose="020B0604020202020204" pitchFamily="34" charset="0"/>
                <a:ea typeface="Helvetica Neue"/>
                <a:cs typeface="Arial" panose="020B0604020202020204" pitchFamily="34" charset="0"/>
                <a:sym typeface="Helvetica"/>
              </a:rPr>
              <a:t>Performative expressions</a:t>
            </a:r>
          </a:p>
        </p:txBody>
      </p:sp>
      <p:sp>
        <p:nvSpPr>
          <p:cNvPr id="16" name="Option A">
            <a:extLst>
              <a:ext uri="{FF2B5EF4-FFF2-40B4-BE49-F238E27FC236}">
                <a16:creationId xmlns:a16="http://schemas.microsoft.com/office/drawing/2014/main" id="{920C98FC-4AB4-C54E-AC2A-D19866A861E0}"/>
              </a:ext>
            </a:extLst>
          </p:cNvPr>
          <p:cNvSpPr txBox="1"/>
          <p:nvPr/>
        </p:nvSpPr>
        <p:spPr>
          <a:xfrm>
            <a:off x="703768" y="1953322"/>
            <a:ext cx="3923595" cy="684694"/>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4000" cap="none" spc="0">
                <a:latin typeface="DM Serif Display Regular"/>
                <a:ea typeface="DM Serif Display Regular"/>
                <a:cs typeface="DM Serif Display Regular"/>
                <a:sym typeface="DM Serif Display Regular"/>
              </a:defRPr>
            </a:lvl1pPr>
          </a:lstStyle>
          <a:p>
            <a:pPr defTabSz="412667" hangingPunct="0"/>
            <a:r>
              <a:rPr lang="en-US" sz="2000" b="1" kern="0">
                <a:solidFill>
                  <a:srgbClr val="D0D2D3"/>
                </a:solidFill>
                <a:latin typeface="Georgia" panose="02040502050405020303" pitchFamily="18" charset="0"/>
              </a:rPr>
              <a:t>How It Feels</a:t>
            </a:r>
            <a:endParaRPr sz="2000" b="1" kern="0">
              <a:solidFill>
                <a:srgbClr val="D0D2D3"/>
              </a:solidFill>
              <a:latin typeface="Georgia" panose="02040502050405020303" pitchFamily="18" charset="0"/>
            </a:endParaRPr>
          </a:p>
        </p:txBody>
      </p:sp>
      <p:sp>
        <p:nvSpPr>
          <p:cNvPr id="2" name="Comparison">
            <a:extLst>
              <a:ext uri="{FF2B5EF4-FFF2-40B4-BE49-F238E27FC236}">
                <a16:creationId xmlns:a16="http://schemas.microsoft.com/office/drawing/2014/main" id="{93A470D0-B4BF-221B-3C95-6C0FB358D38B}"/>
              </a:ext>
            </a:extLst>
          </p:cNvPr>
          <p:cNvSpPr txBox="1"/>
          <p:nvPr/>
        </p:nvSpPr>
        <p:spPr>
          <a:xfrm>
            <a:off x="680673" y="946069"/>
            <a:ext cx="9556299" cy="684693"/>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6000" cap="none" spc="0">
                <a:latin typeface="DM Serif Display Regular"/>
                <a:ea typeface="DM Serif Display Regular"/>
                <a:cs typeface="DM Serif Display Regular"/>
                <a:sym typeface="DM Serif Display Regular"/>
              </a:defRPr>
            </a:lvl1pPr>
          </a:lstStyle>
          <a:p>
            <a:pPr defTabSz="412667" hangingPunct="0"/>
            <a:r>
              <a:rPr lang="en-US" sz="3599" b="1" kern="0" dirty="0">
                <a:solidFill>
                  <a:srgbClr val="000000"/>
                </a:solidFill>
                <a:latin typeface="Georgia" panose="02040502050405020303" pitchFamily="18" charset="0"/>
              </a:rPr>
              <a:t>Another Way To Look at Power…</a:t>
            </a:r>
          </a:p>
        </p:txBody>
      </p:sp>
      <p:sp>
        <p:nvSpPr>
          <p:cNvPr id="3" name="TextBox 2">
            <a:extLst>
              <a:ext uri="{FF2B5EF4-FFF2-40B4-BE49-F238E27FC236}">
                <a16:creationId xmlns:a16="http://schemas.microsoft.com/office/drawing/2014/main" id="{EF97077A-2EEC-A915-8EBE-F7A78814BCEE}"/>
              </a:ext>
            </a:extLst>
          </p:cNvPr>
          <p:cNvSpPr txBox="1"/>
          <p:nvPr/>
        </p:nvSpPr>
        <p:spPr>
          <a:xfrm>
            <a:off x="0" y="6144807"/>
            <a:ext cx="1744345" cy="558800"/>
          </a:xfrm>
          <a:prstGeom prst="rect">
            <a:avLst/>
          </a:prstGeom>
          <a:solidFill>
            <a:schemeClr val="bg1"/>
          </a:solidFill>
        </p:spPr>
        <p:txBody>
          <a:bodyPr wrap="square" lIns="0" tIns="0" rIns="0" bIns="0" rtlCol="0">
            <a:noAutofit/>
          </a:bodyPr>
          <a:lstStyle/>
          <a:p>
            <a:pPr algn="l"/>
            <a:endParaRPr lang="en-US" sz="2000"/>
          </a:p>
        </p:txBody>
      </p:sp>
    </p:spTree>
    <p:extLst>
      <p:ext uri="{BB962C8B-B14F-4D97-AF65-F5344CB8AC3E}">
        <p14:creationId xmlns:p14="http://schemas.microsoft.com/office/powerpoint/2010/main" val="2097178498"/>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4" name="Circle"/>
          <p:cNvSpPr/>
          <p:nvPr/>
        </p:nvSpPr>
        <p:spPr>
          <a:xfrm>
            <a:off x="2978941" y="2109329"/>
            <a:ext cx="3854877" cy="3854877"/>
          </a:xfrm>
          <a:prstGeom prst="ellipse">
            <a:avLst/>
          </a:prstGeom>
          <a:solidFill>
            <a:schemeClr val="bg2">
              <a:alpha val="60000"/>
            </a:schemeClr>
          </a:solidFill>
          <a:ln w="12700">
            <a:miter lim="400000"/>
          </a:ln>
        </p:spPr>
        <p:txBody>
          <a:bodyPr lIns="0" tIns="0" rIns="0" bIns="0" anchor="ctr"/>
          <a:lstStyle/>
          <a:p>
            <a:pPr algn="ctr" defTabSz="412667" hangingPunct="0">
              <a:defRPr sz="3200" cap="none" spc="0">
                <a:solidFill>
                  <a:srgbClr val="FFFFFF"/>
                </a:solidFill>
                <a:latin typeface="Helvetica Neue Medium"/>
                <a:ea typeface="Helvetica Neue Medium"/>
                <a:cs typeface="Helvetica Neue Medium"/>
                <a:sym typeface="Helvetica Neue Medium"/>
              </a:defRPr>
            </a:pPr>
            <a:endParaRPr sz="1600" kern="0">
              <a:solidFill>
                <a:srgbClr val="FFFFFF"/>
              </a:solidFill>
              <a:latin typeface="Helvetica Neue Medium"/>
              <a:ea typeface="Helvetica Neue Medium"/>
              <a:cs typeface="Helvetica Neue Medium"/>
              <a:sym typeface="Helvetica Neue Medium"/>
            </a:endParaRPr>
          </a:p>
        </p:txBody>
      </p:sp>
      <p:sp>
        <p:nvSpPr>
          <p:cNvPr id="1665" name="Circle"/>
          <p:cNvSpPr/>
          <p:nvPr/>
        </p:nvSpPr>
        <p:spPr>
          <a:xfrm>
            <a:off x="5355006" y="2109329"/>
            <a:ext cx="3854878" cy="3854877"/>
          </a:xfrm>
          <a:prstGeom prst="ellipse">
            <a:avLst/>
          </a:prstGeom>
          <a:solidFill>
            <a:srgbClr val="A8D3E2">
              <a:alpha val="60000"/>
            </a:srgbClr>
          </a:solidFill>
          <a:ln w="12700">
            <a:miter lim="400000"/>
          </a:ln>
        </p:spPr>
        <p:txBody>
          <a:bodyPr lIns="0" tIns="0" rIns="0" bIns="0" anchor="ctr"/>
          <a:lstStyle/>
          <a:p>
            <a:pPr algn="ctr" defTabSz="412667" hangingPunct="0">
              <a:defRPr sz="3200" cap="none" spc="0">
                <a:solidFill>
                  <a:srgbClr val="FFFFFF"/>
                </a:solidFill>
                <a:latin typeface="Helvetica Neue Medium"/>
                <a:ea typeface="Helvetica Neue Medium"/>
                <a:cs typeface="Helvetica Neue Medium"/>
                <a:sym typeface="Helvetica Neue Medium"/>
              </a:defRPr>
            </a:pPr>
            <a:endParaRPr sz="1600" kern="0">
              <a:solidFill>
                <a:srgbClr val="FFFFFF"/>
              </a:solidFill>
              <a:latin typeface="Helvetica Neue Medium"/>
              <a:ea typeface="Helvetica Neue Medium"/>
              <a:cs typeface="Helvetica Neue Medium"/>
              <a:sym typeface="Helvetica Neue Medium"/>
            </a:endParaRPr>
          </a:p>
        </p:txBody>
      </p:sp>
      <p:pic>
        <p:nvPicPr>
          <p:cNvPr id="1668" name="_logomarkblack.png" descr="_logomarkblack.png"/>
          <p:cNvPicPr>
            <a:picLocks noChangeAspect="1"/>
          </p:cNvPicPr>
          <p:nvPr/>
        </p:nvPicPr>
        <p:blipFill>
          <a:blip r:embed="rId2"/>
          <a:srcRect l="18908" t="19583" r="18908" b="19583"/>
          <a:stretch>
            <a:fillRect/>
          </a:stretch>
        </p:blipFill>
        <p:spPr>
          <a:xfrm>
            <a:off x="326740" y="6322671"/>
            <a:ext cx="207574" cy="203072"/>
          </a:xfrm>
          <a:prstGeom prst="rect">
            <a:avLst/>
          </a:prstGeom>
          <a:ln w="12700">
            <a:miter lim="400000"/>
          </a:ln>
        </p:spPr>
      </p:pic>
      <p:sp>
        <p:nvSpPr>
          <p:cNvPr id="1671" name="Comparison"/>
          <p:cNvSpPr txBox="1"/>
          <p:nvPr/>
        </p:nvSpPr>
        <p:spPr>
          <a:xfrm>
            <a:off x="680672" y="800785"/>
            <a:ext cx="11031716" cy="684693"/>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6000" cap="none" spc="0">
                <a:latin typeface="DM Serif Display Regular"/>
                <a:ea typeface="DM Serif Display Regular"/>
                <a:cs typeface="DM Serif Display Regular"/>
                <a:sym typeface="DM Serif Display Regular"/>
              </a:defRPr>
            </a:lvl1pPr>
          </a:lstStyle>
          <a:p>
            <a:pPr defTabSz="412667" hangingPunct="0"/>
            <a:r>
              <a:rPr lang="en-US" sz="3599" b="1" kern="0" dirty="0">
                <a:solidFill>
                  <a:srgbClr val="000000"/>
                </a:solidFill>
                <a:latin typeface="Georgia" panose="02040502050405020303" pitchFamily="18" charset="0"/>
              </a:rPr>
              <a:t>Moving Towards POWER-WITH Communities</a:t>
            </a:r>
          </a:p>
        </p:txBody>
      </p:sp>
      <p:sp>
        <p:nvSpPr>
          <p:cNvPr id="12" name="Option A">
            <a:extLst>
              <a:ext uri="{FF2B5EF4-FFF2-40B4-BE49-F238E27FC236}">
                <a16:creationId xmlns:a16="http://schemas.microsoft.com/office/drawing/2014/main" id="{2DC6D6D3-FE95-8A40-BC2F-816D57349062}"/>
              </a:ext>
            </a:extLst>
          </p:cNvPr>
          <p:cNvSpPr txBox="1"/>
          <p:nvPr/>
        </p:nvSpPr>
        <p:spPr>
          <a:xfrm>
            <a:off x="4132615" y="1802471"/>
            <a:ext cx="3923595" cy="684694"/>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4000" cap="none" spc="0">
                <a:latin typeface="DM Serif Display Regular"/>
                <a:ea typeface="DM Serif Display Regular"/>
                <a:cs typeface="DM Serif Display Regular"/>
                <a:sym typeface="DM Serif Display Regular"/>
              </a:defRPr>
            </a:lvl1pPr>
          </a:lstStyle>
          <a:p>
            <a:pPr algn="ctr" defTabSz="412667" hangingPunct="0"/>
            <a:r>
              <a:rPr lang="en-US" sz="2000" b="1" kern="0">
                <a:solidFill>
                  <a:srgbClr val="000000"/>
                </a:solidFill>
                <a:latin typeface="Georgia" panose="02040502050405020303" pitchFamily="18" charset="0"/>
              </a:rPr>
              <a:t>POWER</a:t>
            </a:r>
            <a:endParaRPr sz="2000" b="1" kern="0">
              <a:solidFill>
                <a:srgbClr val="000000"/>
              </a:solidFill>
              <a:latin typeface="Georgia" panose="02040502050405020303" pitchFamily="18" charset="0"/>
            </a:endParaRPr>
          </a:p>
        </p:txBody>
      </p:sp>
      <p:sp>
        <p:nvSpPr>
          <p:cNvPr id="10" name="Google Shape;697;p93">
            <a:extLst>
              <a:ext uri="{FF2B5EF4-FFF2-40B4-BE49-F238E27FC236}">
                <a16:creationId xmlns:a16="http://schemas.microsoft.com/office/drawing/2014/main" id="{82E56340-C2B2-D648-B32C-7C2E639FC936}"/>
              </a:ext>
            </a:extLst>
          </p:cNvPr>
          <p:cNvSpPr txBox="1"/>
          <p:nvPr/>
        </p:nvSpPr>
        <p:spPr>
          <a:xfrm>
            <a:off x="3134089" y="3540189"/>
            <a:ext cx="2147353" cy="429264"/>
          </a:xfrm>
          <a:prstGeom prst="rect">
            <a:avLst/>
          </a:prstGeom>
          <a:ln w="12700">
            <a:miter lim="400000"/>
          </a:ln>
          <a:extLst>
            <a:ext uri="{C572A759-6A51-4108-AA02-DFA0A04FC94B}">
              <ma14:wrappingTextBoxFlag xmlns:ma14="http://schemas.microsoft.com/office/mac/drawingml/2011/main" xmlns="" val="1"/>
            </a:ext>
          </a:extLst>
        </p:spPr>
        <p:txBody>
          <a:bodyPr lIns="121868" tIns="121868" rIns="121868" bIns="121868"/>
          <a:lstStyle>
            <a:lvl1pPr algn="ctr">
              <a:defRPr sz="2000" cap="none" spc="39">
                <a:latin typeface="DM Sans Regular"/>
                <a:ea typeface="DM Sans Regular"/>
                <a:cs typeface="DM Sans Regular"/>
                <a:sym typeface="DM Sans Regular"/>
              </a:defRPr>
            </a:lvl1pPr>
          </a:lstStyle>
          <a:p>
            <a:pPr defTabSz="412667" hangingPunct="0"/>
            <a:r>
              <a:rPr lang="en-US" sz="1800" b="1" kern="0" spc="19" dirty="0">
                <a:solidFill>
                  <a:srgbClr val="FFFFFF"/>
                </a:solidFill>
                <a:latin typeface="Georgia" panose="02040502050405020303" pitchFamily="18" charset="0"/>
              </a:rPr>
              <a:t>Power Over</a:t>
            </a:r>
          </a:p>
          <a:p>
            <a:pPr defTabSz="412667" hangingPunct="0"/>
            <a:r>
              <a:rPr lang="en-US" sz="1800" b="1" kern="0" spc="19" dirty="0">
                <a:solidFill>
                  <a:srgbClr val="C00000"/>
                </a:solidFill>
                <a:latin typeface="Georgia" panose="02040502050405020303" pitchFamily="18" charset="0"/>
              </a:rPr>
              <a:t>(Hierarchical,</a:t>
            </a:r>
          </a:p>
          <a:p>
            <a:pPr defTabSz="412667" hangingPunct="0"/>
            <a:r>
              <a:rPr lang="en-US" sz="1800" b="1" kern="0" spc="19" dirty="0">
                <a:solidFill>
                  <a:srgbClr val="C00000"/>
                </a:solidFill>
                <a:latin typeface="Georgia" panose="02040502050405020303" pitchFamily="18" charset="0"/>
              </a:rPr>
              <a:t>Transactional)</a:t>
            </a:r>
            <a:endParaRPr sz="1800" b="1" kern="0" spc="19" dirty="0">
              <a:solidFill>
                <a:srgbClr val="C00000"/>
              </a:solidFill>
              <a:latin typeface="Georgia" panose="02040502050405020303" pitchFamily="18" charset="0"/>
            </a:endParaRPr>
          </a:p>
        </p:txBody>
      </p:sp>
      <p:sp>
        <p:nvSpPr>
          <p:cNvPr id="11" name="Google Shape;698;p93">
            <a:extLst>
              <a:ext uri="{FF2B5EF4-FFF2-40B4-BE49-F238E27FC236}">
                <a16:creationId xmlns:a16="http://schemas.microsoft.com/office/drawing/2014/main" id="{88FF8E0B-599D-B644-A2B6-24F464C9785E}"/>
              </a:ext>
            </a:extLst>
          </p:cNvPr>
          <p:cNvSpPr txBox="1"/>
          <p:nvPr/>
        </p:nvSpPr>
        <p:spPr>
          <a:xfrm>
            <a:off x="6949372" y="3540565"/>
            <a:ext cx="2136506" cy="1259678"/>
          </a:xfrm>
          <a:prstGeom prst="rect">
            <a:avLst/>
          </a:prstGeom>
          <a:ln w="12700">
            <a:miter lim="400000"/>
          </a:ln>
          <a:extLst>
            <a:ext uri="{C572A759-6A51-4108-AA02-DFA0A04FC94B}">
              <ma14:wrappingTextBoxFlag xmlns:ma14="http://schemas.microsoft.com/office/mac/drawingml/2011/main" xmlns="" val="1"/>
            </a:ext>
          </a:extLst>
        </p:spPr>
        <p:txBody>
          <a:bodyPr lIns="121868" tIns="121868" rIns="121868" bIns="121868"/>
          <a:lstStyle>
            <a:lvl1pPr algn="ctr">
              <a:defRPr sz="2000" cap="none" spc="39">
                <a:latin typeface="DM Sans Regular"/>
                <a:ea typeface="DM Sans Regular"/>
                <a:cs typeface="DM Sans Regular"/>
                <a:sym typeface="DM Sans Regular"/>
              </a:defRPr>
            </a:lvl1pPr>
          </a:lstStyle>
          <a:p>
            <a:pPr defTabSz="412667" hangingPunct="0"/>
            <a:r>
              <a:rPr lang="en-US" sz="1800" b="1" kern="0" spc="19" dirty="0">
                <a:solidFill>
                  <a:srgbClr val="000000"/>
                </a:solidFill>
                <a:latin typeface="Georgia" panose="02040502050405020303" pitchFamily="18" charset="0"/>
              </a:rPr>
              <a:t>Power With</a:t>
            </a:r>
          </a:p>
          <a:p>
            <a:pPr defTabSz="412667" hangingPunct="0"/>
            <a:r>
              <a:rPr lang="en-US" sz="1800" b="1" kern="0" spc="19" dirty="0">
                <a:solidFill>
                  <a:srgbClr val="C00000"/>
                </a:solidFill>
                <a:latin typeface="Georgia" panose="02040502050405020303" pitchFamily="18" charset="0"/>
              </a:rPr>
              <a:t>(Relational,</a:t>
            </a:r>
          </a:p>
          <a:p>
            <a:pPr defTabSz="412667" hangingPunct="0"/>
            <a:r>
              <a:rPr lang="en-US" sz="1800" b="1" kern="0" spc="19" dirty="0">
                <a:solidFill>
                  <a:srgbClr val="C00000"/>
                </a:solidFill>
                <a:latin typeface="Georgia" panose="02040502050405020303" pitchFamily="18" charset="0"/>
              </a:rPr>
              <a:t>Communal)</a:t>
            </a:r>
            <a:endParaRPr sz="1800" b="1" kern="0" spc="19" dirty="0">
              <a:solidFill>
                <a:srgbClr val="C00000"/>
              </a:solidFill>
              <a:latin typeface="Georgia" panose="02040502050405020303" pitchFamily="18" charset="0"/>
            </a:endParaRPr>
          </a:p>
        </p:txBody>
      </p:sp>
      <p:sp>
        <p:nvSpPr>
          <p:cNvPr id="13" name="Lorem ipsum dolor sit amet, consectetur adipiscing elit, sed do eiusmod tempor incididunt ut labore et dolore magna aliqua. Ut enim ad minim veniam, quis nostrud exercitation ullamco laboris nisi ut aliquip ex ea commodo consequat. Duis aute irure dolor…">
            <a:extLst>
              <a:ext uri="{FF2B5EF4-FFF2-40B4-BE49-F238E27FC236}">
                <a16:creationId xmlns:a16="http://schemas.microsoft.com/office/drawing/2014/main" id="{9427D0B6-64DF-7D46-AA21-CBA6F65D44B9}"/>
              </a:ext>
            </a:extLst>
          </p:cNvPr>
          <p:cNvSpPr txBox="1"/>
          <p:nvPr/>
        </p:nvSpPr>
        <p:spPr>
          <a:xfrm>
            <a:off x="9419861" y="2412236"/>
            <a:ext cx="2399179" cy="1409900"/>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nchor="t"/>
          <a:lstStyle/>
          <a:p>
            <a:pPr marL="171416" indent="-171416" defTabSz="228554">
              <a:buFont typeface="Arial" panose="020B0604020202020204" pitchFamily="34" charset="0"/>
              <a:buChar char="•"/>
            </a:pPr>
            <a:r>
              <a:rPr lang="en-US">
                <a:solidFill>
                  <a:srgbClr val="D0D2D3"/>
                </a:solidFill>
                <a:latin typeface="Arial"/>
                <a:ea typeface="Helvetica Neue"/>
                <a:cs typeface="Arial"/>
                <a:sym typeface="Helvetica"/>
              </a:rPr>
              <a:t>Feel our own power</a:t>
            </a:r>
          </a:p>
          <a:p>
            <a:pPr marL="171416" indent="-171416" defTabSz="228554">
              <a:buFont typeface="Arial" panose="020B0604020202020204" pitchFamily="34" charset="0"/>
              <a:buChar char="•"/>
            </a:pPr>
            <a:r>
              <a:rPr lang="en-US">
                <a:solidFill>
                  <a:srgbClr val="D0D2D3"/>
                </a:solidFill>
                <a:latin typeface="Arial"/>
                <a:ea typeface="Helvetica Neue"/>
                <a:cs typeface="Arial"/>
                <a:sym typeface="Helvetica"/>
              </a:rPr>
              <a:t>People-first</a:t>
            </a:r>
          </a:p>
          <a:p>
            <a:pPr marL="171416" indent="-171416" defTabSz="228554">
              <a:buFont typeface="Arial" panose="020B0604020202020204" pitchFamily="34" charset="0"/>
              <a:buChar char="•"/>
            </a:pPr>
            <a:r>
              <a:rPr lang="en-US">
                <a:solidFill>
                  <a:srgbClr val="D0D2D3"/>
                </a:solidFill>
                <a:latin typeface="Arial"/>
                <a:ea typeface="Helvetica Neue"/>
                <a:cs typeface="Arial"/>
                <a:sym typeface="Helvetica"/>
              </a:rPr>
              <a:t>Connective</a:t>
            </a:r>
          </a:p>
          <a:p>
            <a:pPr marL="171416" indent="-171416" defTabSz="228554">
              <a:buFont typeface="Arial" panose="020B0604020202020204" pitchFamily="34" charset="0"/>
              <a:buChar char="•"/>
            </a:pPr>
            <a:endParaRPr lang="en-US">
              <a:solidFill>
                <a:srgbClr val="D0D2D3"/>
              </a:solidFill>
              <a:latin typeface="Arial" panose="020B0604020202020204" pitchFamily="34" charset="0"/>
              <a:ea typeface="Helvetica Neue"/>
              <a:cs typeface="Arial" panose="020B0604020202020204" pitchFamily="34" charset="0"/>
              <a:sym typeface="Helvetica"/>
            </a:endParaRPr>
          </a:p>
          <a:p>
            <a:pPr marL="171416" indent="-171416" defTabSz="228554">
              <a:buFont typeface="Arial" panose="020B0604020202020204" pitchFamily="34" charset="0"/>
              <a:buChar char="•"/>
            </a:pPr>
            <a:r>
              <a:rPr lang="en-US" b="1" i="1">
                <a:solidFill>
                  <a:srgbClr val="D0D2D3"/>
                </a:solidFill>
                <a:latin typeface="Arial"/>
                <a:ea typeface="Helvetica Neue"/>
                <a:cs typeface="Arial"/>
                <a:sym typeface="Helvetica"/>
              </a:rPr>
              <a:t>Authentic expressions</a:t>
            </a:r>
          </a:p>
          <a:p>
            <a:pPr marL="171416" indent="-171416" defTabSz="228554">
              <a:spcBef>
                <a:spcPts val="500"/>
              </a:spcBef>
              <a:buFont typeface="Arial" panose="020B0604020202020204" pitchFamily="34" charset="0"/>
              <a:buChar char="•"/>
            </a:pPr>
            <a:endParaRPr kern="0" cap="all" spc="63">
              <a:solidFill>
                <a:srgbClr val="D0D2D3"/>
              </a:solidFill>
              <a:latin typeface="Arial" panose="020B0604020202020204" pitchFamily="34" charset="0"/>
              <a:cs typeface="Arial" panose="020B0604020202020204" pitchFamily="34" charset="0"/>
              <a:sym typeface="Helvetica"/>
            </a:endParaRPr>
          </a:p>
        </p:txBody>
      </p:sp>
      <p:sp>
        <p:nvSpPr>
          <p:cNvPr id="14" name="Option A">
            <a:extLst>
              <a:ext uri="{FF2B5EF4-FFF2-40B4-BE49-F238E27FC236}">
                <a16:creationId xmlns:a16="http://schemas.microsoft.com/office/drawing/2014/main" id="{C090E71C-0018-254A-A965-B8CD303EB2C4}"/>
              </a:ext>
            </a:extLst>
          </p:cNvPr>
          <p:cNvSpPr txBox="1"/>
          <p:nvPr/>
        </p:nvSpPr>
        <p:spPr>
          <a:xfrm>
            <a:off x="9419861" y="1953322"/>
            <a:ext cx="3923595" cy="684694"/>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4000" cap="none" spc="0">
                <a:latin typeface="DM Serif Display Regular"/>
                <a:ea typeface="DM Serif Display Regular"/>
                <a:cs typeface="DM Serif Display Regular"/>
                <a:sym typeface="DM Serif Display Regular"/>
              </a:defRPr>
            </a:lvl1pPr>
          </a:lstStyle>
          <a:p>
            <a:pPr defTabSz="412667" hangingPunct="0"/>
            <a:r>
              <a:rPr lang="en-US" sz="2000" b="1" kern="0">
                <a:solidFill>
                  <a:srgbClr val="D0D2D3"/>
                </a:solidFill>
                <a:latin typeface="Georgia" panose="02040502050405020303" pitchFamily="18" charset="0"/>
              </a:rPr>
              <a:t>How It Feels</a:t>
            </a:r>
            <a:endParaRPr sz="2000" b="1" kern="0">
              <a:solidFill>
                <a:srgbClr val="D0D2D3"/>
              </a:solidFill>
              <a:latin typeface="Georgia" panose="02040502050405020303" pitchFamily="18" charset="0"/>
            </a:endParaRPr>
          </a:p>
        </p:txBody>
      </p:sp>
      <p:sp>
        <p:nvSpPr>
          <p:cNvPr id="15" name="Lorem ipsum dolor sit amet, consectetur adipiscing elit, sed do eiusmod tempor incididunt ut labore et dolore magna aliqua. Ut enim ad minim veniam, quis nostrud exercitation ullamco laboris nisi ut aliquip ex ea commodo consequat. Duis aute irure dolor…">
            <a:extLst>
              <a:ext uri="{FF2B5EF4-FFF2-40B4-BE49-F238E27FC236}">
                <a16:creationId xmlns:a16="http://schemas.microsoft.com/office/drawing/2014/main" id="{56275AE1-A329-D64D-9FAF-66048C564A5F}"/>
              </a:ext>
            </a:extLst>
          </p:cNvPr>
          <p:cNvSpPr txBox="1"/>
          <p:nvPr/>
        </p:nvSpPr>
        <p:spPr>
          <a:xfrm>
            <a:off x="703767" y="2412235"/>
            <a:ext cx="2399179" cy="1807749"/>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p>
            <a:pPr marL="171416" indent="-171416" defTabSz="228554">
              <a:buFont typeface="Arial" panose="020B0604020202020204" pitchFamily="34" charset="0"/>
              <a:buChar char="•"/>
            </a:pPr>
            <a:r>
              <a:rPr lang="en-US">
                <a:solidFill>
                  <a:srgbClr val="D0D2D3"/>
                </a:solidFill>
                <a:latin typeface="Arial" panose="020B0604020202020204" pitchFamily="34" charset="0"/>
                <a:ea typeface="Helvetica Neue"/>
                <a:cs typeface="Arial" panose="020B0604020202020204" pitchFamily="34" charset="0"/>
                <a:sym typeface="Helvetica"/>
              </a:rPr>
              <a:t>Disempowering</a:t>
            </a:r>
          </a:p>
          <a:p>
            <a:pPr marL="171416" indent="-171416" defTabSz="228554">
              <a:buFont typeface="Arial" panose="020B0604020202020204" pitchFamily="34" charset="0"/>
              <a:buChar char="•"/>
            </a:pPr>
            <a:r>
              <a:rPr lang="en-US">
                <a:solidFill>
                  <a:srgbClr val="D0D2D3"/>
                </a:solidFill>
                <a:latin typeface="Arial" panose="020B0604020202020204" pitchFamily="34" charset="0"/>
                <a:ea typeface="Helvetica Neue"/>
                <a:cs typeface="Arial" panose="020B0604020202020204" pitchFamily="34" charset="0"/>
                <a:sym typeface="Helvetica"/>
              </a:rPr>
              <a:t>Dehumanizing</a:t>
            </a:r>
          </a:p>
          <a:p>
            <a:pPr marL="171416" indent="-171416" defTabSz="228554">
              <a:buFont typeface="Arial" panose="020B0604020202020204" pitchFamily="34" charset="0"/>
              <a:buChar char="•"/>
            </a:pPr>
            <a:r>
              <a:rPr lang="en-US">
                <a:solidFill>
                  <a:srgbClr val="D0D2D3"/>
                </a:solidFill>
                <a:latin typeface="Arial" panose="020B0604020202020204" pitchFamily="34" charset="0"/>
                <a:ea typeface="Helvetica Neue"/>
                <a:cs typeface="Arial" panose="020B0604020202020204" pitchFamily="34" charset="0"/>
                <a:sym typeface="Helvetica"/>
              </a:rPr>
              <a:t>Disconnected</a:t>
            </a:r>
          </a:p>
          <a:p>
            <a:pPr defTabSz="228554"/>
            <a:endParaRPr lang="en-US">
              <a:solidFill>
                <a:srgbClr val="D0D2D3"/>
              </a:solidFill>
              <a:latin typeface="Arial" panose="020B0604020202020204" pitchFamily="34" charset="0"/>
              <a:ea typeface="Helvetica Neue"/>
              <a:cs typeface="Arial" panose="020B0604020202020204" pitchFamily="34" charset="0"/>
              <a:sym typeface="Helvetica"/>
            </a:endParaRPr>
          </a:p>
          <a:p>
            <a:pPr marL="171416" indent="-171416" defTabSz="228554">
              <a:buFont typeface="Arial" panose="020B0604020202020204" pitchFamily="34" charset="0"/>
              <a:buChar char="•"/>
            </a:pPr>
            <a:r>
              <a:rPr lang="en-US" b="1" i="1">
                <a:solidFill>
                  <a:srgbClr val="D0D2D3"/>
                </a:solidFill>
                <a:latin typeface="Arial" panose="020B0604020202020204" pitchFamily="34" charset="0"/>
                <a:ea typeface="Helvetica Neue"/>
                <a:cs typeface="Arial" panose="020B0604020202020204" pitchFamily="34" charset="0"/>
                <a:sym typeface="Helvetica"/>
              </a:rPr>
              <a:t>Performative expressions</a:t>
            </a:r>
          </a:p>
        </p:txBody>
      </p:sp>
      <p:sp>
        <p:nvSpPr>
          <p:cNvPr id="16" name="Option A">
            <a:extLst>
              <a:ext uri="{FF2B5EF4-FFF2-40B4-BE49-F238E27FC236}">
                <a16:creationId xmlns:a16="http://schemas.microsoft.com/office/drawing/2014/main" id="{920C98FC-4AB4-C54E-AC2A-D19866A861E0}"/>
              </a:ext>
            </a:extLst>
          </p:cNvPr>
          <p:cNvSpPr txBox="1"/>
          <p:nvPr/>
        </p:nvSpPr>
        <p:spPr>
          <a:xfrm>
            <a:off x="703768" y="1953322"/>
            <a:ext cx="3923595" cy="684694"/>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4000" cap="none" spc="0">
                <a:latin typeface="DM Serif Display Regular"/>
                <a:ea typeface="DM Serif Display Regular"/>
                <a:cs typeface="DM Serif Display Regular"/>
                <a:sym typeface="DM Serif Display Regular"/>
              </a:defRPr>
            </a:lvl1pPr>
          </a:lstStyle>
          <a:p>
            <a:pPr defTabSz="412667" hangingPunct="0"/>
            <a:r>
              <a:rPr lang="en-US" sz="2000" b="1" kern="0">
                <a:solidFill>
                  <a:srgbClr val="D0D2D3"/>
                </a:solidFill>
                <a:latin typeface="Georgia" panose="02040502050405020303" pitchFamily="18" charset="0"/>
              </a:rPr>
              <a:t>How It Feels</a:t>
            </a:r>
            <a:endParaRPr sz="2000" b="1" kern="0">
              <a:solidFill>
                <a:srgbClr val="D0D2D3"/>
              </a:solidFill>
              <a:latin typeface="Georgia" panose="02040502050405020303" pitchFamily="18" charset="0"/>
            </a:endParaRPr>
          </a:p>
        </p:txBody>
      </p:sp>
      <p:sp>
        <p:nvSpPr>
          <p:cNvPr id="2" name="TextBox 1">
            <a:extLst>
              <a:ext uri="{FF2B5EF4-FFF2-40B4-BE49-F238E27FC236}">
                <a16:creationId xmlns:a16="http://schemas.microsoft.com/office/drawing/2014/main" id="{88B942B8-8CF2-B118-EEAF-14C6342C06CB}"/>
              </a:ext>
            </a:extLst>
          </p:cNvPr>
          <p:cNvSpPr txBox="1"/>
          <p:nvPr/>
        </p:nvSpPr>
        <p:spPr>
          <a:xfrm>
            <a:off x="0" y="6144807"/>
            <a:ext cx="1744345" cy="558800"/>
          </a:xfrm>
          <a:prstGeom prst="rect">
            <a:avLst/>
          </a:prstGeom>
          <a:solidFill>
            <a:schemeClr val="bg1"/>
          </a:solidFill>
        </p:spPr>
        <p:txBody>
          <a:bodyPr wrap="square" lIns="0" tIns="0" rIns="0" bIns="0" rtlCol="0">
            <a:noAutofit/>
          </a:bodyPr>
          <a:lstStyle/>
          <a:p>
            <a:pPr algn="l"/>
            <a:endParaRPr lang="en-US" sz="2000"/>
          </a:p>
        </p:txBody>
      </p:sp>
      <p:sp>
        <p:nvSpPr>
          <p:cNvPr id="3" name="Left-Right Arrow 2">
            <a:extLst>
              <a:ext uri="{FF2B5EF4-FFF2-40B4-BE49-F238E27FC236}">
                <a16:creationId xmlns:a16="http://schemas.microsoft.com/office/drawing/2014/main" id="{08EC3C38-E1BC-F5D5-EE9E-EB3F2F73A44D}"/>
              </a:ext>
            </a:extLst>
          </p:cNvPr>
          <p:cNvSpPr/>
          <p:nvPr/>
        </p:nvSpPr>
        <p:spPr>
          <a:xfrm>
            <a:off x="5088572" y="3609690"/>
            <a:ext cx="2011680" cy="427077"/>
          </a:xfrm>
          <a:prstGeom prst="leftRightArrow">
            <a:avLst/>
          </a:prstGeom>
          <a:solidFill>
            <a:srgbClr val="C00000"/>
          </a:solidFill>
          <a:ln w="9525" cap="flat">
            <a:solidFill>
              <a:srgbClr val="00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l" defTabSz="825500" rtl="0" fontAlgn="auto" latinLnBrk="0" hangingPunct="0">
              <a:lnSpc>
                <a:spcPct val="100000"/>
              </a:lnSpc>
              <a:spcBef>
                <a:spcPts val="0"/>
              </a:spcBef>
              <a:spcAft>
                <a:spcPts val="0"/>
              </a:spcAft>
              <a:buClrTx/>
              <a:buSzTx/>
              <a:buFontTx/>
              <a:buNone/>
              <a:tabLst/>
            </a:pPr>
            <a:endParaRPr kumimoji="0" lang="en-US" sz="1400" b="0" i="0" u="none" strike="noStrike" cap="all" spc="126" normalizeH="0" baseline="0">
              <a:ln>
                <a:noFill/>
              </a:ln>
              <a:solidFill>
                <a:srgbClr val="000000"/>
              </a:solidFill>
              <a:effectLst/>
              <a:uFillTx/>
              <a:latin typeface="+mj-lt"/>
              <a:ea typeface="+mj-ea"/>
              <a:cs typeface="+mj-cs"/>
              <a:sym typeface="Helvetica"/>
            </a:endParaRPr>
          </a:p>
        </p:txBody>
      </p:sp>
    </p:spTree>
    <p:extLst>
      <p:ext uri="{BB962C8B-B14F-4D97-AF65-F5344CB8AC3E}">
        <p14:creationId xmlns:p14="http://schemas.microsoft.com/office/powerpoint/2010/main" val="2652487498"/>
      </p:ext>
    </p:extLst>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1">
            <a:extLst>
              <a:ext uri="{FF2B5EF4-FFF2-40B4-BE49-F238E27FC236}">
                <a16:creationId xmlns:a16="http://schemas.microsoft.com/office/drawing/2014/main" id="{5FA585A2-AD70-99BE-60E6-92F39E30B91C}"/>
              </a:ext>
            </a:extLst>
          </p:cNvPr>
          <p:cNvSpPr>
            <a:spLocks noGrp="1"/>
          </p:cNvSpPr>
          <p:nvPr>
            <p:ph type="body" sz="quarter" idx="18"/>
          </p:nvPr>
        </p:nvSpPr>
        <p:spPr>
          <a:xfrm>
            <a:off x="583918" y="3335819"/>
            <a:ext cx="3669335" cy="1983673"/>
          </a:xfrm>
        </p:spPr>
        <p:txBody>
          <a:bodyPr/>
          <a:lstStyle/>
          <a:p>
            <a:pPr defTabSz="228554">
              <a:spcBef>
                <a:spcPts val="0"/>
              </a:spcBef>
              <a:spcAft>
                <a:spcPts val="400"/>
              </a:spcAft>
              <a:buSzPct val="80000"/>
              <a:defRPr sz="1800">
                <a:solidFill>
                  <a:srgbClr val="000000"/>
                </a:solidFill>
              </a:defRPr>
            </a:pPr>
            <a:r>
              <a:rPr lang="en-CA" sz="1900" b="1" kern="1200" dirty="0">
                <a:solidFill>
                  <a:schemeClr val="tx1"/>
                </a:solidFill>
                <a:ea typeface="+mn-ea"/>
              </a:rPr>
              <a:t>Relational leadership associated with improved:</a:t>
            </a:r>
            <a:endParaRPr lang="en-CA" sz="1900" kern="1200" dirty="0">
              <a:solidFill>
                <a:schemeClr val="tx1"/>
              </a:solidFill>
              <a:ea typeface="+mn-ea"/>
            </a:endParaRPr>
          </a:p>
          <a:p>
            <a:pPr marL="171416" indent="-171416" defTabSz="228554">
              <a:spcBef>
                <a:spcPts val="0"/>
              </a:spcBef>
              <a:spcAft>
                <a:spcPts val="400"/>
              </a:spcAft>
              <a:buSzPct val="80000"/>
              <a:buFont typeface="Arial" panose="020B0604020202020204" pitchFamily="34" charset="0"/>
              <a:buChar char="•"/>
              <a:defRPr sz="1800">
                <a:solidFill>
                  <a:srgbClr val="000000"/>
                </a:solidFill>
              </a:defRPr>
            </a:pPr>
            <a:r>
              <a:rPr lang="en-CA" sz="1900" kern="1200" dirty="0">
                <a:solidFill>
                  <a:schemeClr val="tx1"/>
                </a:solidFill>
                <a:ea typeface="+mn-ea"/>
              </a:rPr>
              <a:t>Patient care </a:t>
            </a:r>
          </a:p>
          <a:p>
            <a:pPr marL="171416" indent="-171416" defTabSz="228554">
              <a:spcBef>
                <a:spcPts val="0"/>
              </a:spcBef>
              <a:spcAft>
                <a:spcPts val="400"/>
              </a:spcAft>
              <a:buSzPct val="80000"/>
              <a:buFont typeface="Arial" panose="020B0604020202020204" pitchFamily="34" charset="0"/>
              <a:buChar char="•"/>
              <a:defRPr sz="1800">
                <a:solidFill>
                  <a:srgbClr val="000000"/>
                </a:solidFill>
              </a:defRPr>
            </a:pPr>
            <a:r>
              <a:rPr lang="en-CA" sz="1900" kern="1200" dirty="0">
                <a:solidFill>
                  <a:schemeClr val="tx1"/>
                </a:solidFill>
                <a:ea typeface="+mn-ea"/>
              </a:rPr>
              <a:t>Costs of care </a:t>
            </a:r>
          </a:p>
          <a:p>
            <a:pPr marL="171416" indent="-171416" defTabSz="228554">
              <a:spcBef>
                <a:spcPts val="0"/>
              </a:spcBef>
              <a:spcAft>
                <a:spcPts val="400"/>
              </a:spcAft>
              <a:buSzPct val="80000"/>
              <a:buFont typeface="Arial" panose="020B0604020202020204" pitchFamily="34" charset="0"/>
              <a:buChar char="•"/>
              <a:defRPr sz="1800">
                <a:solidFill>
                  <a:srgbClr val="000000"/>
                </a:solidFill>
              </a:defRPr>
            </a:pPr>
            <a:r>
              <a:rPr lang="en-CA" sz="1900" kern="1200" dirty="0">
                <a:solidFill>
                  <a:schemeClr val="tx1"/>
                </a:solidFill>
                <a:ea typeface="+mn-ea"/>
              </a:rPr>
              <a:t>Worker satisfaction</a:t>
            </a:r>
          </a:p>
        </p:txBody>
      </p:sp>
      <p:sp>
        <p:nvSpPr>
          <p:cNvPr id="6" name="Text Placeholder 2">
            <a:extLst>
              <a:ext uri="{FF2B5EF4-FFF2-40B4-BE49-F238E27FC236}">
                <a16:creationId xmlns:a16="http://schemas.microsoft.com/office/drawing/2014/main" id="{214B8C1F-E672-4F51-65E2-E7459C9308CB}"/>
              </a:ext>
            </a:extLst>
          </p:cNvPr>
          <p:cNvSpPr>
            <a:spLocks noGrp="1"/>
          </p:cNvSpPr>
          <p:nvPr>
            <p:ph type="body" sz="quarter" idx="19"/>
          </p:nvPr>
        </p:nvSpPr>
        <p:spPr>
          <a:xfrm>
            <a:off x="583918" y="522542"/>
            <a:ext cx="3205632" cy="1189415"/>
          </a:xfrm>
        </p:spPr>
        <p:txBody>
          <a:bodyPr/>
          <a:lstStyle/>
          <a:p>
            <a:r>
              <a:rPr lang="en-US" sz="3200" dirty="0"/>
              <a:t>Impacts of Power-With / Relational Communities</a:t>
            </a:r>
          </a:p>
        </p:txBody>
      </p:sp>
      <p:pic>
        <p:nvPicPr>
          <p:cNvPr id="7" name="Picture 6">
            <a:extLst>
              <a:ext uri="{FF2B5EF4-FFF2-40B4-BE49-F238E27FC236}">
                <a16:creationId xmlns:a16="http://schemas.microsoft.com/office/drawing/2014/main" id="{08CC9770-985D-1104-0554-504FAD21F6FC}"/>
              </a:ext>
            </a:extLst>
          </p:cNvPr>
          <p:cNvPicPr>
            <a:picLocks noChangeAspect="1"/>
          </p:cNvPicPr>
          <p:nvPr/>
        </p:nvPicPr>
        <p:blipFill>
          <a:blip r:embed="rId2"/>
          <a:stretch>
            <a:fillRect/>
          </a:stretch>
        </p:blipFill>
        <p:spPr>
          <a:xfrm>
            <a:off x="5036750" y="2027969"/>
            <a:ext cx="6820506" cy="2615699"/>
          </a:xfrm>
          <a:prstGeom prst="rect">
            <a:avLst/>
          </a:prstGeom>
          <a:ln w="12700">
            <a:solidFill>
              <a:schemeClr val="tx1"/>
            </a:solidFill>
          </a:ln>
        </p:spPr>
      </p:pic>
      <p:sp>
        <p:nvSpPr>
          <p:cNvPr id="8" name="TextBox 7">
            <a:extLst>
              <a:ext uri="{FF2B5EF4-FFF2-40B4-BE49-F238E27FC236}">
                <a16:creationId xmlns:a16="http://schemas.microsoft.com/office/drawing/2014/main" id="{25CA2835-3AD4-D6AE-658C-75FE7E6DBE94}"/>
              </a:ext>
            </a:extLst>
          </p:cNvPr>
          <p:cNvSpPr txBox="1"/>
          <p:nvPr/>
        </p:nvSpPr>
        <p:spPr>
          <a:xfrm>
            <a:off x="8598919" y="6530139"/>
            <a:ext cx="3656648" cy="380901"/>
          </a:xfrm>
          <a:prstGeom prst="rect">
            <a:avLst/>
          </a:prstGeom>
          <a:noFill/>
        </p:spPr>
        <p:txBody>
          <a:bodyPr wrap="square" lIns="0" tIns="0" rIns="0" bIns="0" rtlCol="0">
            <a:noAutofit/>
          </a:bodyPr>
          <a:lstStyle/>
          <a:p>
            <a:pPr defTabSz="228554"/>
            <a:r>
              <a:rPr lang="en-US" sz="700" dirty="0">
                <a:solidFill>
                  <a:srgbClr val="4B4B4B"/>
                </a:solidFill>
                <a:latin typeface="Calibri"/>
                <a:ea typeface="Helvetica Neue"/>
                <a:cs typeface="Calibri"/>
                <a:sym typeface="Helvetica"/>
              </a:rPr>
              <a:t>Bolton, R., Logan, C., &amp; </a:t>
            </a:r>
            <a:r>
              <a:rPr lang="en-US" sz="700" dirty="0" err="1">
                <a:solidFill>
                  <a:srgbClr val="4B4B4B"/>
                </a:solidFill>
                <a:latin typeface="Calibri"/>
                <a:ea typeface="Helvetica Neue"/>
                <a:cs typeface="Calibri"/>
                <a:sym typeface="Helvetica"/>
              </a:rPr>
              <a:t>Gittell</a:t>
            </a:r>
            <a:r>
              <a:rPr lang="en-US" sz="700" dirty="0">
                <a:solidFill>
                  <a:srgbClr val="4B4B4B"/>
                </a:solidFill>
                <a:latin typeface="Calibri"/>
                <a:ea typeface="Helvetica Neue"/>
                <a:cs typeface="Calibri"/>
                <a:sym typeface="Helvetica"/>
              </a:rPr>
              <a:t>, J. H. (2021). Revisiting relational coordination: a systematic review. </a:t>
            </a:r>
            <a:r>
              <a:rPr lang="en-US" sz="700" i="1" dirty="0">
                <a:solidFill>
                  <a:srgbClr val="4B4B4B"/>
                </a:solidFill>
                <a:latin typeface="Calibri"/>
                <a:ea typeface="Helvetica Neue"/>
                <a:cs typeface="Calibri"/>
                <a:sym typeface="Helvetica"/>
              </a:rPr>
              <a:t>The Journal of Applied Behavioral Science</a:t>
            </a:r>
            <a:r>
              <a:rPr lang="en-US" sz="700" dirty="0">
                <a:solidFill>
                  <a:srgbClr val="4B4B4B"/>
                </a:solidFill>
                <a:latin typeface="Calibri"/>
                <a:ea typeface="Helvetica Neue"/>
                <a:cs typeface="Calibri"/>
                <a:sym typeface="Helvetica"/>
              </a:rPr>
              <a:t>, 0021886321991597.</a:t>
            </a:r>
          </a:p>
        </p:txBody>
      </p:sp>
      <p:sp>
        <p:nvSpPr>
          <p:cNvPr id="3" name="TextBox 2">
            <a:extLst>
              <a:ext uri="{FF2B5EF4-FFF2-40B4-BE49-F238E27FC236}">
                <a16:creationId xmlns:a16="http://schemas.microsoft.com/office/drawing/2014/main" id="{E6E2534A-E00E-AB1F-047E-E52AEAC6E153}"/>
              </a:ext>
            </a:extLst>
          </p:cNvPr>
          <p:cNvSpPr txBox="1"/>
          <p:nvPr/>
        </p:nvSpPr>
        <p:spPr>
          <a:xfrm>
            <a:off x="0" y="6144807"/>
            <a:ext cx="1744345" cy="558800"/>
          </a:xfrm>
          <a:prstGeom prst="rect">
            <a:avLst/>
          </a:prstGeom>
          <a:solidFill>
            <a:schemeClr val="bg1"/>
          </a:solidFill>
        </p:spPr>
        <p:txBody>
          <a:bodyPr wrap="square" lIns="0" tIns="0" rIns="0" bIns="0" rtlCol="0">
            <a:noAutofit/>
          </a:bodyPr>
          <a:lstStyle/>
          <a:p>
            <a:pPr algn="l"/>
            <a:endParaRPr lang="en-US" sz="2000"/>
          </a:p>
        </p:txBody>
      </p:sp>
    </p:spTree>
    <p:extLst>
      <p:ext uri="{BB962C8B-B14F-4D97-AF65-F5344CB8AC3E}">
        <p14:creationId xmlns:p14="http://schemas.microsoft.com/office/powerpoint/2010/main" val="3097387015"/>
      </p:ext>
    </p:extLst>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214B8C1F-E672-4F51-65E2-E7459C9308CB}"/>
              </a:ext>
            </a:extLst>
          </p:cNvPr>
          <p:cNvSpPr>
            <a:spLocks noGrp="1"/>
          </p:cNvSpPr>
          <p:nvPr>
            <p:ph type="body" sz="quarter" idx="19"/>
          </p:nvPr>
        </p:nvSpPr>
        <p:spPr>
          <a:xfrm>
            <a:off x="583918" y="522542"/>
            <a:ext cx="3205632" cy="1189415"/>
          </a:xfrm>
        </p:spPr>
        <p:txBody>
          <a:bodyPr/>
          <a:lstStyle/>
          <a:p>
            <a:r>
              <a:rPr lang="en-US" sz="3200" dirty="0"/>
              <a:t>Impacts of Power-With / Relational Communities</a:t>
            </a:r>
          </a:p>
        </p:txBody>
      </p:sp>
      <p:sp>
        <p:nvSpPr>
          <p:cNvPr id="4" name="Text Placeholder 1">
            <a:extLst>
              <a:ext uri="{FF2B5EF4-FFF2-40B4-BE49-F238E27FC236}">
                <a16:creationId xmlns:a16="http://schemas.microsoft.com/office/drawing/2014/main" id="{334EE160-2B88-1EB3-F5D5-AA6856AF5418}"/>
              </a:ext>
            </a:extLst>
          </p:cNvPr>
          <p:cNvSpPr>
            <a:spLocks noGrp="1"/>
          </p:cNvSpPr>
          <p:nvPr>
            <p:ph type="body" sz="quarter" idx="18"/>
          </p:nvPr>
        </p:nvSpPr>
        <p:spPr>
          <a:xfrm>
            <a:off x="581746" y="3429000"/>
            <a:ext cx="3669335" cy="1983673"/>
          </a:xfrm>
        </p:spPr>
        <p:txBody>
          <a:bodyPr lIns="45708" tIns="22854" rIns="45708" bIns="22854" anchor="t"/>
          <a:lstStyle/>
          <a:p>
            <a:pPr marL="0" marR="0" lvl="0" indent="0" algn="l" defTabSz="457200" rtl="0" eaLnBrk="1" fontAlgn="auto" latinLnBrk="0" hangingPunct="1">
              <a:lnSpc>
                <a:spcPct val="100000"/>
              </a:lnSpc>
              <a:spcBef>
                <a:spcPts val="0"/>
              </a:spcBef>
              <a:spcAft>
                <a:spcPts val="1799"/>
              </a:spcAft>
              <a:buClrTx/>
              <a:buSzPct val="80000"/>
              <a:buFontTx/>
              <a:buNone/>
              <a:tabLst/>
              <a:defRPr sz="1800">
                <a:solidFill>
                  <a:srgbClr val="000000"/>
                </a:solidFill>
              </a:defRPr>
            </a:pPr>
            <a:r>
              <a:rPr kumimoji="0" lang="en-CA" b="1" i="0" u="none" strike="noStrike" kern="1200" cap="none" spc="0" normalizeH="0" baseline="0" noProof="0" dirty="0">
                <a:ln>
                  <a:noFill/>
                </a:ln>
                <a:solidFill>
                  <a:schemeClr val="tx1"/>
                </a:solidFill>
                <a:effectLst/>
                <a:uLnTx/>
                <a:uFillTx/>
                <a:ea typeface="+mn-ea"/>
              </a:rPr>
              <a:t>“Zero-burnout” teams </a:t>
            </a:r>
            <a:r>
              <a:rPr kumimoji="0" lang="en-CA" b="0" i="0" u="none" strike="noStrike" kern="1200" cap="none" spc="0" normalizeH="0" baseline="0" noProof="0" dirty="0">
                <a:ln>
                  <a:noFill/>
                </a:ln>
                <a:solidFill>
                  <a:schemeClr val="tx1"/>
                </a:solidFill>
                <a:effectLst/>
                <a:uLnTx/>
                <a:uFillTx/>
                <a:ea typeface="+mn-ea"/>
              </a:rPr>
              <a:t>associated with leadership that fosters:</a:t>
            </a:r>
          </a:p>
          <a:p>
            <a:pPr marL="342900" marR="0" lvl="0" indent="-342900" algn="l" defTabSz="457200" rtl="0" eaLnBrk="1" fontAlgn="auto" latinLnBrk="0" hangingPunct="1">
              <a:lnSpc>
                <a:spcPct val="100000"/>
              </a:lnSpc>
              <a:spcBef>
                <a:spcPts val="0"/>
              </a:spcBef>
              <a:spcAft>
                <a:spcPts val="1799"/>
              </a:spcAft>
              <a:buClrTx/>
              <a:buSzPct val="80000"/>
              <a:buFont typeface="Arial" panose="020B0604020202020204" pitchFamily="34" charset="0"/>
              <a:buChar char="•"/>
              <a:tabLst/>
              <a:defRPr sz="1800">
                <a:solidFill>
                  <a:srgbClr val="000000"/>
                </a:solidFill>
              </a:defRPr>
            </a:pPr>
            <a:r>
              <a:rPr kumimoji="0" lang="en-CA" b="0" i="0" u="none" strike="noStrike" kern="1200" cap="none" spc="0" normalizeH="0" baseline="0" noProof="0" dirty="0">
                <a:ln>
                  <a:noFill/>
                </a:ln>
                <a:solidFill>
                  <a:schemeClr val="tx1"/>
                </a:solidFill>
                <a:effectLst/>
                <a:uLnTx/>
                <a:uFillTx/>
                <a:ea typeface="+mn-ea"/>
              </a:rPr>
              <a:t>Relational infrastructure</a:t>
            </a:r>
          </a:p>
          <a:p>
            <a:pPr marL="342900" indent="-342900" defTabSz="457200">
              <a:spcBef>
                <a:spcPts val="0"/>
              </a:spcBef>
              <a:spcAft>
                <a:spcPts val="1799"/>
              </a:spcAft>
              <a:buSzPct val="80000"/>
              <a:buFont typeface="Arial" panose="020B0604020202020204" pitchFamily="34" charset="0"/>
              <a:buChar char="•"/>
              <a:defRPr sz="1800">
                <a:solidFill>
                  <a:srgbClr val="000000"/>
                </a:solidFill>
              </a:defRPr>
            </a:pPr>
            <a:r>
              <a:rPr kumimoji="0" lang="en-CA" b="0" i="0" u="none" strike="noStrike" kern="1200" cap="none" spc="0" normalizeH="0" baseline="0" noProof="0" dirty="0">
                <a:ln>
                  <a:noFill/>
                </a:ln>
                <a:solidFill>
                  <a:schemeClr val="tx1"/>
                </a:solidFill>
                <a:effectLst/>
                <a:uLnTx/>
                <a:uFillTx/>
                <a:ea typeface="+mn-ea"/>
              </a:rPr>
              <a:t>Minimizing power imbalances</a:t>
            </a:r>
          </a:p>
          <a:p>
            <a:pPr marL="342900" marR="0" lvl="0" indent="-342900" algn="l" defTabSz="457200" rtl="0" eaLnBrk="1" fontAlgn="auto" latinLnBrk="0" hangingPunct="1">
              <a:lnSpc>
                <a:spcPct val="100000"/>
              </a:lnSpc>
              <a:spcBef>
                <a:spcPts val="0"/>
              </a:spcBef>
              <a:spcAft>
                <a:spcPts val="1799"/>
              </a:spcAft>
              <a:buClrTx/>
              <a:buSzPct val="80000"/>
              <a:buFont typeface="Arial" panose="020B0604020202020204" pitchFamily="34" charset="0"/>
              <a:buChar char="•"/>
              <a:tabLst/>
              <a:defRPr sz="1800">
                <a:solidFill>
                  <a:srgbClr val="000000"/>
                </a:solidFill>
              </a:defRPr>
            </a:pPr>
            <a:r>
              <a:rPr kumimoji="0" lang="en-CA" b="0" i="0" u="none" strike="noStrike" kern="1200" cap="none" spc="0" normalizeH="0" baseline="0" noProof="0" dirty="0">
                <a:ln>
                  <a:noFill/>
                </a:ln>
                <a:solidFill>
                  <a:schemeClr val="tx1"/>
                </a:solidFill>
                <a:effectLst/>
                <a:uLnTx/>
                <a:uFillTx/>
                <a:ea typeface="+mn-ea"/>
              </a:rPr>
              <a:t>Psychological safety</a:t>
            </a:r>
          </a:p>
        </p:txBody>
      </p:sp>
      <p:pic>
        <p:nvPicPr>
          <p:cNvPr id="3" name="Picture 2">
            <a:extLst>
              <a:ext uri="{FF2B5EF4-FFF2-40B4-BE49-F238E27FC236}">
                <a16:creationId xmlns:a16="http://schemas.microsoft.com/office/drawing/2014/main" id="{374BF1AB-074F-616A-0B89-3316D8F6CB15}"/>
              </a:ext>
            </a:extLst>
          </p:cNvPr>
          <p:cNvPicPr>
            <a:picLocks noChangeAspect="1"/>
          </p:cNvPicPr>
          <p:nvPr/>
        </p:nvPicPr>
        <p:blipFill>
          <a:blip r:embed="rId2"/>
          <a:stretch>
            <a:fillRect/>
          </a:stretch>
        </p:blipFill>
        <p:spPr>
          <a:xfrm>
            <a:off x="5168501" y="2051078"/>
            <a:ext cx="6438578" cy="2755844"/>
          </a:xfrm>
          <a:prstGeom prst="rect">
            <a:avLst/>
          </a:prstGeom>
          <a:ln>
            <a:solidFill>
              <a:schemeClr val="tx1"/>
            </a:solidFill>
          </a:ln>
        </p:spPr>
      </p:pic>
      <p:sp>
        <p:nvSpPr>
          <p:cNvPr id="5" name="TextBox 4">
            <a:extLst>
              <a:ext uri="{FF2B5EF4-FFF2-40B4-BE49-F238E27FC236}">
                <a16:creationId xmlns:a16="http://schemas.microsoft.com/office/drawing/2014/main" id="{A35CE5C2-41C7-61B2-30F1-590FCBBDDBA2}"/>
              </a:ext>
            </a:extLst>
          </p:cNvPr>
          <p:cNvSpPr txBox="1"/>
          <p:nvPr/>
        </p:nvSpPr>
        <p:spPr>
          <a:xfrm>
            <a:off x="8387790" y="6298375"/>
            <a:ext cx="3801035" cy="559625"/>
          </a:xfrm>
          <a:prstGeom prst="rect">
            <a:avLst/>
          </a:prstGeom>
          <a:noFill/>
        </p:spPr>
        <p:txBody>
          <a:bodyPr wrap="square" lIns="0" tIns="0" rIns="0" bIns="0" rtlCol="0">
            <a:noAutofit/>
          </a:bodyPr>
          <a:lstStyle/>
          <a:p>
            <a:r>
              <a:rPr lang="en-US" sz="700" dirty="0">
                <a:latin typeface="Arial" panose="020B0604020202020204" pitchFamily="34" charset="0"/>
                <a:cs typeface="Arial" panose="020B0604020202020204" pitchFamily="34" charset="0"/>
              </a:rPr>
              <a:t>Edwards, S. T., Marino, M., Solberg, L. I., Damschroder, L., </a:t>
            </a:r>
            <a:r>
              <a:rPr lang="en-US" sz="700" dirty="0" err="1">
                <a:latin typeface="Arial" panose="020B0604020202020204" pitchFamily="34" charset="0"/>
                <a:cs typeface="Arial" panose="020B0604020202020204" pitchFamily="34" charset="0"/>
              </a:rPr>
              <a:t>Stange</a:t>
            </a:r>
            <a:r>
              <a:rPr lang="en-US" sz="700" dirty="0">
                <a:latin typeface="Arial" panose="020B0604020202020204" pitchFamily="34" charset="0"/>
                <a:cs typeface="Arial" panose="020B0604020202020204" pitchFamily="34" charset="0"/>
              </a:rPr>
              <a:t>, K. C., </a:t>
            </a:r>
            <a:r>
              <a:rPr lang="en-US" sz="700" dirty="0" err="1">
                <a:latin typeface="Arial" panose="020B0604020202020204" pitchFamily="34" charset="0"/>
                <a:cs typeface="Arial" panose="020B0604020202020204" pitchFamily="34" charset="0"/>
              </a:rPr>
              <a:t>Kottke</a:t>
            </a:r>
            <a:r>
              <a:rPr lang="en-US" sz="700" dirty="0">
                <a:latin typeface="Arial" panose="020B0604020202020204" pitchFamily="34" charset="0"/>
                <a:cs typeface="Arial" panose="020B0604020202020204" pitchFamily="34" charset="0"/>
              </a:rPr>
              <a:t>, T. E., ... &amp; Cohen, D. J. (2021). Cultural And Structural Features Of Zero-Burnout Primary Care Practices: Study examines features of primary care practices where physician burnout was reported to be zero. </a:t>
            </a:r>
            <a:r>
              <a:rPr lang="en-US" sz="700" i="1" dirty="0">
                <a:latin typeface="Arial" panose="020B0604020202020204" pitchFamily="34" charset="0"/>
                <a:cs typeface="Arial" panose="020B0604020202020204" pitchFamily="34" charset="0"/>
              </a:rPr>
              <a:t>Health Affairs</a:t>
            </a:r>
            <a:r>
              <a:rPr lang="en-US" sz="700" dirty="0">
                <a:latin typeface="Arial" panose="020B0604020202020204" pitchFamily="34" charset="0"/>
                <a:cs typeface="Arial" panose="020B0604020202020204" pitchFamily="34" charset="0"/>
              </a:rPr>
              <a:t>, </a:t>
            </a:r>
            <a:r>
              <a:rPr lang="en-US" sz="700" i="1" dirty="0">
                <a:latin typeface="Arial" panose="020B0604020202020204" pitchFamily="34" charset="0"/>
                <a:cs typeface="Arial" panose="020B0604020202020204" pitchFamily="34" charset="0"/>
              </a:rPr>
              <a:t>40</a:t>
            </a:r>
            <a:r>
              <a:rPr lang="en-US" sz="700" dirty="0">
                <a:latin typeface="Arial" panose="020B0604020202020204" pitchFamily="34" charset="0"/>
                <a:cs typeface="Arial" panose="020B0604020202020204" pitchFamily="34" charset="0"/>
              </a:rPr>
              <a:t>(6), 928-936.</a:t>
            </a:r>
          </a:p>
        </p:txBody>
      </p:sp>
      <p:sp>
        <p:nvSpPr>
          <p:cNvPr id="7" name="TextBox 6">
            <a:extLst>
              <a:ext uri="{FF2B5EF4-FFF2-40B4-BE49-F238E27FC236}">
                <a16:creationId xmlns:a16="http://schemas.microsoft.com/office/drawing/2014/main" id="{3CB8FAE1-A2F1-B2CC-455E-B57762A555B0}"/>
              </a:ext>
            </a:extLst>
          </p:cNvPr>
          <p:cNvSpPr txBox="1"/>
          <p:nvPr/>
        </p:nvSpPr>
        <p:spPr>
          <a:xfrm>
            <a:off x="0" y="6298375"/>
            <a:ext cx="1744345" cy="558800"/>
          </a:xfrm>
          <a:prstGeom prst="rect">
            <a:avLst/>
          </a:prstGeom>
          <a:solidFill>
            <a:schemeClr val="bg1"/>
          </a:solidFill>
        </p:spPr>
        <p:txBody>
          <a:bodyPr wrap="square" lIns="0" tIns="0" rIns="0" bIns="0" rtlCol="0">
            <a:noAutofit/>
          </a:bodyPr>
          <a:lstStyle/>
          <a:p>
            <a:pPr algn="l"/>
            <a:endParaRPr lang="en-US" sz="2000"/>
          </a:p>
        </p:txBody>
      </p:sp>
    </p:spTree>
    <p:extLst>
      <p:ext uri="{BB962C8B-B14F-4D97-AF65-F5344CB8AC3E}">
        <p14:creationId xmlns:p14="http://schemas.microsoft.com/office/powerpoint/2010/main" val="2430563177"/>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214B8C1F-E672-4F51-65E2-E7459C9308CB}"/>
              </a:ext>
            </a:extLst>
          </p:cNvPr>
          <p:cNvSpPr>
            <a:spLocks noGrp="1"/>
          </p:cNvSpPr>
          <p:nvPr>
            <p:ph type="body" sz="quarter" idx="19"/>
          </p:nvPr>
        </p:nvSpPr>
        <p:spPr>
          <a:xfrm>
            <a:off x="583918" y="522542"/>
            <a:ext cx="3205632" cy="1189415"/>
          </a:xfrm>
        </p:spPr>
        <p:txBody>
          <a:bodyPr/>
          <a:lstStyle/>
          <a:p>
            <a:r>
              <a:rPr lang="en-US" sz="3200" dirty="0"/>
              <a:t>Impacts of Power-With / Relational Leadership</a:t>
            </a:r>
          </a:p>
        </p:txBody>
      </p:sp>
      <p:sp>
        <p:nvSpPr>
          <p:cNvPr id="7" name="TextBox 6">
            <a:extLst>
              <a:ext uri="{FF2B5EF4-FFF2-40B4-BE49-F238E27FC236}">
                <a16:creationId xmlns:a16="http://schemas.microsoft.com/office/drawing/2014/main" id="{3CB8FAE1-A2F1-B2CC-455E-B57762A555B0}"/>
              </a:ext>
            </a:extLst>
          </p:cNvPr>
          <p:cNvSpPr txBox="1"/>
          <p:nvPr/>
        </p:nvSpPr>
        <p:spPr>
          <a:xfrm>
            <a:off x="0" y="6298375"/>
            <a:ext cx="1744345" cy="558800"/>
          </a:xfrm>
          <a:prstGeom prst="rect">
            <a:avLst/>
          </a:prstGeom>
          <a:solidFill>
            <a:schemeClr val="bg1"/>
          </a:solidFill>
        </p:spPr>
        <p:txBody>
          <a:bodyPr wrap="square" lIns="0" tIns="0" rIns="0" bIns="0" rtlCol="0">
            <a:noAutofit/>
          </a:bodyPr>
          <a:lstStyle/>
          <a:p>
            <a:pPr algn="l"/>
            <a:endParaRPr lang="en-US" sz="2000"/>
          </a:p>
        </p:txBody>
      </p:sp>
      <p:sp>
        <p:nvSpPr>
          <p:cNvPr id="9" name="TextBox 8">
            <a:extLst>
              <a:ext uri="{FF2B5EF4-FFF2-40B4-BE49-F238E27FC236}">
                <a16:creationId xmlns:a16="http://schemas.microsoft.com/office/drawing/2014/main" id="{D4D44005-2479-1D82-9FE0-42559E4EC174}"/>
              </a:ext>
            </a:extLst>
          </p:cNvPr>
          <p:cNvSpPr txBox="1"/>
          <p:nvPr/>
        </p:nvSpPr>
        <p:spPr>
          <a:xfrm>
            <a:off x="5176226" y="802459"/>
            <a:ext cx="6423127" cy="1201094"/>
          </a:xfrm>
          <a:prstGeom prst="rect">
            <a:avLst/>
          </a:prstGeom>
          <a:noFill/>
        </p:spPr>
        <p:txBody>
          <a:bodyPr wrap="square" lIns="0" tIns="0" rIns="0" bIns="0" rtlCol="0">
            <a:noAutofit/>
          </a:bodyPr>
          <a:lstStyle/>
          <a:p>
            <a:pPr algn="ctr"/>
            <a:r>
              <a:rPr lang="en-US" sz="3200" b="1" dirty="0">
                <a:solidFill>
                  <a:schemeClr val="tx1">
                    <a:lumMod val="50000"/>
                  </a:schemeClr>
                </a:solidFill>
                <a:latin typeface="Georgia" panose="02040502050405020303" pitchFamily="18" charset="0"/>
              </a:rPr>
              <a:t>Psychological Safety</a:t>
            </a:r>
          </a:p>
        </p:txBody>
      </p:sp>
    </p:spTree>
    <p:extLst>
      <p:ext uri="{BB962C8B-B14F-4D97-AF65-F5344CB8AC3E}">
        <p14:creationId xmlns:p14="http://schemas.microsoft.com/office/powerpoint/2010/main" val="4149185516"/>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214B8C1F-E672-4F51-65E2-E7459C9308CB}"/>
              </a:ext>
            </a:extLst>
          </p:cNvPr>
          <p:cNvSpPr>
            <a:spLocks noGrp="1"/>
          </p:cNvSpPr>
          <p:nvPr>
            <p:ph type="body" sz="quarter" idx="19"/>
          </p:nvPr>
        </p:nvSpPr>
        <p:spPr>
          <a:xfrm>
            <a:off x="583918" y="522542"/>
            <a:ext cx="3205632" cy="1189415"/>
          </a:xfrm>
        </p:spPr>
        <p:txBody>
          <a:bodyPr/>
          <a:lstStyle/>
          <a:p>
            <a:r>
              <a:rPr lang="en-US" sz="3200" dirty="0"/>
              <a:t>Impacts of Power-With / Relational Leadership</a:t>
            </a:r>
          </a:p>
        </p:txBody>
      </p:sp>
      <p:sp>
        <p:nvSpPr>
          <p:cNvPr id="7" name="TextBox 6">
            <a:extLst>
              <a:ext uri="{FF2B5EF4-FFF2-40B4-BE49-F238E27FC236}">
                <a16:creationId xmlns:a16="http://schemas.microsoft.com/office/drawing/2014/main" id="{3CB8FAE1-A2F1-B2CC-455E-B57762A555B0}"/>
              </a:ext>
            </a:extLst>
          </p:cNvPr>
          <p:cNvSpPr txBox="1"/>
          <p:nvPr/>
        </p:nvSpPr>
        <p:spPr>
          <a:xfrm>
            <a:off x="0" y="6298375"/>
            <a:ext cx="1744345" cy="558800"/>
          </a:xfrm>
          <a:prstGeom prst="rect">
            <a:avLst/>
          </a:prstGeom>
          <a:solidFill>
            <a:schemeClr val="bg1"/>
          </a:solidFill>
        </p:spPr>
        <p:txBody>
          <a:bodyPr wrap="square" lIns="0" tIns="0" rIns="0" bIns="0" rtlCol="0">
            <a:noAutofit/>
          </a:bodyPr>
          <a:lstStyle/>
          <a:p>
            <a:pPr algn="l"/>
            <a:endParaRPr lang="en-US" sz="2000"/>
          </a:p>
        </p:txBody>
      </p:sp>
      <p:sp>
        <p:nvSpPr>
          <p:cNvPr id="9" name="TextBox 8">
            <a:extLst>
              <a:ext uri="{FF2B5EF4-FFF2-40B4-BE49-F238E27FC236}">
                <a16:creationId xmlns:a16="http://schemas.microsoft.com/office/drawing/2014/main" id="{D4D44005-2479-1D82-9FE0-42559E4EC174}"/>
              </a:ext>
            </a:extLst>
          </p:cNvPr>
          <p:cNvSpPr txBox="1"/>
          <p:nvPr/>
        </p:nvSpPr>
        <p:spPr>
          <a:xfrm>
            <a:off x="5176226" y="802459"/>
            <a:ext cx="6423127" cy="1201094"/>
          </a:xfrm>
          <a:prstGeom prst="rect">
            <a:avLst/>
          </a:prstGeom>
          <a:noFill/>
        </p:spPr>
        <p:txBody>
          <a:bodyPr wrap="square" lIns="0" tIns="0" rIns="0" bIns="0" rtlCol="0">
            <a:noAutofit/>
          </a:bodyPr>
          <a:lstStyle/>
          <a:p>
            <a:pPr algn="ctr"/>
            <a:r>
              <a:rPr lang="en-US" sz="3200" b="1" dirty="0">
                <a:solidFill>
                  <a:schemeClr val="tx1">
                    <a:lumMod val="50000"/>
                  </a:schemeClr>
                </a:solidFill>
                <a:latin typeface="Georgia" panose="02040502050405020303" pitchFamily="18" charset="0"/>
              </a:rPr>
              <a:t>Psychological Safety</a:t>
            </a:r>
          </a:p>
        </p:txBody>
      </p:sp>
      <p:sp>
        <p:nvSpPr>
          <p:cNvPr id="2" name="TextBox 1">
            <a:extLst>
              <a:ext uri="{FF2B5EF4-FFF2-40B4-BE49-F238E27FC236}">
                <a16:creationId xmlns:a16="http://schemas.microsoft.com/office/drawing/2014/main" id="{DC948AEC-76AF-5799-5B07-206D5888D087}"/>
              </a:ext>
            </a:extLst>
          </p:cNvPr>
          <p:cNvSpPr txBox="1"/>
          <p:nvPr/>
        </p:nvSpPr>
        <p:spPr>
          <a:xfrm>
            <a:off x="4577343" y="3803207"/>
            <a:ext cx="7557800" cy="1203594"/>
          </a:xfrm>
          <a:prstGeom prst="rect">
            <a:avLst/>
          </a:prstGeom>
          <a:noFill/>
        </p:spPr>
        <p:txBody>
          <a:bodyPr wrap="square" lIns="0" tIns="0" rIns="0" bIns="0" rtlCol="0" anchor="t">
            <a:noAutofit/>
          </a:bodyPr>
          <a:lstStyle/>
          <a:p>
            <a:pPr algn="ctr"/>
            <a:r>
              <a:rPr lang="en-US" sz="2200" dirty="0">
                <a:solidFill>
                  <a:schemeClr val="tx1">
                    <a:lumMod val="50000"/>
                  </a:schemeClr>
                </a:solidFill>
                <a:latin typeface="Arial" panose="020B0604020202020204" pitchFamily="34" charset="0"/>
                <a:cs typeface="Arial" panose="020B0604020202020204" pitchFamily="34" charset="0"/>
              </a:rPr>
              <a:t>“As </a:t>
            </a:r>
            <a:r>
              <a:rPr lang="en-US" sz="2200" b="1" dirty="0">
                <a:solidFill>
                  <a:schemeClr val="tx1">
                    <a:lumMod val="50000"/>
                  </a:schemeClr>
                </a:solidFill>
                <a:latin typeface="Arial" panose="020B0604020202020204" pitchFamily="34" charset="0"/>
                <a:cs typeface="Arial" panose="020B0604020202020204" pitchFamily="34" charset="0"/>
              </a:rPr>
              <a:t>greater power distance</a:t>
            </a:r>
            <a:r>
              <a:rPr lang="en-US" sz="2200" dirty="0">
                <a:solidFill>
                  <a:schemeClr val="tx1">
                    <a:lumMod val="50000"/>
                  </a:schemeClr>
                </a:solidFill>
                <a:latin typeface="Arial" panose="020B0604020202020204" pitchFamily="34" charset="0"/>
                <a:cs typeface="Arial" panose="020B0604020202020204" pitchFamily="34" charset="0"/>
              </a:rPr>
              <a:t> was perceived within an interprofessional care team…</a:t>
            </a:r>
          </a:p>
          <a:p>
            <a:pPr algn="ctr"/>
            <a:endParaRPr lang="en-US" sz="2200" dirty="0">
              <a:solidFill>
                <a:schemeClr val="tx1">
                  <a:lumMod val="50000"/>
                </a:schemeClr>
              </a:solidFill>
              <a:latin typeface="Arial" panose="020B0604020202020204" pitchFamily="34" charset="0"/>
              <a:cs typeface="Arial" panose="020B0604020202020204" pitchFamily="34" charset="0"/>
            </a:endParaRPr>
          </a:p>
          <a:p>
            <a:pPr algn="ctr"/>
            <a:r>
              <a:rPr lang="en-US" sz="2200" dirty="0">
                <a:solidFill>
                  <a:schemeClr val="tx1">
                    <a:lumMod val="50000"/>
                  </a:schemeClr>
                </a:solidFill>
                <a:latin typeface="Arial" panose="020B0604020202020204" pitchFamily="34" charset="0"/>
                <a:cs typeface="Arial" panose="020B0604020202020204" pitchFamily="34" charset="0"/>
              </a:rPr>
              <a:t>… ratings of </a:t>
            </a:r>
            <a:r>
              <a:rPr lang="en-US" sz="2200" b="1" dirty="0">
                <a:solidFill>
                  <a:schemeClr val="tx1">
                    <a:lumMod val="50000"/>
                  </a:schemeClr>
                </a:solidFill>
                <a:latin typeface="Arial" panose="020B0604020202020204" pitchFamily="34" charset="0"/>
                <a:cs typeface="Arial" panose="020B0604020202020204" pitchFamily="34" charset="0"/>
              </a:rPr>
              <a:t>team cohesion and team effectiveness decreased </a:t>
            </a:r>
            <a:r>
              <a:rPr lang="en-US" sz="2200" dirty="0">
                <a:solidFill>
                  <a:schemeClr val="tx1">
                    <a:lumMod val="50000"/>
                  </a:schemeClr>
                </a:solidFill>
                <a:latin typeface="Arial" panose="020B0604020202020204" pitchFamily="34" charset="0"/>
                <a:cs typeface="Arial" panose="020B0604020202020204" pitchFamily="34" charset="0"/>
              </a:rPr>
              <a:t>through psychological safety.”</a:t>
            </a:r>
          </a:p>
        </p:txBody>
      </p:sp>
      <p:sp>
        <p:nvSpPr>
          <p:cNvPr id="3" name="TextBox 2">
            <a:extLst>
              <a:ext uri="{FF2B5EF4-FFF2-40B4-BE49-F238E27FC236}">
                <a16:creationId xmlns:a16="http://schemas.microsoft.com/office/drawing/2014/main" id="{BA4D7595-B01D-55E2-5439-BF4D826B2E0C}"/>
              </a:ext>
            </a:extLst>
          </p:cNvPr>
          <p:cNvSpPr txBox="1"/>
          <p:nvPr/>
        </p:nvSpPr>
        <p:spPr>
          <a:xfrm>
            <a:off x="8082818" y="6370026"/>
            <a:ext cx="4106007" cy="415498"/>
          </a:xfrm>
          <a:prstGeom prst="rect">
            <a:avLst/>
          </a:prstGeom>
          <a:noFill/>
        </p:spPr>
        <p:txBody>
          <a:bodyPr wrap="square" lIns="91440" tIns="45720" rIns="91440" bIns="45720" anchor="t">
            <a:spAutoFit/>
          </a:bodyPr>
          <a:lstStyle/>
          <a:p>
            <a:r>
              <a:rPr lang="en-US" sz="700" b="0" i="0" u="none" strike="noStrike" dirty="0">
                <a:solidFill>
                  <a:srgbClr val="222222"/>
                </a:solidFill>
                <a:effectLst/>
                <a:latin typeface="Arial"/>
                <a:cs typeface="Arial"/>
              </a:rPr>
              <a:t>Appelbaum, N. </a:t>
            </a:r>
            <a:r>
              <a:rPr lang="en-US" sz="700" dirty="0">
                <a:solidFill>
                  <a:srgbClr val="222222"/>
                </a:solidFill>
                <a:latin typeface="Arial"/>
                <a:cs typeface="Arial"/>
              </a:rPr>
              <a:t>P., </a:t>
            </a:r>
            <a:r>
              <a:rPr lang="en-US" sz="700" dirty="0" err="1">
                <a:solidFill>
                  <a:srgbClr val="222222"/>
                </a:solidFill>
                <a:latin typeface="Arial"/>
                <a:cs typeface="Arial"/>
              </a:rPr>
              <a:t>Lockeman</a:t>
            </a:r>
            <a:r>
              <a:rPr lang="en-US" sz="700" dirty="0">
                <a:solidFill>
                  <a:srgbClr val="222222"/>
                </a:solidFill>
                <a:latin typeface="Arial"/>
                <a:cs typeface="Arial"/>
              </a:rPr>
              <a:t>, K. S., Orr, S., Huff, T. A., Hogan, C. J., Queen, B. A., &amp; Dow, A. W. </a:t>
            </a:r>
            <a:r>
              <a:rPr lang="en-US" sz="700" b="0" i="0" u="none" strike="noStrike" dirty="0">
                <a:solidFill>
                  <a:srgbClr val="222222"/>
                </a:solidFill>
                <a:effectLst/>
                <a:latin typeface="Arial"/>
                <a:cs typeface="Arial"/>
              </a:rPr>
              <a:t>(</a:t>
            </a:r>
            <a:r>
              <a:rPr lang="en-US" sz="700" dirty="0">
                <a:solidFill>
                  <a:srgbClr val="222222"/>
                </a:solidFill>
                <a:latin typeface="Arial"/>
                <a:cs typeface="Arial"/>
              </a:rPr>
              <a:t>2020</a:t>
            </a:r>
            <a:r>
              <a:rPr lang="en-US" sz="700" b="0" i="0" u="none" strike="noStrike" dirty="0">
                <a:solidFill>
                  <a:srgbClr val="222222"/>
                </a:solidFill>
                <a:effectLst/>
                <a:latin typeface="Arial"/>
                <a:cs typeface="Arial"/>
              </a:rPr>
              <a:t>). </a:t>
            </a:r>
            <a:r>
              <a:rPr lang="en-US" sz="700" dirty="0">
                <a:solidFill>
                  <a:srgbClr val="222222"/>
                </a:solidFill>
                <a:latin typeface="Arial"/>
                <a:cs typeface="Arial"/>
              </a:rPr>
              <a:t>Perceived influence </a:t>
            </a:r>
            <a:r>
              <a:rPr lang="en-US" sz="700" b="0" i="0" u="none" strike="noStrike" dirty="0">
                <a:solidFill>
                  <a:srgbClr val="222222"/>
                </a:solidFill>
                <a:effectLst/>
                <a:latin typeface="Arial"/>
                <a:cs typeface="Arial"/>
              </a:rPr>
              <a:t>of power </a:t>
            </a:r>
            <a:r>
              <a:rPr lang="en-US" sz="700" dirty="0">
                <a:solidFill>
                  <a:srgbClr val="222222"/>
                </a:solidFill>
                <a:latin typeface="Arial"/>
                <a:cs typeface="Arial"/>
              </a:rPr>
              <a:t>distance, </a:t>
            </a:r>
            <a:r>
              <a:rPr lang="en-US" sz="700" b="0" i="0" u="none" strike="noStrike" dirty="0">
                <a:solidFill>
                  <a:srgbClr val="222222"/>
                </a:solidFill>
                <a:effectLst/>
                <a:latin typeface="Arial"/>
                <a:cs typeface="Arial"/>
              </a:rPr>
              <a:t>psychological safety</a:t>
            </a:r>
            <a:r>
              <a:rPr lang="en-US" sz="700" dirty="0">
                <a:solidFill>
                  <a:srgbClr val="222222"/>
                </a:solidFill>
                <a:latin typeface="Arial"/>
                <a:cs typeface="Arial"/>
              </a:rPr>
              <a:t>, and team cohesion</a:t>
            </a:r>
            <a:r>
              <a:rPr lang="en-US" sz="700" b="0" i="0" u="none" strike="noStrike" dirty="0">
                <a:solidFill>
                  <a:srgbClr val="222222"/>
                </a:solidFill>
                <a:effectLst/>
                <a:latin typeface="Arial"/>
                <a:cs typeface="Arial"/>
              </a:rPr>
              <a:t> on team </a:t>
            </a:r>
            <a:r>
              <a:rPr lang="en-US" sz="700" dirty="0">
                <a:solidFill>
                  <a:srgbClr val="222222"/>
                </a:solidFill>
                <a:latin typeface="Arial"/>
                <a:cs typeface="Arial"/>
              </a:rPr>
              <a:t>effectiveness. </a:t>
            </a:r>
            <a:r>
              <a:rPr lang="en-US" sz="700" i="1" dirty="0">
                <a:solidFill>
                  <a:srgbClr val="222222"/>
                </a:solidFill>
                <a:latin typeface="Arial"/>
                <a:cs typeface="Arial"/>
              </a:rPr>
              <a:t>Journal of </a:t>
            </a:r>
            <a:r>
              <a:rPr lang="en-US" sz="700" b="0" i="1" u="none" strike="noStrike" dirty="0">
                <a:solidFill>
                  <a:srgbClr val="222222"/>
                </a:solidFill>
                <a:effectLst/>
                <a:latin typeface="Arial"/>
                <a:cs typeface="Arial"/>
              </a:rPr>
              <a:t>interprofessional </a:t>
            </a:r>
            <a:r>
              <a:rPr lang="en-US" sz="700" i="1" dirty="0">
                <a:solidFill>
                  <a:srgbClr val="222222"/>
                </a:solidFill>
                <a:latin typeface="Arial"/>
                <a:cs typeface="Arial"/>
              </a:rPr>
              <a:t>care</a:t>
            </a:r>
            <a:r>
              <a:rPr lang="en-US" sz="700" dirty="0">
                <a:solidFill>
                  <a:srgbClr val="222222"/>
                </a:solidFill>
                <a:latin typeface="Arial"/>
                <a:cs typeface="Arial"/>
              </a:rPr>
              <a:t>, </a:t>
            </a:r>
            <a:r>
              <a:rPr lang="en-US" sz="700" i="1" dirty="0">
                <a:solidFill>
                  <a:srgbClr val="222222"/>
                </a:solidFill>
                <a:latin typeface="Arial"/>
                <a:cs typeface="Arial"/>
              </a:rPr>
              <a:t>34</a:t>
            </a:r>
            <a:r>
              <a:rPr lang="en-US" sz="700" dirty="0">
                <a:solidFill>
                  <a:srgbClr val="222222"/>
                </a:solidFill>
                <a:latin typeface="Arial"/>
                <a:cs typeface="Arial"/>
              </a:rPr>
              <a:t>(1), 20-26</a:t>
            </a:r>
            <a:r>
              <a:rPr lang="en-US" sz="700" b="0" i="0" u="none" strike="noStrike" dirty="0">
                <a:solidFill>
                  <a:srgbClr val="222222"/>
                </a:solidFill>
                <a:effectLst/>
                <a:latin typeface="Arial"/>
                <a:cs typeface="Arial"/>
              </a:rPr>
              <a:t>.</a:t>
            </a:r>
            <a:endParaRPr lang="en-US" sz="700" dirty="0">
              <a:latin typeface="Arial"/>
              <a:cs typeface="Arial"/>
            </a:endParaRPr>
          </a:p>
        </p:txBody>
      </p:sp>
      <p:pic>
        <p:nvPicPr>
          <p:cNvPr id="4" name="Picture 3" descr="A diagram of a diagram&#10;&#10;Description automatically generated">
            <a:extLst>
              <a:ext uri="{FF2B5EF4-FFF2-40B4-BE49-F238E27FC236}">
                <a16:creationId xmlns:a16="http://schemas.microsoft.com/office/drawing/2014/main" id="{959112DF-5A06-0BB8-A6A2-BFFAE5A542FB}"/>
              </a:ext>
            </a:extLst>
          </p:cNvPr>
          <p:cNvPicPr>
            <a:picLocks noChangeAspect="1"/>
          </p:cNvPicPr>
          <p:nvPr/>
        </p:nvPicPr>
        <p:blipFill>
          <a:blip r:embed="rId2"/>
          <a:stretch>
            <a:fillRect/>
          </a:stretch>
        </p:blipFill>
        <p:spPr>
          <a:xfrm>
            <a:off x="4757855" y="2314925"/>
            <a:ext cx="7196775" cy="107531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680860216"/>
      </p:ext>
    </p:extLst>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4DC28C-1711-C43D-B5E7-E22C30FA0957}"/>
            </a:ext>
          </a:extLst>
        </p:cNvPr>
        <p:cNvGrpSpPr/>
        <p:nvPr/>
      </p:nvGrpSpPr>
      <p:grpSpPr>
        <a:xfrm>
          <a:off x="0" y="0"/>
          <a:ext cx="0" cy="0"/>
          <a:chOff x="0" y="0"/>
          <a:chExt cx="0" cy="0"/>
        </a:xfrm>
      </p:grpSpPr>
      <p:pic>
        <p:nvPicPr>
          <p:cNvPr id="1026" name="Picture 2" descr="What Is Community Service &amp; What Are the Benefits?">
            <a:extLst>
              <a:ext uri="{FF2B5EF4-FFF2-40B4-BE49-F238E27FC236}">
                <a16:creationId xmlns:a16="http://schemas.microsoft.com/office/drawing/2014/main" id="{9F7B5FED-89AC-651B-3F51-FE46A1F17E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12188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6128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46FE22-CD50-7C87-019E-084E0DC1AE0A}"/>
            </a:ext>
          </a:extLst>
        </p:cNvPr>
        <p:cNvGrpSpPr/>
        <p:nvPr/>
      </p:nvGrpSpPr>
      <p:grpSpPr>
        <a:xfrm>
          <a:off x="0" y="0"/>
          <a:ext cx="0" cy="0"/>
          <a:chOff x="0" y="0"/>
          <a:chExt cx="0" cy="0"/>
        </a:xfrm>
      </p:grpSpPr>
      <p:pic>
        <p:nvPicPr>
          <p:cNvPr id="1026" name="Picture 2" descr="What Is Community Service &amp; What Are the Benefits?">
            <a:extLst>
              <a:ext uri="{FF2B5EF4-FFF2-40B4-BE49-F238E27FC236}">
                <a16:creationId xmlns:a16="http://schemas.microsoft.com/office/drawing/2014/main" id="{7C2C9652-EA84-B750-6F21-8FA3EE4F06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12188825"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1B34D08-95ED-5E4F-4D15-99213F981BA7}"/>
              </a:ext>
            </a:extLst>
          </p:cNvPr>
          <p:cNvSpPr txBox="1"/>
          <p:nvPr/>
        </p:nvSpPr>
        <p:spPr>
          <a:xfrm>
            <a:off x="1517378" y="457199"/>
            <a:ext cx="9154065" cy="1461686"/>
          </a:xfrm>
          <a:prstGeom prst="rect">
            <a:avLst/>
          </a:prstGeom>
          <a:noFill/>
        </p:spPr>
        <p:txBody>
          <a:bodyPr wrap="square" lIns="0" tIns="0" rIns="0" bIns="0" rtlCol="0">
            <a:noAutofit/>
          </a:bodyPr>
          <a:lstStyle/>
          <a:p>
            <a:pPr algn="ctr"/>
            <a:r>
              <a:rPr lang="en-US" sz="2400" kern="0" dirty="0">
                <a:effectLst/>
                <a:latin typeface="Georgia" panose="02040502050405020303" pitchFamily="18" charset="0"/>
                <a:ea typeface="Times New Roman" panose="02020603050405020304" pitchFamily="18" charset="0"/>
              </a:rPr>
              <a:t>[Power-with] is “a group of individuals who have learned how to communicate honestly with each other, whose relationships go deeper than their masks of composure, and who have developed some significant commitment to ‘rejoice together, mourn together,’ and to ‘delight in each other, make others' conditions our own.’</a:t>
            </a:r>
          </a:p>
          <a:p>
            <a:pPr algn="ctr"/>
            <a:endParaRPr lang="en-US" sz="1200" kern="0" dirty="0">
              <a:effectLst/>
              <a:latin typeface="Georgia" panose="02040502050405020303" pitchFamily="18" charset="0"/>
              <a:ea typeface="Times New Roman" panose="02020603050405020304" pitchFamily="18" charset="0"/>
            </a:endParaRPr>
          </a:p>
          <a:p>
            <a:pPr algn="r"/>
            <a:r>
              <a:rPr lang="en-US" sz="1400" kern="0" dirty="0">
                <a:effectLst/>
                <a:latin typeface="Georgia" panose="02040502050405020303" pitchFamily="18" charset="0"/>
                <a:ea typeface="Times New Roman" panose="02020603050405020304" pitchFamily="18" charset="0"/>
              </a:rPr>
              <a:t>- M. Scott Peck, </a:t>
            </a:r>
            <a:r>
              <a:rPr lang="en-US" sz="1400" i="1" kern="0" dirty="0">
                <a:effectLst/>
                <a:latin typeface="Georgia" panose="02040502050405020303" pitchFamily="18" charset="0"/>
                <a:ea typeface="Times New Roman" panose="02020603050405020304" pitchFamily="18" charset="0"/>
              </a:rPr>
              <a:t>The Road Less Traveled</a:t>
            </a:r>
            <a:endParaRPr lang="en-US" sz="1400" kern="0" dirty="0">
              <a:effectLst/>
              <a:latin typeface="Georgia" panose="02040502050405020303" pitchFamily="18" charset="0"/>
              <a:ea typeface="Times New Roman" panose="02020603050405020304" pitchFamily="18" charset="0"/>
            </a:endParaRPr>
          </a:p>
          <a:p>
            <a:pPr algn="r"/>
            <a:endParaRPr lang="en-US" sz="1400" b="1" dirty="0">
              <a:solidFill>
                <a:schemeClr val="tx1">
                  <a:lumMod val="50000"/>
                </a:schemeClr>
              </a:solidFill>
              <a:latin typeface="Georgia" panose="02040502050405020303" pitchFamily="18" charset="0"/>
            </a:endParaRPr>
          </a:p>
        </p:txBody>
      </p:sp>
    </p:spTree>
    <p:extLst>
      <p:ext uri="{BB962C8B-B14F-4D97-AF65-F5344CB8AC3E}">
        <p14:creationId xmlns:p14="http://schemas.microsoft.com/office/powerpoint/2010/main" val="28844183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DABE8B-E138-44AF-919A-71A3BFE6563F}"/>
              </a:ext>
            </a:extLst>
          </p:cNvPr>
          <p:cNvSpPr>
            <a:spLocks noGrp="1"/>
          </p:cNvSpPr>
          <p:nvPr>
            <p:ph type="title"/>
          </p:nvPr>
        </p:nvSpPr>
        <p:spPr/>
        <p:txBody>
          <a:bodyPr/>
          <a:lstStyle/>
          <a:p>
            <a:pPr>
              <a:spcAft>
                <a:spcPts val="1200"/>
              </a:spcAft>
            </a:pPr>
            <a:r>
              <a:rPr lang="en-US" sz="7200" dirty="0"/>
              <a:t>The world as it </a:t>
            </a:r>
            <a:r>
              <a:rPr lang="en-US" sz="7200" dirty="0" err="1"/>
              <a:t>SHould</a:t>
            </a:r>
            <a:r>
              <a:rPr lang="en-US" sz="7200" dirty="0"/>
              <a:t> be</a:t>
            </a:r>
            <a:br>
              <a:rPr lang="en-US" sz="7400" dirty="0"/>
            </a:br>
            <a:r>
              <a:rPr lang="en-US" sz="3600" dirty="0"/>
              <a:t>(because I have seen it can be true)</a:t>
            </a:r>
          </a:p>
        </p:txBody>
      </p:sp>
      <p:sp>
        <p:nvSpPr>
          <p:cNvPr id="3" name="Rectangle 2">
            <a:extLst>
              <a:ext uri="{FF2B5EF4-FFF2-40B4-BE49-F238E27FC236}">
                <a16:creationId xmlns:a16="http://schemas.microsoft.com/office/drawing/2014/main" id="{20CD42E8-BAA4-2944-9676-5F6C56DA491B}"/>
              </a:ext>
            </a:extLst>
          </p:cNvPr>
          <p:cNvSpPr/>
          <p:nvPr/>
        </p:nvSpPr>
        <p:spPr>
          <a:xfrm>
            <a:off x="10416209" y="6241774"/>
            <a:ext cx="1472141" cy="457200"/>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Rectangle 4">
            <a:extLst>
              <a:ext uri="{FF2B5EF4-FFF2-40B4-BE49-F238E27FC236}">
                <a16:creationId xmlns:a16="http://schemas.microsoft.com/office/drawing/2014/main" id="{7B778BA7-964A-1740-ADE6-D2CA05EDC5E0}"/>
              </a:ext>
            </a:extLst>
          </p:cNvPr>
          <p:cNvSpPr/>
          <p:nvPr/>
        </p:nvSpPr>
        <p:spPr>
          <a:xfrm>
            <a:off x="300475" y="6182138"/>
            <a:ext cx="3178221" cy="516835"/>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Rectangle 1">
            <a:extLst>
              <a:ext uri="{FF2B5EF4-FFF2-40B4-BE49-F238E27FC236}">
                <a16:creationId xmlns:a16="http://schemas.microsoft.com/office/drawing/2014/main" id="{51F27E0C-7D70-D6F1-6E72-FFE06C0C6320}"/>
              </a:ext>
            </a:extLst>
          </p:cNvPr>
          <p:cNvSpPr/>
          <p:nvPr/>
        </p:nvSpPr>
        <p:spPr>
          <a:xfrm>
            <a:off x="4890655" y="5048250"/>
            <a:ext cx="3103418" cy="374072"/>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9786110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53992C5-D7CB-C79D-8656-2D77AF899134}"/>
              </a:ext>
            </a:extLst>
          </p:cNvPr>
          <p:cNvSpPr>
            <a:spLocks noGrp="1"/>
          </p:cNvSpPr>
          <p:nvPr>
            <p:ph type="body" sz="quarter" idx="19"/>
          </p:nvPr>
        </p:nvSpPr>
        <p:spPr>
          <a:xfrm>
            <a:off x="240503" y="306573"/>
            <a:ext cx="4055049" cy="1189725"/>
          </a:xfrm>
        </p:spPr>
        <p:txBody>
          <a:bodyPr/>
          <a:lstStyle/>
          <a:p>
            <a:r>
              <a:rPr lang="en-US" sz="2700" kern="0" dirty="0"/>
              <a:t>Let’s radically re-orient ourselves around relationships and building power…</a:t>
            </a:r>
          </a:p>
          <a:p>
            <a:endParaRPr lang="en-US" sz="2800" dirty="0"/>
          </a:p>
        </p:txBody>
      </p:sp>
      <p:pic>
        <p:nvPicPr>
          <p:cNvPr id="5" name="Picture 4" descr="A screenshot of a computer&#10;&#10;Description automatically generated">
            <a:extLst>
              <a:ext uri="{FF2B5EF4-FFF2-40B4-BE49-F238E27FC236}">
                <a16:creationId xmlns:a16="http://schemas.microsoft.com/office/drawing/2014/main" id="{A7BB8857-6D24-CB55-DCAC-7427E0344FD1}"/>
              </a:ext>
            </a:extLst>
          </p:cNvPr>
          <p:cNvPicPr>
            <a:picLocks noChangeAspect="1"/>
          </p:cNvPicPr>
          <p:nvPr/>
        </p:nvPicPr>
        <p:blipFill>
          <a:blip r:embed="rId2"/>
          <a:stretch>
            <a:fillRect/>
          </a:stretch>
        </p:blipFill>
        <p:spPr>
          <a:xfrm>
            <a:off x="129904" y="3606811"/>
            <a:ext cx="4276245" cy="1622682"/>
          </a:xfrm>
          <a:prstGeom prst="rect">
            <a:avLst/>
          </a:prstGeom>
          <a:ln>
            <a:solidFill>
              <a:schemeClr val="tx1"/>
            </a:solidFill>
          </a:ln>
        </p:spPr>
      </p:pic>
      <p:sp>
        <p:nvSpPr>
          <p:cNvPr id="6" name="TextBox 5">
            <a:extLst>
              <a:ext uri="{FF2B5EF4-FFF2-40B4-BE49-F238E27FC236}">
                <a16:creationId xmlns:a16="http://schemas.microsoft.com/office/drawing/2014/main" id="{5F4BF2B5-9175-0633-DF64-95F47B5D5942}"/>
              </a:ext>
            </a:extLst>
          </p:cNvPr>
          <p:cNvSpPr txBox="1"/>
          <p:nvPr/>
        </p:nvSpPr>
        <p:spPr>
          <a:xfrm>
            <a:off x="4720854" y="1628507"/>
            <a:ext cx="7233525" cy="360098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algn="ctr"/>
            <a:r>
              <a:rPr lang="en-US" sz="2000" dirty="0">
                <a:latin typeface="Arial" panose="020B0604020202020204" pitchFamily="34" charset="0"/>
                <a:cs typeface="Arial" panose="020B0604020202020204" pitchFamily="34" charset="0"/>
              </a:rPr>
              <a:t>“One of the biggest barriers to re-orientation around relationships is simply recognizing the degree to which our current system has become conceptualized as a </a:t>
            </a:r>
            <a:r>
              <a:rPr lang="en-US" sz="2000" b="1" dirty="0">
                <a:solidFill>
                  <a:schemeClr val="bg2">
                    <a:lumMod val="60000"/>
                    <a:lumOff val="40000"/>
                  </a:schemeClr>
                </a:solidFill>
                <a:latin typeface="Arial" panose="020B0604020202020204" pitchFamily="34" charset="0"/>
                <a:cs typeface="Arial" panose="020B0604020202020204" pitchFamily="34" charset="0"/>
              </a:rPr>
              <a:t>series of transactions</a:t>
            </a:r>
            <a:r>
              <a:rPr lang="en-US" sz="2000" dirty="0">
                <a:latin typeface="Arial" panose="020B0604020202020204" pitchFamily="34" charset="0"/>
                <a:cs typeface="Arial" panose="020B0604020202020204" pitchFamily="34" charset="0"/>
              </a:rPr>
              <a:t>. </a:t>
            </a:r>
          </a:p>
          <a:p>
            <a:pPr algn="ctr"/>
            <a:endParaRPr lang="en-US" sz="1400" dirty="0">
              <a:latin typeface="Arial" panose="020B0604020202020204" pitchFamily="34" charset="0"/>
              <a:cs typeface="Arial" panose="020B0604020202020204" pitchFamily="34" charset="0"/>
            </a:endParaRPr>
          </a:p>
          <a:p>
            <a:pPr algn="ctr"/>
            <a:r>
              <a:rPr lang="en-US" sz="2000" dirty="0">
                <a:latin typeface="Arial" panose="020B0604020202020204" pitchFamily="34" charset="0"/>
                <a:cs typeface="Arial" panose="020B0604020202020204" pitchFamily="34" charset="0"/>
              </a:rPr>
              <a:t>The </a:t>
            </a:r>
            <a:r>
              <a:rPr lang="en-US" sz="2000" b="1" dirty="0">
                <a:solidFill>
                  <a:schemeClr val="bg2">
                    <a:lumMod val="60000"/>
                    <a:lumOff val="40000"/>
                  </a:schemeClr>
                </a:solidFill>
                <a:latin typeface="Arial" panose="020B0604020202020204" pitchFamily="34" charset="0"/>
                <a:cs typeface="Arial" panose="020B0604020202020204" pitchFamily="34" charset="0"/>
              </a:rPr>
              <a:t>power of relationships </a:t>
            </a:r>
            <a:r>
              <a:rPr lang="en-US" sz="2000" dirty="0">
                <a:latin typeface="Arial" panose="020B0604020202020204" pitchFamily="34" charset="0"/>
                <a:cs typeface="Arial" panose="020B0604020202020204" pitchFamily="34" charset="0"/>
              </a:rPr>
              <a:t>rests in our collective [dead angles]. </a:t>
            </a:r>
          </a:p>
          <a:p>
            <a:endParaRPr lang="en-US" sz="1400" dirty="0">
              <a:latin typeface="Arial" panose="020B0604020202020204" pitchFamily="34" charset="0"/>
              <a:cs typeface="Arial" panose="020B0604020202020204" pitchFamily="34" charset="0"/>
            </a:endParaRPr>
          </a:p>
          <a:p>
            <a:pPr algn="ctr"/>
            <a:r>
              <a:rPr lang="en-US" sz="2000" dirty="0">
                <a:latin typeface="Arial" panose="020B0604020202020204" pitchFamily="34" charset="0"/>
                <a:cs typeface="Arial" panose="020B0604020202020204" pitchFamily="34" charset="0"/>
              </a:rPr>
              <a:t>We believe that a collective commitment by all [partners] to </a:t>
            </a:r>
            <a:r>
              <a:rPr lang="en-US" sz="2000" b="1" dirty="0">
                <a:solidFill>
                  <a:schemeClr val="bg2">
                    <a:lumMod val="60000"/>
                    <a:lumOff val="40000"/>
                  </a:schemeClr>
                </a:solidFill>
                <a:latin typeface="Arial" panose="020B0604020202020204" pitchFamily="34" charset="0"/>
                <a:cs typeface="Arial" panose="020B0604020202020204" pitchFamily="34" charset="0"/>
              </a:rPr>
              <a:t>examine every decision in light of its impact on relationships</a:t>
            </a:r>
            <a:r>
              <a:rPr lang="en-US" sz="2000" dirty="0">
                <a:latin typeface="Arial" panose="020B0604020202020204" pitchFamily="34" charset="0"/>
                <a:cs typeface="Arial" panose="020B0604020202020204" pitchFamily="34" charset="0"/>
              </a:rPr>
              <a:t> will result in better outcomes for patients, clinicians, and the health care delivery system.”</a:t>
            </a:r>
          </a:p>
        </p:txBody>
      </p:sp>
      <p:sp>
        <p:nvSpPr>
          <p:cNvPr id="7" name="TextBox 6">
            <a:extLst>
              <a:ext uri="{FF2B5EF4-FFF2-40B4-BE49-F238E27FC236}">
                <a16:creationId xmlns:a16="http://schemas.microsoft.com/office/drawing/2014/main" id="{F1C258BF-4220-6658-C383-444BCFED47B1}"/>
              </a:ext>
            </a:extLst>
          </p:cNvPr>
          <p:cNvSpPr txBox="1"/>
          <p:nvPr/>
        </p:nvSpPr>
        <p:spPr>
          <a:xfrm>
            <a:off x="8238934" y="6401513"/>
            <a:ext cx="3801035" cy="559625"/>
          </a:xfrm>
          <a:prstGeom prst="rect">
            <a:avLst/>
          </a:prstGeom>
          <a:noFill/>
        </p:spPr>
        <p:txBody>
          <a:bodyPr wrap="square" lIns="0" tIns="0" rIns="0" bIns="0" rtlCol="0">
            <a:noAutofit/>
          </a:bodyPr>
          <a:lstStyle/>
          <a:p>
            <a:r>
              <a:rPr lang="en-US" sz="700" b="0" i="0" dirty="0" err="1">
                <a:solidFill>
                  <a:srgbClr val="222222"/>
                </a:solidFill>
                <a:effectLst/>
                <a:latin typeface="Arial" panose="020B0604020202020204" pitchFamily="34" charset="0"/>
              </a:rPr>
              <a:t>Sinsky</a:t>
            </a:r>
            <a:r>
              <a:rPr lang="en-US" sz="700" b="0" i="0" dirty="0">
                <a:solidFill>
                  <a:srgbClr val="222222"/>
                </a:solidFill>
                <a:effectLst/>
                <a:latin typeface="Arial" panose="020B0604020202020204" pitchFamily="34" charset="0"/>
              </a:rPr>
              <a:t>, C. A., </a:t>
            </a:r>
            <a:r>
              <a:rPr lang="en-US" sz="700" b="0" i="0" dirty="0" err="1">
                <a:solidFill>
                  <a:srgbClr val="222222"/>
                </a:solidFill>
                <a:effectLst/>
                <a:latin typeface="Arial" panose="020B0604020202020204" pitchFamily="34" charset="0"/>
              </a:rPr>
              <a:t>Shanafelt</a:t>
            </a:r>
            <a:r>
              <a:rPr lang="en-US" sz="700" b="0" i="0" dirty="0">
                <a:solidFill>
                  <a:srgbClr val="222222"/>
                </a:solidFill>
                <a:effectLst/>
                <a:latin typeface="Arial" panose="020B0604020202020204" pitchFamily="34" charset="0"/>
              </a:rPr>
              <a:t>, T. D., &amp; </a:t>
            </a:r>
            <a:r>
              <a:rPr lang="en-US" sz="700" b="0" i="0" dirty="0" err="1">
                <a:solidFill>
                  <a:srgbClr val="222222"/>
                </a:solidFill>
                <a:effectLst/>
                <a:latin typeface="Arial" panose="020B0604020202020204" pitchFamily="34" charset="0"/>
              </a:rPr>
              <a:t>Ristow</a:t>
            </a:r>
            <a:r>
              <a:rPr lang="en-US" sz="700" b="0" i="0" dirty="0">
                <a:solidFill>
                  <a:srgbClr val="222222"/>
                </a:solidFill>
                <a:effectLst/>
                <a:latin typeface="Arial" panose="020B0604020202020204" pitchFamily="34" charset="0"/>
              </a:rPr>
              <a:t>, A. M. (2022, December). Radical reorientation of the US health care system around relationships: rebalancing the transactional model. In </a:t>
            </a:r>
            <a:r>
              <a:rPr lang="en-US" sz="700" b="0" i="1" dirty="0">
                <a:solidFill>
                  <a:srgbClr val="222222"/>
                </a:solidFill>
                <a:effectLst/>
                <a:latin typeface="Arial" panose="020B0604020202020204" pitchFamily="34" charset="0"/>
              </a:rPr>
              <a:t>Mayo Clinic Proceedings</a:t>
            </a:r>
            <a:r>
              <a:rPr lang="en-US" sz="700" b="0" i="0" dirty="0">
                <a:solidFill>
                  <a:srgbClr val="222222"/>
                </a:solidFill>
                <a:effectLst/>
                <a:latin typeface="Arial" panose="020B0604020202020204" pitchFamily="34" charset="0"/>
              </a:rPr>
              <a:t> (Vol. 97, No. 12, pp. 2194-2205).</a:t>
            </a:r>
            <a:endParaRPr lang="en-US" sz="7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2214FF4B-07BB-F5BA-C205-298A1FBCF7BB}"/>
              </a:ext>
            </a:extLst>
          </p:cNvPr>
          <p:cNvSpPr txBox="1"/>
          <p:nvPr/>
        </p:nvSpPr>
        <p:spPr>
          <a:xfrm>
            <a:off x="0" y="6298375"/>
            <a:ext cx="1744345" cy="558800"/>
          </a:xfrm>
          <a:prstGeom prst="rect">
            <a:avLst/>
          </a:prstGeom>
          <a:solidFill>
            <a:schemeClr val="bg1"/>
          </a:solidFill>
        </p:spPr>
        <p:txBody>
          <a:bodyPr wrap="square" lIns="0" tIns="0" rIns="0" bIns="0" rtlCol="0">
            <a:noAutofit/>
          </a:bodyPr>
          <a:lstStyle/>
          <a:p>
            <a:pPr algn="l"/>
            <a:endParaRPr lang="en-US" sz="2000"/>
          </a:p>
        </p:txBody>
      </p:sp>
      <p:sp>
        <p:nvSpPr>
          <p:cNvPr id="4" name="TextBox 3">
            <a:extLst>
              <a:ext uri="{FF2B5EF4-FFF2-40B4-BE49-F238E27FC236}">
                <a16:creationId xmlns:a16="http://schemas.microsoft.com/office/drawing/2014/main" id="{EEA23865-9CDC-36F8-2286-A7EC9BC36C71}"/>
              </a:ext>
            </a:extLst>
          </p:cNvPr>
          <p:cNvSpPr txBox="1"/>
          <p:nvPr/>
        </p:nvSpPr>
        <p:spPr>
          <a:xfrm>
            <a:off x="10068722" y="521844"/>
            <a:ext cx="1879600" cy="37959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l" defTabSz="825500" rtl="0" fontAlgn="auto" latinLnBrk="0" hangingPunct="0">
              <a:lnSpc>
                <a:spcPct val="100000"/>
              </a:lnSpc>
              <a:spcBef>
                <a:spcPts val="0"/>
              </a:spcBef>
              <a:spcAft>
                <a:spcPts val="0"/>
              </a:spcAft>
              <a:buClrTx/>
              <a:buSzTx/>
              <a:buFontTx/>
              <a:buNone/>
              <a:tabLst/>
            </a:pPr>
            <a:r>
              <a:rPr kumimoji="0" lang="en-US" b="1" i="0" u="none" strike="noStrike" cap="all" spc="126" normalizeH="0" baseline="0" dirty="0">
                <a:ln>
                  <a:noFill/>
                </a:ln>
                <a:solidFill>
                  <a:srgbClr val="FF0000"/>
                </a:solidFill>
                <a:effectLst/>
                <a:uFillTx/>
                <a:latin typeface="Arial" panose="020B0604020202020204" pitchFamily="34" charset="0"/>
                <a:ea typeface="+mj-ea"/>
                <a:cs typeface="Arial" panose="020B0604020202020204" pitchFamily="34" charset="0"/>
                <a:sym typeface="Helvetica"/>
              </a:rPr>
              <a:t>Power over</a:t>
            </a:r>
          </a:p>
        </p:txBody>
      </p:sp>
      <p:cxnSp>
        <p:nvCxnSpPr>
          <p:cNvPr id="9" name="Straight Arrow Connector 8">
            <a:extLst>
              <a:ext uri="{FF2B5EF4-FFF2-40B4-BE49-F238E27FC236}">
                <a16:creationId xmlns:a16="http://schemas.microsoft.com/office/drawing/2014/main" id="{7B5376BF-12DF-64F6-6016-C852D50A2430}"/>
              </a:ext>
            </a:extLst>
          </p:cNvPr>
          <p:cNvCxnSpPr>
            <a:stCxn id="4" idx="2"/>
          </p:cNvCxnSpPr>
          <p:nvPr/>
        </p:nvCxnSpPr>
        <p:spPr>
          <a:xfrm flipH="1">
            <a:off x="9160933" y="901435"/>
            <a:ext cx="1847589" cy="1841765"/>
          </a:xfrm>
          <a:prstGeom prst="straightConnector1">
            <a:avLst/>
          </a:prstGeom>
          <a:noFill/>
          <a:ln w="25400" cap="flat">
            <a:solidFill>
              <a:srgbClr val="FF0000"/>
            </a:solidFill>
            <a:prstDash val="solid"/>
            <a:round/>
            <a:tailEnd type="triangle"/>
          </a:ln>
          <a:effectLst/>
          <a:sp3d/>
        </p:spPr>
        <p:style>
          <a:lnRef idx="0">
            <a:scrgbClr r="0" g="0" b="0"/>
          </a:lnRef>
          <a:fillRef idx="0">
            <a:scrgbClr r="0" g="0" b="0"/>
          </a:fillRef>
          <a:effectRef idx="0">
            <a:scrgbClr r="0" g="0" b="0"/>
          </a:effectRef>
          <a:fontRef idx="none"/>
        </p:style>
      </p:cxnSp>
      <p:sp>
        <p:nvSpPr>
          <p:cNvPr id="10" name="TextBox 9">
            <a:extLst>
              <a:ext uri="{FF2B5EF4-FFF2-40B4-BE49-F238E27FC236}">
                <a16:creationId xmlns:a16="http://schemas.microsoft.com/office/drawing/2014/main" id="{A71964AC-2E2F-E811-8563-086F52F9DB5D}"/>
              </a:ext>
            </a:extLst>
          </p:cNvPr>
          <p:cNvSpPr txBox="1"/>
          <p:nvPr/>
        </p:nvSpPr>
        <p:spPr>
          <a:xfrm>
            <a:off x="4720854" y="5576974"/>
            <a:ext cx="1879600" cy="37959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l" defTabSz="825500" rtl="0" fontAlgn="auto" latinLnBrk="0" hangingPunct="0">
              <a:lnSpc>
                <a:spcPct val="100000"/>
              </a:lnSpc>
              <a:spcBef>
                <a:spcPts val="0"/>
              </a:spcBef>
              <a:spcAft>
                <a:spcPts val="0"/>
              </a:spcAft>
              <a:buClrTx/>
              <a:buSzTx/>
              <a:buFontTx/>
              <a:buNone/>
              <a:tabLst/>
            </a:pPr>
            <a:r>
              <a:rPr kumimoji="0" lang="en-US" b="1" i="0" u="none" strike="noStrike" cap="all" spc="126" normalizeH="0" baseline="0" dirty="0">
                <a:ln>
                  <a:noFill/>
                </a:ln>
                <a:solidFill>
                  <a:srgbClr val="1E8051"/>
                </a:solidFill>
                <a:effectLst/>
                <a:uFillTx/>
                <a:latin typeface="Arial" panose="020B0604020202020204" pitchFamily="34" charset="0"/>
                <a:ea typeface="+mj-ea"/>
                <a:cs typeface="Arial" panose="020B0604020202020204" pitchFamily="34" charset="0"/>
                <a:sym typeface="Helvetica"/>
              </a:rPr>
              <a:t>Power with</a:t>
            </a:r>
          </a:p>
        </p:txBody>
      </p:sp>
      <p:cxnSp>
        <p:nvCxnSpPr>
          <p:cNvPr id="11" name="Straight Arrow Connector 10">
            <a:extLst>
              <a:ext uri="{FF2B5EF4-FFF2-40B4-BE49-F238E27FC236}">
                <a16:creationId xmlns:a16="http://schemas.microsoft.com/office/drawing/2014/main" id="{A390551D-3DDF-9329-E6F6-E9E9D7F0DAB2}"/>
              </a:ext>
            </a:extLst>
          </p:cNvPr>
          <p:cNvCxnSpPr>
            <a:cxnSpLocks/>
            <a:stCxn id="10" idx="0"/>
          </p:cNvCxnSpPr>
          <p:nvPr/>
        </p:nvCxnSpPr>
        <p:spPr>
          <a:xfrm flipV="1">
            <a:off x="5660654" y="3429000"/>
            <a:ext cx="1298946" cy="2147974"/>
          </a:xfrm>
          <a:prstGeom prst="straightConnector1">
            <a:avLst/>
          </a:prstGeom>
          <a:noFill/>
          <a:ln w="25400" cap="flat">
            <a:solidFill>
              <a:srgbClr val="00B050"/>
            </a:solidFill>
            <a:prstDash val="solid"/>
            <a:round/>
            <a:tailEnd type="triangle"/>
          </a:ln>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3092415529"/>
      </p:ext>
    </p:extLst>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alpha val="2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9C7FF-0C83-E041-9B08-F5EB77D5076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DE8A17E-0F62-E140-B222-8A35F017AD29}"/>
              </a:ext>
            </a:extLst>
          </p:cNvPr>
          <p:cNvSpPr>
            <a:spLocks noGrp="1"/>
          </p:cNvSpPr>
          <p:nvPr>
            <p:ph idx="1"/>
          </p:nvPr>
        </p:nvSpPr>
        <p:spPr/>
        <p:txBody>
          <a:bodyPr/>
          <a:lstStyle/>
          <a:p>
            <a:endParaRPr lang="en-US"/>
          </a:p>
        </p:txBody>
      </p:sp>
      <p:pic>
        <p:nvPicPr>
          <p:cNvPr id="5" name="Picture 4">
            <a:extLst>
              <a:ext uri="{FF2B5EF4-FFF2-40B4-BE49-F238E27FC236}">
                <a16:creationId xmlns:a16="http://schemas.microsoft.com/office/drawing/2014/main" id="{C0DE6965-68FB-57C6-1518-2F30F1234BB5}"/>
              </a:ext>
            </a:extLst>
          </p:cNvPr>
          <p:cNvPicPr>
            <a:picLocks noChangeAspect="1"/>
          </p:cNvPicPr>
          <p:nvPr/>
        </p:nvPicPr>
        <p:blipFill>
          <a:blip r:embed="rId3"/>
          <a:stretch>
            <a:fillRect/>
          </a:stretch>
        </p:blipFill>
        <p:spPr>
          <a:xfrm>
            <a:off x="-1" y="0"/>
            <a:ext cx="12188826" cy="6868794"/>
          </a:xfrm>
          <a:prstGeom prst="rect">
            <a:avLst/>
          </a:prstGeom>
        </p:spPr>
      </p:pic>
      <p:sp>
        <p:nvSpPr>
          <p:cNvPr id="8" name="Text Placeholder 2">
            <a:extLst>
              <a:ext uri="{FF2B5EF4-FFF2-40B4-BE49-F238E27FC236}">
                <a16:creationId xmlns:a16="http://schemas.microsoft.com/office/drawing/2014/main" id="{6B7D9D4E-AC09-9C51-82EE-8FE9049C9087}"/>
              </a:ext>
            </a:extLst>
          </p:cNvPr>
          <p:cNvSpPr txBox="1">
            <a:spLocks/>
          </p:cNvSpPr>
          <p:nvPr/>
        </p:nvSpPr>
        <p:spPr>
          <a:xfrm>
            <a:off x="457200" y="569210"/>
            <a:ext cx="5119773" cy="592408"/>
          </a:xfrm>
          <a:prstGeom prst="rect">
            <a:avLst/>
          </a:prstGeom>
        </p:spPr>
        <p:txBody>
          <a:bodyPr/>
          <a:lstStyle>
            <a:lvl1pPr marL="0" marR="0" indent="0" algn="l" defTabSz="304739" rtl="0" latinLnBrk="0">
              <a:lnSpc>
                <a:spcPct val="100000"/>
              </a:lnSpc>
              <a:spcBef>
                <a:spcPts val="700"/>
              </a:spcBef>
              <a:spcAft>
                <a:spcPts val="0"/>
              </a:spcAft>
              <a:buClrTx/>
              <a:buSzTx/>
              <a:buFontTx/>
              <a:buNone/>
              <a:tabLst/>
              <a:defRPr sz="3999" b="1" i="0" u="none" strike="noStrike" cap="none" spc="0" baseline="0">
                <a:solidFill>
                  <a:srgbClr val="000000"/>
                </a:solidFill>
                <a:uFillTx/>
                <a:latin typeface="Georgia" panose="02040502050405020303" pitchFamily="18" charset="0"/>
                <a:ea typeface="+mj-ea"/>
                <a:cs typeface="+mj-cs"/>
                <a:sym typeface="Helvetica"/>
              </a:defRPr>
            </a:lvl1pPr>
            <a:lvl2pPr marL="0" marR="0" indent="0" algn="l" defTabSz="304739" rtl="0" latinLnBrk="0">
              <a:lnSpc>
                <a:spcPct val="100000"/>
              </a:lnSpc>
              <a:spcBef>
                <a:spcPts val="700"/>
              </a:spcBef>
              <a:spcAft>
                <a:spcPts val="0"/>
              </a:spcAft>
              <a:buClrTx/>
              <a:buSzTx/>
              <a:buFontTx/>
              <a:buNone/>
              <a:tabLst/>
              <a:defRPr sz="2749" b="0" i="0" u="none" strike="noStrike" cap="none" spc="0" baseline="0">
                <a:solidFill>
                  <a:srgbClr val="000000"/>
                </a:solidFill>
                <a:uFillTx/>
                <a:latin typeface="+mj-lt"/>
                <a:ea typeface="+mj-ea"/>
                <a:cs typeface="+mj-cs"/>
                <a:sym typeface="Helvetica"/>
              </a:defRPr>
            </a:lvl2pPr>
            <a:lvl3pPr marL="0" marR="0" indent="0" algn="l" defTabSz="304739" rtl="0" latinLnBrk="0">
              <a:lnSpc>
                <a:spcPct val="100000"/>
              </a:lnSpc>
              <a:spcBef>
                <a:spcPts val="700"/>
              </a:spcBef>
              <a:spcAft>
                <a:spcPts val="0"/>
              </a:spcAft>
              <a:buClrTx/>
              <a:buSzTx/>
              <a:buFontTx/>
              <a:buNone/>
              <a:tabLst/>
              <a:defRPr sz="2749" b="0" i="0" u="none" strike="noStrike" cap="none" spc="0" baseline="0">
                <a:solidFill>
                  <a:srgbClr val="000000"/>
                </a:solidFill>
                <a:uFillTx/>
                <a:latin typeface="+mj-lt"/>
                <a:ea typeface="+mj-ea"/>
                <a:cs typeface="+mj-cs"/>
                <a:sym typeface="Helvetica"/>
              </a:defRPr>
            </a:lvl3pPr>
            <a:lvl4pPr marL="0" marR="0" indent="0" algn="l" defTabSz="304739" rtl="0" latinLnBrk="0">
              <a:lnSpc>
                <a:spcPct val="100000"/>
              </a:lnSpc>
              <a:spcBef>
                <a:spcPts val="700"/>
              </a:spcBef>
              <a:spcAft>
                <a:spcPts val="0"/>
              </a:spcAft>
              <a:buClrTx/>
              <a:buSzTx/>
              <a:buFontTx/>
              <a:buNone/>
              <a:tabLst/>
              <a:defRPr sz="2749" b="0" i="0" u="none" strike="noStrike" cap="none" spc="0" baseline="0">
                <a:solidFill>
                  <a:srgbClr val="000000"/>
                </a:solidFill>
                <a:uFillTx/>
                <a:latin typeface="+mj-lt"/>
                <a:ea typeface="+mj-ea"/>
                <a:cs typeface="+mj-cs"/>
                <a:sym typeface="Helvetica"/>
              </a:defRPr>
            </a:lvl4pPr>
            <a:lvl5pPr marL="0" marR="0" indent="0" algn="l" defTabSz="304739" rtl="0" latinLnBrk="0">
              <a:lnSpc>
                <a:spcPct val="100000"/>
              </a:lnSpc>
              <a:spcBef>
                <a:spcPts val="700"/>
              </a:spcBef>
              <a:spcAft>
                <a:spcPts val="0"/>
              </a:spcAft>
              <a:buClrTx/>
              <a:buSzTx/>
              <a:buFontTx/>
              <a:buNone/>
              <a:tabLst/>
              <a:defRPr sz="2749" b="0" i="0" u="none" strike="noStrike" cap="none" spc="0" baseline="0">
                <a:solidFill>
                  <a:srgbClr val="000000"/>
                </a:solidFill>
                <a:uFillTx/>
                <a:latin typeface="+mj-lt"/>
                <a:ea typeface="+mj-ea"/>
                <a:cs typeface="+mj-cs"/>
                <a:sym typeface="Helvetica"/>
              </a:defRPr>
            </a:lvl5pPr>
            <a:lvl6pPr marL="1950911" marR="0" indent="-363729" algn="l" defTabSz="304739" rtl="0" latinLnBrk="0">
              <a:lnSpc>
                <a:spcPct val="100000"/>
              </a:lnSpc>
              <a:spcBef>
                <a:spcPts val="700"/>
              </a:spcBef>
              <a:spcAft>
                <a:spcPts val="0"/>
              </a:spcAft>
              <a:buClrTx/>
              <a:buSzPct val="125000"/>
              <a:buFontTx/>
              <a:buChar char="•"/>
              <a:tabLst/>
              <a:defRPr sz="2749" b="0" i="0" u="none" strike="noStrike" cap="none" spc="0" baseline="0">
                <a:solidFill>
                  <a:srgbClr val="000000"/>
                </a:solidFill>
                <a:uFillTx/>
                <a:latin typeface="+mj-lt"/>
                <a:ea typeface="+mj-ea"/>
                <a:cs typeface="+mj-cs"/>
                <a:sym typeface="Helvetica"/>
              </a:defRPr>
            </a:lvl6pPr>
            <a:lvl7pPr marL="2268348" marR="0" indent="-363729" algn="l" defTabSz="304739" rtl="0" latinLnBrk="0">
              <a:lnSpc>
                <a:spcPct val="100000"/>
              </a:lnSpc>
              <a:spcBef>
                <a:spcPts val="700"/>
              </a:spcBef>
              <a:spcAft>
                <a:spcPts val="0"/>
              </a:spcAft>
              <a:buClrTx/>
              <a:buSzPct val="125000"/>
              <a:buFontTx/>
              <a:buChar char="•"/>
              <a:tabLst/>
              <a:defRPr sz="2749" b="0" i="0" u="none" strike="noStrike" cap="none" spc="0" baseline="0">
                <a:solidFill>
                  <a:srgbClr val="000000"/>
                </a:solidFill>
                <a:uFillTx/>
                <a:latin typeface="+mj-lt"/>
                <a:ea typeface="+mj-ea"/>
                <a:cs typeface="+mj-cs"/>
                <a:sym typeface="Helvetica"/>
              </a:defRPr>
            </a:lvl7pPr>
            <a:lvl8pPr marL="2585784" marR="0" indent="-363729" algn="l" defTabSz="304739" rtl="0" latinLnBrk="0">
              <a:lnSpc>
                <a:spcPct val="100000"/>
              </a:lnSpc>
              <a:spcBef>
                <a:spcPts val="700"/>
              </a:spcBef>
              <a:spcAft>
                <a:spcPts val="0"/>
              </a:spcAft>
              <a:buClrTx/>
              <a:buSzPct val="125000"/>
              <a:buFontTx/>
              <a:buChar char="•"/>
              <a:tabLst/>
              <a:defRPr sz="2749" b="0" i="0" u="none" strike="noStrike" cap="none" spc="0" baseline="0">
                <a:solidFill>
                  <a:srgbClr val="000000"/>
                </a:solidFill>
                <a:uFillTx/>
                <a:latin typeface="+mj-lt"/>
                <a:ea typeface="+mj-ea"/>
                <a:cs typeface="+mj-cs"/>
                <a:sym typeface="Helvetica"/>
              </a:defRPr>
            </a:lvl8pPr>
            <a:lvl9pPr marL="2903221" marR="0" indent="-363729" algn="l" defTabSz="304739" rtl="0" latinLnBrk="0">
              <a:lnSpc>
                <a:spcPct val="100000"/>
              </a:lnSpc>
              <a:spcBef>
                <a:spcPts val="700"/>
              </a:spcBef>
              <a:spcAft>
                <a:spcPts val="0"/>
              </a:spcAft>
              <a:buClrTx/>
              <a:buSzPct val="125000"/>
              <a:buFontTx/>
              <a:buChar char="•"/>
              <a:tabLst/>
              <a:defRPr sz="2749" b="0" i="0" u="none" strike="noStrike" cap="none" spc="0" baseline="0">
                <a:solidFill>
                  <a:srgbClr val="000000"/>
                </a:solidFill>
                <a:uFillTx/>
                <a:latin typeface="+mj-lt"/>
                <a:ea typeface="+mj-ea"/>
                <a:cs typeface="+mj-cs"/>
                <a:sym typeface="Helvetica"/>
              </a:defRPr>
            </a:lvl9pPr>
          </a:lstStyle>
          <a:p>
            <a:pPr marL="0" marR="0" lvl="0" indent="0" algn="l" defTabSz="304739" rtl="0" eaLnBrk="1" fontAlgn="auto" latinLnBrk="0" hangingPunct="1">
              <a:lnSpc>
                <a:spcPct val="100000"/>
              </a:lnSpc>
              <a:spcBef>
                <a:spcPts val="700"/>
              </a:spcBef>
              <a:spcAft>
                <a:spcPts val="0"/>
              </a:spcAft>
              <a:buClrTx/>
              <a:buSzTx/>
              <a:buFontTx/>
              <a:buNone/>
              <a:tabLst/>
              <a:defRPr/>
            </a:pPr>
            <a:r>
              <a:rPr kumimoji="0" lang="en-US" sz="2800" b="1" i="0" u="none" strike="noStrike" kern="0" cap="none" spc="0" normalizeH="0" baseline="0" noProof="0" dirty="0">
                <a:ln>
                  <a:noFill/>
                </a:ln>
                <a:solidFill>
                  <a:srgbClr val="000000"/>
                </a:solidFill>
                <a:effectLst/>
                <a:highlight>
                  <a:srgbClr val="FFFF00"/>
                </a:highlight>
                <a:uLnTx/>
                <a:uFillTx/>
                <a:latin typeface="Georgia" panose="02040502050405020303" pitchFamily="18" charset="0"/>
                <a:sym typeface="Helvetica"/>
              </a:rPr>
              <a:t>The OHSU RELATE Lab…</a:t>
            </a:r>
          </a:p>
        </p:txBody>
      </p:sp>
    </p:spTree>
    <p:extLst>
      <p:ext uri="{BB962C8B-B14F-4D97-AF65-F5344CB8AC3E}">
        <p14:creationId xmlns:p14="http://schemas.microsoft.com/office/powerpoint/2010/main" val="22266261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F9CC8-3A50-B954-02AD-293DEB2069DD}"/>
              </a:ext>
            </a:extLst>
          </p:cNvPr>
          <p:cNvSpPr>
            <a:spLocks noGrp="1"/>
          </p:cNvSpPr>
          <p:nvPr>
            <p:ph type="title"/>
          </p:nvPr>
        </p:nvSpPr>
        <p:spPr>
          <a:xfrm>
            <a:off x="705000" y="1809749"/>
            <a:ext cx="10778824" cy="3238502"/>
          </a:xfrm>
        </p:spPr>
        <p:txBody>
          <a:bodyPr wrap="square" anchor="ctr">
            <a:normAutofit/>
          </a:bodyPr>
          <a:lstStyle/>
          <a:p>
            <a:pPr algn="ctr"/>
            <a:r>
              <a:rPr lang="en-US" sz="7400"/>
              <a:t>OUR APPROACH</a:t>
            </a:r>
            <a:br>
              <a:rPr lang="en-US" sz="7400"/>
            </a:br>
            <a:r>
              <a:rPr lang="en-US" sz="3600"/>
              <a:t>(OR: what we do)</a:t>
            </a:r>
          </a:p>
        </p:txBody>
      </p:sp>
    </p:spTree>
    <p:extLst>
      <p:ext uri="{BB962C8B-B14F-4D97-AF65-F5344CB8AC3E}">
        <p14:creationId xmlns:p14="http://schemas.microsoft.com/office/powerpoint/2010/main" val="6177697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0049C-0633-804C-A43D-A45D75B802C9}"/>
              </a:ext>
            </a:extLst>
          </p:cNvPr>
          <p:cNvSpPr>
            <a:spLocks noGrp="1"/>
          </p:cNvSpPr>
          <p:nvPr>
            <p:ph type="title"/>
          </p:nvPr>
        </p:nvSpPr>
        <p:spPr/>
        <p:txBody>
          <a:bodyPr/>
          <a:lstStyle/>
          <a:p>
            <a:r>
              <a:rPr lang="en-US"/>
              <a:t>Our </a:t>
            </a:r>
          </a:p>
        </p:txBody>
      </p:sp>
      <p:pic>
        <p:nvPicPr>
          <p:cNvPr id="15" name="Picture 14" descr="A person in black shirt&#10;&#10;Description automatically generated">
            <a:extLst>
              <a:ext uri="{FF2B5EF4-FFF2-40B4-BE49-F238E27FC236}">
                <a16:creationId xmlns:a16="http://schemas.microsoft.com/office/drawing/2014/main" id="{73D91741-D872-081F-1AE5-0C6586E19366}"/>
              </a:ext>
            </a:extLst>
          </p:cNvPr>
          <p:cNvPicPr>
            <a:picLocks noChangeAspect="1"/>
          </p:cNvPicPr>
          <p:nvPr/>
        </p:nvPicPr>
        <p:blipFill>
          <a:blip r:embed="rId3"/>
          <a:stretch>
            <a:fillRect/>
          </a:stretch>
        </p:blipFill>
        <p:spPr>
          <a:xfrm>
            <a:off x="-1" y="0"/>
            <a:ext cx="10274531" cy="6858000"/>
          </a:xfrm>
          <a:prstGeom prst="rect">
            <a:avLst/>
          </a:prstGeom>
        </p:spPr>
      </p:pic>
      <p:sp>
        <p:nvSpPr>
          <p:cNvPr id="11" name="TextBox 10">
            <a:extLst>
              <a:ext uri="{FF2B5EF4-FFF2-40B4-BE49-F238E27FC236}">
                <a16:creationId xmlns:a16="http://schemas.microsoft.com/office/drawing/2014/main" id="{D755E5F4-15B4-3DA3-DCD5-EEA75C11A72C}"/>
              </a:ext>
            </a:extLst>
          </p:cNvPr>
          <p:cNvSpPr txBox="1"/>
          <p:nvPr/>
        </p:nvSpPr>
        <p:spPr>
          <a:xfrm>
            <a:off x="5138822" y="-5347"/>
            <a:ext cx="7050003" cy="4322277"/>
          </a:xfrm>
          <a:prstGeom prst="rect">
            <a:avLst/>
          </a:prstGeom>
          <a:solidFill>
            <a:srgbClr val="0B1F2E"/>
          </a:solidFill>
        </p:spPr>
        <p:txBody>
          <a:bodyPr wrap="square" lIns="0" tIns="0" rIns="0" bIns="0" rtlCol="0" anchor="ctr">
            <a:noAutofit/>
          </a:bodyPr>
          <a:lstStyle/>
          <a:p>
            <a:pPr algn="ctr"/>
            <a:r>
              <a:rPr lang="en-US" sz="3600" dirty="0">
                <a:solidFill>
                  <a:schemeClr val="bg1"/>
                </a:solidFill>
              </a:rPr>
              <a:t>“Love and justice are not two.</a:t>
            </a:r>
          </a:p>
          <a:p>
            <a:pPr algn="ctr"/>
            <a:r>
              <a:rPr lang="en-US" sz="3600" dirty="0">
                <a:solidFill>
                  <a:schemeClr val="bg1"/>
                </a:solidFill>
              </a:rPr>
              <a:t>Without </a:t>
            </a:r>
            <a:r>
              <a:rPr lang="en-US" sz="3600" b="1" dirty="0">
                <a:solidFill>
                  <a:srgbClr val="C3704F"/>
                </a:solidFill>
              </a:rPr>
              <a:t>inner change</a:t>
            </a:r>
            <a:r>
              <a:rPr lang="en-US" sz="3600" dirty="0">
                <a:solidFill>
                  <a:schemeClr val="bg1"/>
                </a:solidFill>
              </a:rPr>
              <a:t>, </a:t>
            </a:r>
          </a:p>
          <a:p>
            <a:pPr algn="ctr"/>
            <a:r>
              <a:rPr lang="en-US" sz="3600" dirty="0">
                <a:solidFill>
                  <a:schemeClr val="bg1"/>
                </a:solidFill>
              </a:rPr>
              <a:t>there can be no </a:t>
            </a:r>
            <a:r>
              <a:rPr lang="en-US" sz="3600" b="1" dirty="0">
                <a:solidFill>
                  <a:srgbClr val="C3704F"/>
                </a:solidFill>
              </a:rPr>
              <a:t>outer change</a:t>
            </a:r>
            <a:r>
              <a:rPr lang="en-US" sz="3600" dirty="0">
                <a:solidFill>
                  <a:schemeClr val="bg1"/>
                </a:solidFill>
              </a:rPr>
              <a:t>. </a:t>
            </a:r>
          </a:p>
          <a:p>
            <a:pPr algn="ctr"/>
            <a:r>
              <a:rPr lang="en-US" sz="3600" dirty="0">
                <a:solidFill>
                  <a:schemeClr val="bg1"/>
                </a:solidFill>
              </a:rPr>
              <a:t>Without </a:t>
            </a:r>
            <a:r>
              <a:rPr lang="en-US" sz="3600" b="1" dirty="0">
                <a:solidFill>
                  <a:srgbClr val="C3704F"/>
                </a:solidFill>
              </a:rPr>
              <a:t>collective change</a:t>
            </a:r>
            <a:r>
              <a:rPr lang="en-US" sz="3600" dirty="0">
                <a:solidFill>
                  <a:schemeClr val="bg1"/>
                </a:solidFill>
              </a:rPr>
              <a:t>, </a:t>
            </a:r>
          </a:p>
          <a:p>
            <a:pPr algn="ctr"/>
            <a:r>
              <a:rPr lang="en-US" sz="3600" dirty="0">
                <a:solidFill>
                  <a:schemeClr val="bg1"/>
                </a:solidFill>
              </a:rPr>
              <a:t>no change matters.”</a:t>
            </a:r>
          </a:p>
          <a:p>
            <a:pPr algn="ctr"/>
            <a:endParaRPr lang="en-US" sz="2400" dirty="0">
              <a:solidFill>
                <a:schemeClr val="bg1"/>
              </a:solidFill>
            </a:endParaRPr>
          </a:p>
        </p:txBody>
      </p:sp>
      <p:sp>
        <p:nvSpPr>
          <p:cNvPr id="16" name="Rectangle 15">
            <a:extLst>
              <a:ext uri="{FF2B5EF4-FFF2-40B4-BE49-F238E27FC236}">
                <a16:creationId xmlns:a16="http://schemas.microsoft.com/office/drawing/2014/main" id="{AA3BA184-3F08-D8AE-120F-8C673EB82227}"/>
              </a:ext>
            </a:extLst>
          </p:cNvPr>
          <p:cNvSpPr/>
          <p:nvPr/>
        </p:nvSpPr>
        <p:spPr>
          <a:xfrm>
            <a:off x="10028518" y="3288632"/>
            <a:ext cx="2160305" cy="3574715"/>
          </a:xfrm>
          <a:prstGeom prst="rect">
            <a:avLst/>
          </a:prstGeom>
          <a:solidFill>
            <a:srgbClr val="0B1F2E"/>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Rectangle 17">
            <a:extLst>
              <a:ext uri="{FF2B5EF4-FFF2-40B4-BE49-F238E27FC236}">
                <a16:creationId xmlns:a16="http://schemas.microsoft.com/office/drawing/2014/main" id="{1B3B5123-DCEE-E819-BDFA-AD8275270BA4}"/>
              </a:ext>
            </a:extLst>
          </p:cNvPr>
          <p:cNvSpPr/>
          <p:nvPr/>
        </p:nvSpPr>
        <p:spPr>
          <a:xfrm rot="16200000">
            <a:off x="7372655" y="2747210"/>
            <a:ext cx="795527" cy="3574715"/>
          </a:xfrm>
          <a:prstGeom prst="rect">
            <a:avLst/>
          </a:prstGeom>
          <a:solidFill>
            <a:srgbClr val="0B1F2E"/>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TextBox 19">
            <a:extLst>
              <a:ext uri="{FF2B5EF4-FFF2-40B4-BE49-F238E27FC236}">
                <a16:creationId xmlns:a16="http://schemas.microsoft.com/office/drawing/2014/main" id="{56254CB1-24F8-F367-C3B0-2F41C2BF9D75}"/>
              </a:ext>
            </a:extLst>
          </p:cNvPr>
          <p:cNvSpPr txBox="1"/>
          <p:nvPr/>
        </p:nvSpPr>
        <p:spPr>
          <a:xfrm>
            <a:off x="7927485" y="4131456"/>
            <a:ext cx="3804140" cy="692485"/>
          </a:xfrm>
          <a:prstGeom prst="rect">
            <a:avLst/>
          </a:prstGeom>
          <a:solidFill>
            <a:srgbClr val="0B1F2E"/>
          </a:solidFill>
        </p:spPr>
        <p:txBody>
          <a:bodyPr wrap="square" lIns="0" tIns="0" rIns="0" bIns="0" rtlCol="0" anchor="ctr">
            <a:noAutofit/>
          </a:bodyPr>
          <a:lstStyle/>
          <a:p>
            <a:pPr algn="ctr"/>
            <a:r>
              <a:rPr lang="en-US" sz="2800" dirty="0">
                <a:solidFill>
                  <a:schemeClr val="bg1"/>
                </a:solidFill>
              </a:rPr>
              <a:t>- angel </a:t>
            </a:r>
            <a:r>
              <a:rPr lang="en-US" sz="2800" dirty="0" err="1">
                <a:solidFill>
                  <a:schemeClr val="bg1"/>
                </a:solidFill>
              </a:rPr>
              <a:t>kyodo</a:t>
            </a:r>
            <a:r>
              <a:rPr lang="en-US" sz="2800" dirty="0">
                <a:solidFill>
                  <a:schemeClr val="bg1"/>
                </a:solidFill>
              </a:rPr>
              <a:t> </a:t>
            </a:r>
            <a:r>
              <a:rPr lang="en-US" sz="2800" dirty="0" err="1">
                <a:solidFill>
                  <a:schemeClr val="bg1"/>
                </a:solidFill>
              </a:rPr>
              <a:t>williams</a:t>
            </a:r>
            <a:endParaRPr lang="en-US" sz="2800" dirty="0">
              <a:solidFill>
                <a:schemeClr val="bg1"/>
              </a:solidFill>
            </a:endParaRPr>
          </a:p>
          <a:p>
            <a:pPr algn="ctr"/>
            <a:endParaRPr lang="en-US" sz="2400" dirty="0">
              <a:solidFill>
                <a:schemeClr val="bg1"/>
              </a:solidFill>
            </a:endParaRPr>
          </a:p>
          <a:p>
            <a:pPr algn="ctr"/>
            <a:endParaRPr lang="en-US" sz="2400" dirty="0">
              <a:solidFill>
                <a:schemeClr val="bg1"/>
              </a:solidFill>
            </a:endParaRPr>
          </a:p>
        </p:txBody>
      </p:sp>
    </p:spTree>
    <p:extLst>
      <p:ext uri="{BB962C8B-B14F-4D97-AF65-F5344CB8AC3E}">
        <p14:creationId xmlns:p14="http://schemas.microsoft.com/office/powerpoint/2010/main" val="443206120"/>
      </p:ext>
    </p:extLst>
  </p:cSld>
  <p:clrMapOvr>
    <a:masterClrMapping/>
  </p:clrMapOvr>
  <p:extLst>
    <p:ext uri="{6950BFC3-D8DA-4A85-94F7-54DA5524770B}">
      <p188:commentRel xmlns:p188="http://schemas.microsoft.com/office/powerpoint/2018/8/main" r:id="rId2"/>
    </p:ext>
  </p:extLs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A6F983-4A2C-4937-70FE-76D13BB0CF8E}"/>
            </a:ext>
          </a:extLst>
        </p:cNvPr>
        <p:cNvGrpSpPr/>
        <p:nvPr/>
      </p:nvGrpSpPr>
      <p:grpSpPr>
        <a:xfrm>
          <a:off x="0" y="0"/>
          <a:ext cx="0" cy="0"/>
          <a:chOff x="0" y="0"/>
          <a:chExt cx="0" cy="0"/>
        </a:xfrm>
      </p:grpSpPr>
      <p:sp>
        <p:nvSpPr>
          <p:cNvPr id="41" name="Rounded Rectangle 40">
            <a:extLst>
              <a:ext uri="{FF2B5EF4-FFF2-40B4-BE49-F238E27FC236}">
                <a16:creationId xmlns:a16="http://schemas.microsoft.com/office/drawing/2014/main" id="{2D147F98-7D4A-4F35-DE78-EF788DEA57CA}"/>
              </a:ext>
            </a:extLst>
          </p:cNvPr>
          <p:cNvSpPr/>
          <p:nvPr/>
        </p:nvSpPr>
        <p:spPr>
          <a:xfrm>
            <a:off x="3746046" y="1282100"/>
            <a:ext cx="4454075" cy="4851101"/>
          </a:xfrm>
          <a:prstGeom prst="roundRect">
            <a:avLst/>
          </a:prstGeom>
          <a:solidFill>
            <a:srgbClr val="2D8DA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126"/>
            <a:endParaRPr lang="en-US" sz="1799" dirty="0">
              <a:solidFill>
                <a:prstClr val="white"/>
              </a:solidFill>
              <a:latin typeface="Neue Haas Grotesk Text Pro"/>
            </a:endParaRPr>
          </a:p>
        </p:txBody>
      </p:sp>
      <p:sp>
        <p:nvSpPr>
          <p:cNvPr id="2" name="Title 1">
            <a:extLst>
              <a:ext uri="{FF2B5EF4-FFF2-40B4-BE49-F238E27FC236}">
                <a16:creationId xmlns:a16="http://schemas.microsoft.com/office/drawing/2014/main" id="{2EB67788-013A-7D17-30E8-978CA52A6B44}"/>
              </a:ext>
            </a:extLst>
          </p:cNvPr>
          <p:cNvSpPr>
            <a:spLocks noGrp="1"/>
          </p:cNvSpPr>
          <p:nvPr>
            <p:ph type="title"/>
          </p:nvPr>
        </p:nvSpPr>
        <p:spPr>
          <a:xfrm>
            <a:off x="216394" y="605891"/>
            <a:ext cx="3311655" cy="936059"/>
          </a:xfrm>
        </p:spPr>
        <p:txBody>
          <a:bodyPr>
            <a:noAutofit/>
          </a:bodyPr>
          <a:lstStyle/>
          <a:p>
            <a:pPr algn="ctr"/>
            <a:r>
              <a:rPr lang="en-US" sz="2799" dirty="0">
                <a:solidFill>
                  <a:schemeClr val="accent2">
                    <a:lumMod val="20000"/>
                    <a:lumOff val="80000"/>
                  </a:schemeClr>
                </a:solidFill>
              </a:rPr>
              <a:t>Transactional Health System</a:t>
            </a:r>
          </a:p>
        </p:txBody>
      </p:sp>
      <p:sp>
        <p:nvSpPr>
          <p:cNvPr id="5" name="Title 1">
            <a:extLst>
              <a:ext uri="{FF2B5EF4-FFF2-40B4-BE49-F238E27FC236}">
                <a16:creationId xmlns:a16="http://schemas.microsoft.com/office/drawing/2014/main" id="{C4FFF324-70ED-0BD3-EEC4-1E2A875DBE1A}"/>
              </a:ext>
            </a:extLst>
          </p:cNvPr>
          <p:cNvSpPr txBox="1">
            <a:spLocks/>
          </p:cNvSpPr>
          <p:nvPr/>
        </p:nvSpPr>
        <p:spPr>
          <a:xfrm>
            <a:off x="8380336" y="574640"/>
            <a:ext cx="3583175" cy="936058"/>
          </a:xfrm>
          <a:prstGeom prst="rect">
            <a:avLst/>
          </a:prstGeom>
        </p:spPr>
        <p:txBody>
          <a:bodyPr vert="horz" lIns="91416" tIns="45708" rIns="91416" bIns="45708" rtlCol="0" anchor="b">
            <a:normAutofit/>
          </a:bodyPr>
          <a:lstStyle>
            <a:lvl1pPr algn="l" defTabSz="914400" rtl="0" eaLnBrk="1" latinLnBrk="0" hangingPunct="1">
              <a:lnSpc>
                <a:spcPct val="90000"/>
              </a:lnSpc>
              <a:spcBef>
                <a:spcPct val="0"/>
              </a:spcBef>
              <a:buNone/>
              <a:defRPr sz="3200" kern="1200">
                <a:solidFill>
                  <a:schemeClr val="bg1"/>
                </a:solidFill>
                <a:latin typeface="Futura Medium" panose="020B0602020204020303" pitchFamily="34" charset="-79"/>
                <a:ea typeface="+mj-ea"/>
                <a:cs typeface="Futura Medium" panose="020B0602020204020303" pitchFamily="34" charset="-79"/>
              </a:defRPr>
            </a:lvl1pPr>
          </a:lstStyle>
          <a:p>
            <a:pPr algn="ctr" defTabSz="914126"/>
            <a:r>
              <a:rPr lang="en-US" sz="2799" dirty="0">
                <a:solidFill>
                  <a:srgbClr val="3D9072">
                    <a:lumMod val="40000"/>
                    <a:lumOff val="60000"/>
                  </a:srgbClr>
                </a:solidFill>
              </a:rPr>
              <a:t>Relational </a:t>
            </a:r>
          </a:p>
          <a:p>
            <a:pPr algn="ctr" defTabSz="914126"/>
            <a:r>
              <a:rPr lang="en-US" sz="2799" dirty="0">
                <a:solidFill>
                  <a:srgbClr val="3D9072">
                    <a:lumMod val="40000"/>
                    <a:lumOff val="60000"/>
                  </a:srgbClr>
                </a:solidFill>
              </a:rPr>
              <a:t>Health System</a:t>
            </a:r>
          </a:p>
        </p:txBody>
      </p:sp>
      <p:sp>
        <p:nvSpPr>
          <p:cNvPr id="10" name="Oval 9">
            <a:extLst>
              <a:ext uri="{FF2B5EF4-FFF2-40B4-BE49-F238E27FC236}">
                <a16:creationId xmlns:a16="http://schemas.microsoft.com/office/drawing/2014/main" id="{CA15D568-3861-57BC-FFC3-7EFD0B686EC3}"/>
              </a:ext>
            </a:extLst>
          </p:cNvPr>
          <p:cNvSpPr/>
          <p:nvPr/>
        </p:nvSpPr>
        <p:spPr>
          <a:xfrm>
            <a:off x="624928" y="2816742"/>
            <a:ext cx="2531969" cy="2508440"/>
          </a:xfrm>
          <a:prstGeom prst="ellipse">
            <a:avLst/>
          </a:prstGeom>
          <a:noFill/>
          <a:ln w="38100">
            <a:solidFill>
              <a:srgbClr val="D04B6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126"/>
            <a:endParaRPr lang="en-US" sz="1799">
              <a:solidFill>
                <a:prstClr val="white"/>
              </a:solidFill>
              <a:latin typeface="Neue Haas Grotesk Text Pro"/>
            </a:endParaRPr>
          </a:p>
        </p:txBody>
      </p:sp>
      <p:sp>
        <p:nvSpPr>
          <p:cNvPr id="20" name="Curved Down Arrow 19">
            <a:extLst>
              <a:ext uri="{FF2B5EF4-FFF2-40B4-BE49-F238E27FC236}">
                <a16:creationId xmlns:a16="http://schemas.microsoft.com/office/drawing/2014/main" id="{2FE4866A-ED8F-5174-B158-9A6ECE63348A}"/>
              </a:ext>
            </a:extLst>
          </p:cNvPr>
          <p:cNvSpPr/>
          <p:nvPr/>
        </p:nvSpPr>
        <p:spPr>
          <a:xfrm>
            <a:off x="3587886" y="692620"/>
            <a:ext cx="4770398" cy="667720"/>
          </a:xfrm>
          <a:prstGeom prst="curvedDownArrow">
            <a:avLst/>
          </a:prstGeom>
          <a:solidFill>
            <a:srgbClr val="FFDE8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126"/>
            <a:endParaRPr lang="en-US" sz="1799">
              <a:solidFill>
                <a:prstClr val="black"/>
              </a:solidFill>
              <a:latin typeface="Neue Haas Grotesk Text Pro"/>
            </a:endParaRPr>
          </a:p>
        </p:txBody>
      </p:sp>
      <p:sp>
        <p:nvSpPr>
          <p:cNvPr id="21" name="Curved Down Arrow 20">
            <a:extLst>
              <a:ext uri="{FF2B5EF4-FFF2-40B4-BE49-F238E27FC236}">
                <a16:creationId xmlns:a16="http://schemas.microsoft.com/office/drawing/2014/main" id="{9CD79597-9102-EAA5-D0F6-E17047E9943F}"/>
              </a:ext>
            </a:extLst>
          </p:cNvPr>
          <p:cNvSpPr/>
          <p:nvPr/>
        </p:nvSpPr>
        <p:spPr>
          <a:xfrm flipV="1">
            <a:off x="3709210" y="6093461"/>
            <a:ext cx="4770398" cy="667719"/>
          </a:xfrm>
          <a:prstGeom prst="curvedDownArrow">
            <a:avLst/>
          </a:prstGeom>
          <a:solidFill>
            <a:srgbClr val="FFDE8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126"/>
            <a:endParaRPr lang="en-US" sz="1799">
              <a:solidFill>
                <a:prstClr val="black"/>
              </a:solidFill>
              <a:latin typeface="Neue Haas Grotesk Text Pro"/>
            </a:endParaRPr>
          </a:p>
        </p:txBody>
      </p:sp>
      <p:sp>
        <p:nvSpPr>
          <p:cNvPr id="6" name="TextBox 5">
            <a:extLst>
              <a:ext uri="{FF2B5EF4-FFF2-40B4-BE49-F238E27FC236}">
                <a16:creationId xmlns:a16="http://schemas.microsoft.com/office/drawing/2014/main" id="{B0FF6F4A-E9CD-36DF-B20F-A7EBBF346AF9}"/>
              </a:ext>
            </a:extLst>
          </p:cNvPr>
          <p:cNvSpPr txBox="1"/>
          <p:nvPr/>
        </p:nvSpPr>
        <p:spPr>
          <a:xfrm>
            <a:off x="723671" y="3707511"/>
            <a:ext cx="2339193" cy="523084"/>
          </a:xfrm>
          <a:prstGeom prst="rect">
            <a:avLst/>
          </a:prstGeom>
          <a:noFill/>
        </p:spPr>
        <p:txBody>
          <a:bodyPr wrap="square">
            <a:spAutoFit/>
          </a:bodyPr>
          <a:lstStyle/>
          <a:p>
            <a:pPr algn="ctr" defTabSz="914126"/>
            <a:r>
              <a:rPr lang="en-US" sz="1400" dirty="0">
                <a:solidFill>
                  <a:prstClr val="white"/>
                </a:solidFill>
                <a:latin typeface="Arial" panose="020B0604020202020204" pitchFamily="34" charset="0"/>
                <a:cs typeface="Arial" panose="020B0604020202020204" pitchFamily="34" charset="0"/>
              </a:rPr>
              <a:t>Health worker burnout, poorer patient outcomes </a:t>
            </a:r>
            <a:r>
              <a:rPr lang="en-US" sz="1400" dirty="0">
                <a:solidFill>
                  <a:prstClr val="black"/>
                </a:solidFill>
                <a:latin typeface="Arial" panose="020B0604020202020204" pitchFamily="34" charset="0"/>
                <a:cs typeface="Arial" panose="020B0604020202020204" pitchFamily="34" charset="0"/>
              </a:rPr>
              <a:t> </a:t>
            </a:r>
            <a:endParaRPr lang="en-US" sz="1400" dirty="0">
              <a:solidFill>
                <a:prstClr val="white"/>
              </a:solidFill>
              <a:latin typeface="Arial" panose="020B0604020202020204" pitchFamily="34" charset="0"/>
              <a:cs typeface="Arial" panose="020B0604020202020204" pitchFamily="34" charset="0"/>
            </a:endParaRPr>
          </a:p>
        </p:txBody>
      </p:sp>
      <p:sp>
        <p:nvSpPr>
          <p:cNvPr id="8" name="Oval 7">
            <a:extLst>
              <a:ext uri="{FF2B5EF4-FFF2-40B4-BE49-F238E27FC236}">
                <a16:creationId xmlns:a16="http://schemas.microsoft.com/office/drawing/2014/main" id="{924F34EE-EA9F-A349-B1AA-60D70230ECB2}"/>
              </a:ext>
            </a:extLst>
          </p:cNvPr>
          <p:cNvSpPr/>
          <p:nvPr/>
        </p:nvSpPr>
        <p:spPr>
          <a:xfrm>
            <a:off x="8882064" y="2810988"/>
            <a:ext cx="2531969" cy="2508440"/>
          </a:xfrm>
          <a:prstGeom prst="ellipse">
            <a:avLst/>
          </a:prstGeom>
          <a:noFill/>
          <a:ln w="38100">
            <a:solidFill>
              <a:schemeClr val="accent3">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126"/>
            <a:endParaRPr lang="en-US" sz="1799">
              <a:solidFill>
                <a:prstClr val="white"/>
              </a:solidFill>
              <a:latin typeface="Neue Haas Grotesk Text Pro"/>
            </a:endParaRPr>
          </a:p>
        </p:txBody>
      </p:sp>
      <p:sp>
        <p:nvSpPr>
          <p:cNvPr id="16" name="TextBox 15">
            <a:extLst>
              <a:ext uri="{FF2B5EF4-FFF2-40B4-BE49-F238E27FC236}">
                <a16:creationId xmlns:a16="http://schemas.microsoft.com/office/drawing/2014/main" id="{60F0FCF2-1759-5114-825B-840AFF45280D}"/>
              </a:ext>
            </a:extLst>
          </p:cNvPr>
          <p:cNvSpPr txBox="1"/>
          <p:nvPr/>
        </p:nvSpPr>
        <p:spPr>
          <a:xfrm>
            <a:off x="8991754" y="3608829"/>
            <a:ext cx="2312588" cy="954107"/>
          </a:xfrm>
          <a:prstGeom prst="rect">
            <a:avLst/>
          </a:prstGeom>
          <a:noFill/>
        </p:spPr>
        <p:txBody>
          <a:bodyPr wrap="square">
            <a:spAutoFit/>
          </a:bodyPr>
          <a:lstStyle/>
          <a:p>
            <a:pPr algn="ctr" defTabSz="914126"/>
            <a:r>
              <a:rPr lang="en-US" sz="1400" dirty="0">
                <a:solidFill>
                  <a:prstClr val="white"/>
                </a:solidFill>
                <a:latin typeface="Arial" panose="020B0604020202020204" pitchFamily="34" charset="0"/>
                <a:ea typeface="Times New Roman" panose="02020603050405020304" pitchFamily="18" charset="0"/>
                <a:cs typeface="Arial" panose="020B0604020202020204" pitchFamily="34" charset="0"/>
              </a:rPr>
              <a:t>Every person – clinicians, staff, patients, community leaders – feels valued and connected</a:t>
            </a:r>
            <a:endParaRPr lang="en-US" sz="1400" dirty="0">
              <a:solidFill>
                <a:prstClr val="white"/>
              </a:solidFill>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06B6B143-EEDB-CA8C-D205-3D2BCEE1ACDA}"/>
              </a:ext>
            </a:extLst>
          </p:cNvPr>
          <p:cNvSpPr txBox="1"/>
          <p:nvPr/>
        </p:nvSpPr>
        <p:spPr>
          <a:xfrm>
            <a:off x="8292258" y="1513301"/>
            <a:ext cx="3759334" cy="523220"/>
          </a:xfrm>
          <a:prstGeom prst="rect">
            <a:avLst/>
          </a:prstGeom>
          <a:noFill/>
        </p:spPr>
        <p:txBody>
          <a:bodyPr wrap="square">
            <a:spAutoFit/>
          </a:bodyPr>
          <a:lstStyle/>
          <a:p>
            <a:pPr algn="ctr" defTabSz="914126"/>
            <a:r>
              <a:rPr lang="en-US" sz="1400" i="1" dirty="0">
                <a:solidFill>
                  <a:srgbClr val="3D9072">
                    <a:lumMod val="40000"/>
                    <a:lumOff val="60000"/>
                  </a:srgbClr>
                </a:solidFill>
                <a:latin typeface="Arial" panose="020B0604020202020204" pitchFamily="34" charset="0"/>
                <a:ea typeface="Times New Roman" panose="02020603050405020304" pitchFamily="18" charset="0"/>
                <a:cs typeface="Arial" panose="020B0604020202020204" pitchFamily="34" charset="0"/>
              </a:rPr>
              <a:t>Relationships and belonging shape how we work and co-create solutions together</a:t>
            </a:r>
            <a:endParaRPr lang="en-US" sz="1400" i="1" dirty="0">
              <a:solidFill>
                <a:srgbClr val="3D9072">
                  <a:lumMod val="40000"/>
                  <a:lumOff val="60000"/>
                </a:srgbClr>
              </a:solidFill>
              <a:latin typeface="Neue Haas Grotesk Text Pro"/>
            </a:endParaRPr>
          </a:p>
        </p:txBody>
      </p:sp>
      <p:sp>
        <p:nvSpPr>
          <p:cNvPr id="43" name="TextBox 42">
            <a:extLst>
              <a:ext uri="{FF2B5EF4-FFF2-40B4-BE49-F238E27FC236}">
                <a16:creationId xmlns:a16="http://schemas.microsoft.com/office/drawing/2014/main" id="{BE3C80C9-6AF7-BB82-349B-7F17F3A8CEB8}"/>
              </a:ext>
            </a:extLst>
          </p:cNvPr>
          <p:cNvSpPr txBox="1"/>
          <p:nvPr/>
        </p:nvSpPr>
        <p:spPr>
          <a:xfrm>
            <a:off x="137233" y="1510698"/>
            <a:ext cx="3520230" cy="738472"/>
          </a:xfrm>
          <a:prstGeom prst="rect">
            <a:avLst/>
          </a:prstGeom>
          <a:noFill/>
        </p:spPr>
        <p:txBody>
          <a:bodyPr wrap="square">
            <a:spAutoFit/>
          </a:bodyPr>
          <a:lstStyle/>
          <a:p>
            <a:pPr algn="ctr" defTabSz="914126"/>
            <a:r>
              <a:rPr lang="en-US" sz="1400" i="1" dirty="0">
                <a:solidFill>
                  <a:srgbClr val="FA9A42">
                    <a:lumMod val="20000"/>
                    <a:lumOff val="80000"/>
                  </a:srgbClr>
                </a:solidFill>
                <a:latin typeface="Arial" panose="020B0604020202020204" pitchFamily="34" charset="0"/>
                <a:ea typeface="Times New Roman" panose="02020603050405020304" pitchFamily="18" charset="0"/>
                <a:cs typeface="Arial" panose="020B0604020202020204" pitchFamily="34" charset="0"/>
              </a:rPr>
              <a:t>Hierarchical and fragmented system undermines human connection, shared, purpose, and trust </a:t>
            </a:r>
            <a:endParaRPr lang="en-US" sz="1400" i="1" dirty="0">
              <a:solidFill>
                <a:srgbClr val="FA9A42">
                  <a:lumMod val="20000"/>
                  <a:lumOff val="80000"/>
                </a:srgbClr>
              </a:solidFill>
              <a:latin typeface="Arial" panose="020B0604020202020204" pitchFamily="34" charset="0"/>
              <a:cs typeface="Arial" panose="020B0604020202020204" pitchFamily="34" charset="0"/>
            </a:endParaRPr>
          </a:p>
        </p:txBody>
      </p:sp>
      <p:sp>
        <p:nvSpPr>
          <p:cNvPr id="45" name="TextBox 44">
            <a:extLst>
              <a:ext uri="{FF2B5EF4-FFF2-40B4-BE49-F238E27FC236}">
                <a16:creationId xmlns:a16="http://schemas.microsoft.com/office/drawing/2014/main" id="{C4C026D6-E01D-FE40-B3BC-13787A42118A}"/>
              </a:ext>
            </a:extLst>
          </p:cNvPr>
          <p:cNvSpPr txBox="1"/>
          <p:nvPr/>
        </p:nvSpPr>
        <p:spPr>
          <a:xfrm>
            <a:off x="4355022" y="6183191"/>
            <a:ext cx="3300723" cy="369204"/>
          </a:xfrm>
          <a:prstGeom prst="rect">
            <a:avLst/>
          </a:prstGeom>
          <a:noFill/>
        </p:spPr>
        <p:txBody>
          <a:bodyPr wrap="square">
            <a:spAutoFit/>
          </a:bodyPr>
          <a:lstStyle/>
          <a:p>
            <a:pPr algn="ctr" defTabSz="914126"/>
            <a:r>
              <a:rPr lang="en-US" sz="1799" i="1" dirty="0">
                <a:solidFill>
                  <a:prstClr val="white"/>
                </a:solidFill>
                <a:latin typeface="Arial" panose="020B0604020202020204" pitchFamily="34" charset="0"/>
                <a:ea typeface="Times New Roman" panose="02020603050405020304" pitchFamily="18" charset="0"/>
                <a:cs typeface="Arial" panose="020B0604020202020204" pitchFamily="34" charset="0"/>
              </a:rPr>
              <a:t>Build community; share power</a:t>
            </a:r>
            <a:endParaRPr lang="en-US" sz="1799" dirty="0">
              <a:solidFill>
                <a:prstClr val="black"/>
              </a:solidFill>
              <a:latin typeface="Neue Haas Grotesk Text Pro"/>
            </a:endParaRPr>
          </a:p>
        </p:txBody>
      </p:sp>
      <p:sp>
        <p:nvSpPr>
          <p:cNvPr id="46" name="TextBox 45">
            <a:extLst>
              <a:ext uri="{FF2B5EF4-FFF2-40B4-BE49-F238E27FC236}">
                <a16:creationId xmlns:a16="http://schemas.microsoft.com/office/drawing/2014/main" id="{9391376D-4DF5-EF5C-7906-98B0AA1509E4}"/>
              </a:ext>
            </a:extLst>
          </p:cNvPr>
          <p:cNvSpPr txBox="1"/>
          <p:nvPr/>
        </p:nvSpPr>
        <p:spPr>
          <a:xfrm>
            <a:off x="4109180" y="908945"/>
            <a:ext cx="3696561" cy="323165"/>
          </a:xfrm>
          <a:prstGeom prst="rect">
            <a:avLst/>
          </a:prstGeom>
          <a:noFill/>
        </p:spPr>
        <p:txBody>
          <a:bodyPr wrap="square">
            <a:spAutoFit/>
          </a:bodyPr>
          <a:lstStyle/>
          <a:p>
            <a:pPr algn="ctr" defTabSz="914126"/>
            <a:r>
              <a:rPr lang="en-US" sz="1500" b="1" i="1" dirty="0">
                <a:solidFill>
                  <a:prstClr val="white"/>
                </a:solidFill>
                <a:latin typeface="Arial" panose="020B0604020202020204" pitchFamily="34" charset="0"/>
                <a:ea typeface="Times New Roman" panose="02020603050405020304" pitchFamily="18" charset="0"/>
                <a:cs typeface="Arial" panose="020B0604020202020204" pitchFamily="34" charset="0"/>
              </a:rPr>
              <a:t>Two-Sided Model of Systems Change</a:t>
            </a:r>
            <a:endParaRPr lang="en-US" sz="1500" b="1" dirty="0">
              <a:solidFill>
                <a:prstClr val="black"/>
              </a:solidFill>
              <a:latin typeface="Neue Haas Grotesk Text Pro"/>
            </a:endParaRPr>
          </a:p>
        </p:txBody>
      </p:sp>
      <p:sp>
        <p:nvSpPr>
          <p:cNvPr id="47" name="Title 1">
            <a:extLst>
              <a:ext uri="{FF2B5EF4-FFF2-40B4-BE49-F238E27FC236}">
                <a16:creationId xmlns:a16="http://schemas.microsoft.com/office/drawing/2014/main" id="{D7C401D9-F622-8796-A003-3995AC005766}"/>
              </a:ext>
            </a:extLst>
          </p:cNvPr>
          <p:cNvSpPr txBox="1">
            <a:spLocks/>
          </p:cNvSpPr>
          <p:nvPr/>
        </p:nvSpPr>
        <p:spPr>
          <a:xfrm>
            <a:off x="-1" y="-4994"/>
            <a:ext cx="5633523" cy="739801"/>
          </a:xfrm>
          <a:prstGeom prst="rect">
            <a:avLst/>
          </a:prstGeom>
        </p:spPr>
        <p:txBody>
          <a:bodyPr vert="horz" lIns="91416" tIns="45708" rIns="91416" bIns="45708" rtlCol="0" anchor="ctr">
            <a:normAutofit fontScale="90000"/>
          </a:bodyPr>
          <a:lstStyle>
            <a:lvl1pPr algn="l" defTabSz="914400" rtl="0" eaLnBrk="1" latinLnBrk="0" hangingPunct="1">
              <a:lnSpc>
                <a:spcPct val="90000"/>
              </a:lnSpc>
              <a:spcBef>
                <a:spcPct val="0"/>
              </a:spcBef>
              <a:buNone/>
              <a:defRPr sz="4400" b="0" i="0" kern="1200">
                <a:solidFill>
                  <a:schemeClr val="bg1"/>
                </a:solidFill>
                <a:latin typeface="Futura Medium" panose="020B0602020204020303" pitchFamily="34" charset="-79"/>
                <a:ea typeface="+mj-ea"/>
                <a:cs typeface="Futura Medium" panose="020B0602020204020303" pitchFamily="34" charset="-79"/>
              </a:defRPr>
            </a:lvl1pPr>
          </a:lstStyle>
          <a:p>
            <a:pPr defTabSz="914126"/>
            <a:r>
              <a:rPr lang="en-US" sz="4399" dirty="0">
                <a:solidFill>
                  <a:prstClr val="white"/>
                </a:solidFill>
              </a:rPr>
              <a:t>Our</a:t>
            </a:r>
            <a:r>
              <a:rPr lang="en-US" sz="4399" dirty="0">
                <a:solidFill>
                  <a:srgbClr val="FFDE82"/>
                </a:solidFill>
              </a:rPr>
              <a:t> </a:t>
            </a:r>
            <a:r>
              <a:rPr lang="en-US" sz="4399" dirty="0">
                <a:solidFill>
                  <a:prstClr val="white"/>
                </a:solidFill>
              </a:rPr>
              <a:t>Theory of Change</a:t>
            </a:r>
          </a:p>
        </p:txBody>
      </p:sp>
      <p:sp>
        <p:nvSpPr>
          <p:cNvPr id="15" name="Rounded Rectangle 14">
            <a:extLst>
              <a:ext uri="{FF2B5EF4-FFF2-40B4-BE49-F238E27FC236}">
                <a16:creationId xmlns:a16="http://schemas.microsoft.com/office/drawing/2014/main" id="{664FD1E5-BB0C-44C6-B626-4D54293CFA85}"/>
              </a:ext>
            </a:extLst>
          </p:cNvPr>
          <p:cNvSpPr/>
          <p:nvPr/>
        </p:nvSpPr>
        <p:spPr>
          <a:xfrm>
            <a:off x="137233" y="2332251"/>
            <a:ext cx="1276018" cy="1219633"/>
          </a:xfrm>
          <a:prstGeom prst="roundRect">
            <a:avLst/>
          </a:prstGeom>
          <a:solidFill>
            <a:srgbClr val="D04B6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126"/>
            <a:r>
              <a:rPr lang="en-US" sz="1100" i="1" dirty="0">
                <a:solidFill>
                  <a:prstClr val="white"/>
                </a:solidFill>
                <a:latin typeface="Arial" panose="020B0604020202020204" pitchFamily="34" charset="0"/>
                <a:cs typeface="Arial" panose="020B0604020202020204" pitchFamily="34" charset="0"/>
              </a:rPr>
              <a:t>Lack of connection &amp; psychological safety</a:t>
            </a:r>
          </a:p>
        </p:txBody>
      </p:sp>
      <p:sp>
        <p:nvSpPr>
          <p:cNvPr id="17" name="Rounded Rectangle 16">
            <a:extLst>
              <a:ext uri="{FF2B5EF4-FFF2-40B4-BE49-F238E27FC236}">
                <a16:creationId xmlns:a16="http://schemas.microsoft.com/office/drawing/2014/main" id="{7C081AD0-7102-9873-6F82-A7AEB923F7B9}"/>
              </a:ext>
            </a:extLst>
          </p:cNvPr>
          <p:cNvSpPr/>
          <p:nvPr/>
        </p:nvSpPr>
        <p:spPr>
          <a:xfrm>
            <a:off x="2296445" y="2327294"/>
            <a:ext cx="1276018" cy="1219633"/>
          </a:xfrm>
          <a:prstGeom prst="roundRect">
            <a:avLst/>
          </a:prstGeom>
          <a:solidFill>
            <a:srgbClr val="D04B6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126"/>
            <a:r>
              <a:rPr lang="en-US" sz="1100" i="1" dirty="0">
                <a:solidFill>
                  <a:prstClr val="white"/>
                </a:solidFill>
                <a:latin typeface="Arial" panose="020B0604020202020204" pitchFamily="34" charset="0"/>
                <a:cs typeface="Arial" panose="020B0604020202020204" pitchFamily="34" charset="0"/>
              </a:rPr>
              <a:t>Relational practices not seen as essential</a:t>
            </a:r>
          </a:p>
        </p:txBody>
      </p:sp>
      <p:sp>
        <p:nvSpPr>
          <p:cNvPr id="19" name="Rounded Rectangle 18">
            <a:extLst>
              <a:ext uri="{FF2B5EF4-FFF2-40B4-BE49-F238E27FC236}">
                <a16:creationId xmlns:a16="http://schemas.microsoft.com/office/drawing/2014/main" id="{0E71B2E9-E851-B02D-7576-616A80928408}"/>
              </a:ext>
            </a:extLst>
          </p:cNvPr>
          <p:cNvSpPr/>
          <p:nvPr/>
        </p:nvSpPr>
        <p:spPr>
          <a:xfrm>
            <a:off x="1275749" y="4726844"/>
            <a:ext cx="1276018" cy="1219633"/>
          </a:xfrm>
          <a:prstGeom prst="roundRect">
            <a:avLst/>
          </a:prstGeom>
          <a:solidFill>
            <a:srgbClr val="D04B6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126"/>
            <a:r>
              <a:rPr lang="en-US" sz="1100" i="1" dirty="0">
                <a:solidFill>
                  <a:prstClr val="white"/>
                </a:solidFill>
                <a:latin typeface="Arial" panose="020B0604020202020204" pitchFamily="34" charset="0"/>
                <a:cs typeface="Arial" panose="020B0604020202020204" pitchFamily="34" charset="0"/>
              </a:rPr>
              <a:t>“Bottom-line” focused culture</a:t>
            </a:r>
          </a:p>
        </p:txBody>
      </p:sp>
      <p:sp>
        <p:nvSpPr>
          <p:cNvPr id="24" name="Rounded Rectangle 23">
            <a:extLst>
              <a:ext uri="{FF2B5EF4-FFF2-40B4-BE49-F238E27FC236}">
                <a16:creationId xmlns:a16="http://schemas.microsoft.com/office/drawing/2014/main" id="{61319CB4-5896-C32A-0332-FDA0B4D1FCC4}"/>
              </a:ext>
            </a:extLst>
          </p:cNvPr>
          <p:cNvSpPr/>
          <p:nvPr/>
        </p:nvSpPr>
        <p:spPr>
          <a:xfrm>
            <a:off x="9533914" y="4641924"/>
            <a:ext cx="1276018" cy="1219633"/>
          </a:xfrm>
          <a:prstGeom prst="roundRect">
            <a:avLst/>
          </a:prstGeom>
          <a:solidFill>
            <a:srgbClr val="2BB67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126"/>
            <a:r>
              <a:rPr lang="en-US" sz="1100" i="1" dirty="0">
                <a:solidFill>
                  <a:prstClr val="white"/>
                </a:solidFill>
                <a:latin typeface="Arial" panose="020B0604020202020204" pitchFamily="34" charset="0"/>
                <a:cs typeface="Arial" panose="020B0604020202020204" pitchFamily="34" charset="0"/>
              </a:rPr>
              <a:t>Core teams catalyze systems change within healthcare</a:t>
            </a:r>
          </a:p>
        </p:txBody>
      </p:sp>
      <p:sp>
        <p:nvSpPr>
          <p:cNvPr id="26" name="Rounded Rectangle 25">
            <a:extLst>
              <a:ext uri="{FF2B5EF4-FFF2-40B4-BE49-F238E27FC236}">
                <a16:creationId xmlns:a16="http://schemas.microsoft.com/office/drawing/2014/main" id="{D6EA3A07-9F15-A2F9-628D-256CA9EC4DE7}"/>
              </a:ext>
            </a:extLst>
          </p:cNvPr>
          <p:cNvSpPr/>
          <p:nvPr/>
        </p:nvSpPr>
        <p:spPr>
          <a:xfrm>
            <a:off x="10703268" y="2310208"/>
            <a:ext cx="1276018" cy="1219633"/>
          </a:xfrm>
          <a:prstGeom prst="roundRect">
            <a:avLst/>
          </a:prstGeom>
          <a:solidFill>
            <a:srgbClr val="2BB67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126"/>
            <a:r>
              <a:rPr lang="en-US" sz="1100" i="1" dirty="0">
                <a:solidFill>
                  <a:prstClr val="white"/>
                </a:solidFill>
                <a:latin typeface="Arial" panose="020B0604020202020204" pitchFamily="34" charset="0"/>
                <a:cs typeface="Arial" panose="020B0604020202020204" pitchFamily="34" charset="0"/>
              </a:rPr>
              <a:t>Strong relational culture: people feel a sense of belonging and  agency</a:t>
            </a:r>
          </a:p>
        </p:txBody>
      </p:sp>
      <p:sp>
        <p:nvSpPr>
          <p:cNvPr id="28" name="Rounded Rectangle 27">
            <a:extLst>
              <a:ext uri="{FF2B5EF4-FFF2-40B4-BE49-F238E27FC236}">
                <a16:creationId xmlns:a16="http://schemas.microsoft.com/office/drawing/2014/main" id="{259F28E7-0417-EA33-5EF5-F9F67F7A3DDA}"/>
              </a:ext>
            </a:extLst>
          </p:cNvPr>
          <p:cNvSpPr/>
          <p:nvPr/>
        </p:nvSpPr>
        <p:spPr>
          <a:xfrm>
            <a:off x="8418384" y="2327294"/>
            <a:ext cx="1276018" cy="1219633"/>
          </a:xfrm>
          <a:prstGeom prst="roundRect">
            <a:avLst/>
          </a:prstGeom>
          <a:solidFill>
            <a:srgbClr val="2BB67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126"/>
            <a:r>
              <a:rPr lang="en-US" sz="1100" i="1" dirty="0">
                <a:solidFill>
                  <a:prstClr val="white"/>
                </a:solidFill>
                <a:latin typeface="Arial" panose="020B0604020202020204" pitchFamily="34" charset="0"/>
                <a:cs typeface="Arial" panose="020B0604020202020204" pitchFamily="34" charset="0"/>
              </a:rPr>
              <a:t>Relational practices are learned, applied, and sustained</a:t>
            </a:r>
          </a:p>
        </p:txBody>
      </p:sp>
      <p:sp>
        <p:nvSpPr>
          <p:cNvPr id="9" name="TextBox 8">
            <a:extLst>
              <a:ext uri="{FF2B5EF4-FFF2-40B4-BE49-F238E27FC236}">
                <a16:creationId xmlns:a16="http://schemas.microsoft.com/office/drawing/2014/main" id="{2E11725B-C54D-4CDB-A6B3-D14BD9BE29BB}"/>
              </a:ext>
            </a:extLst>
          </p:cNvPr>
          <p:cNvSpPr txBox="1"/>
          <p:nvPr/>
        </p:nvSpPr>
        <p:spPr>
          <a:xfrm>
            <a:off x="3918202" y="2974295"/>
            <a:ext cx="4174361" cy="2769989"/>
          </a:xfrm>
          <a:prstGeom prst="rect">
            <a:avLst/>
          </a:prstGeom>
          <a:noFill/>
        </p:spPr>
        <p:txBody>
          <a:bodyPr wrap="square">
            <a:spAutoFit/>
          </a:bodyPr>
          <a:lstStyle/>
          <a:p>
            <a:pPr algn="ctr" defTabSz="914126">
              <a:spcAft>
                <a:spcPts val="600"/>
              </a:spcAft>
            </a:pPr>
            <a:r>
              <a:rPr lang="en-US" sz="1600" b="1" u="sng" dirty="0">
                <a:solidFill>
                  <a:prstClr val="white"/>
                </a:solidFill>
                <a:latin typeface="Arial" panose="020B0604020202020204" pitchFamily="34" charset="0"/>
                <a:cs typeface="Arial" panose="020B0604020202020204" pitchFamily="34" charset="0"/>
              </a:rPr>
              <a:t>Core Relational Practices</a:t>
            </a:r>
          </a:p>
          <a:p>
            <a:pPr marL="342797" indent="-342797" defTabSz="914126">
              <a:spcAft>
                <a:spcPts val="600"/>
              </a:spcAft>
              <a:buFont typeface="+mj-lt"/>
              <a:buAutoNum type="arabicPeriod"/>
            </a:pPr>
            <a:r>
              <a:rPr lang="en-US" sz="1600" dirty="0">
                <a:solidFill>
                  <a:prstClr val="white"/>
                </a:solidFill>
                <a:latin typeface="Arial" panose="020B0604020202020204" pitchFamily="34" charset="0"/>
                <a:cs typeface="Arial" panose="020B0604020202020204" pitchFamily="34" charset="0"/>
              </a:rPr>
              <a:t>Cultivating Belonging &amp; Psychological Safety </a:t>
            </a:r>
          </a:p>
          <a:p>
            <a:pPr marL="342797" indent="-342797" defTabSz="914126">
              <a:spcAft>
                <a:spcPts val="600"/>
              </a:spcAft>
              <a:buFont typeface="+mj-lt"/>
              <a:buAutoNum type="arabicPeriod"/>
            </a:pPr>
            <a:r>
              <a:rPr lang="en-US" sz="1600" dirty="0">
                <a:solidFill>
                  <a:prstClr val="white"/>
                </a:solidFill>
                <a:latin typeface="Arial" panose="020B0604020202020204" pitchFamily="34" charset="0"/>
                <a:cs typeface="Arial" panose="020B0604020202020204" pitchFamily="34" charset="0"/>
              </a:rPr>
              <a:t>Sharing Power &amp; Decision-Making </a:t>
            </a:r>
          </a:p>
          <a:p>
            <a:pPr marL="342797" indent="-342797" defTabSz="914126">
              <a:spcAft>
                <a:spcPts val="600"/>
              </a:spcAft>
              <a:buFont typeface="+mj-lt"/>
              <a:buAutoNum type="arabicPeriod"/>
            </a:pPr>
            <a:r>
              <a:rPr lang="en-US" sz="1600" dirty="0">
                <a:solidFill>
                  <a:prstClr val="white"/>
                </a:solidFill>
                <a:latin typeface="Arial" panose="020B0604020202020204" pitchFamily="34" charset="0"/>
                <a:cs typeface="Arial" panose="020B0604020202020204" pitchFamily="34" charset="0"/>
              </a:rPr>
              <a:t>Co-Creating Relational Norms </a:t>
            </a:r>
          </a:p>
          <a:p>
            <a:pPr marL="342797" indent="-342797" defTabSz="914126">
              <a:spcAft>
                <a:spcPts val="600"/>
              </a:spcAft>
              <a:buFont typeface="+mj-lt"/>
              <a:buAutoNum type="arabicPeriod"/>
            </a:pPr>
            <a:r>
              <a:rPr lang="en-US" sz="1600" dirty="0">
                <a:solidFill>
                  <a:prstClr val="white"/>
                </a:solidFill>
                <a:latin typeface="Arial" panose="020B0604020202020204" pitchFamily="34" charset="0"/>
                <a:cs typeface="Arial" panose="020B0604020202020204" pitchFamily="34" charset="0"/>
              </a:rPr>
              <a:t>Storytelling &amp; Strengths-Based Seeing </a:t>
            </a:r>
          </a:p>
          <a:p>
            <a:pPr marL="342797" indent="-342797" defTabSz="914126">
              <a:spcAft>
                <a:spcPts val="600"/>
              </a:spcAft>
              <a:buFont typeface="+mj-lt"/>
              <a:buAutoNum type="arabicPeriod"/>
            </a:pPr>
            <a:r>
              <a:rPr lang="en-US" sz="1600" dirty="0">
                <a:solidFill>
                  <a:prstClr val="white"/>
                </a:solidFill>
                <a:latin typeface="Arial" panose="020B0604020202020204" pitchFamily="34" charset="0"/>
                <a:cs typeface="Arial" panose="020B0604020202020204" pitchFamily="34" charset="0"/>
              </a:rPr>
              <a:t>Bridging Across Differences </a:t>
            </a:r>
          </a:p>
          <a:p>
            <a:pPr marL="342797" indent="-342797" defTabSz="914126">
              <a:spcAft>
                <a:spcPts val="600"/>
              </a:spcAft>
              <a:buFont typeface="+mj-lt"/>
              <a:buAutoNum type="arabicPeriod"/>
            </a:pPr>
            <a:r>
              <a:rPr lang="en-US" sz="1600" dirty="0">
                <a:solidFill>
                  <a:prstClr val="white"/>
                </a:solidFill>
                <a:latin typeface="Arial" panose="020B0604020202020204" pitchFamily="34" charset="0"/>
                <a:cs typeface="Arial" panose="020B0604020202020204" pitchFamily="34" charset="0"/>
              </a:rPr>
              <a:t>Addressing Conflict and Repairing Rupture  </a:t>
            </a:r>
          </a:p>
        </p:txBody>
      </p:sp>
      <p:pic>
        <p:nvPicPr>
          <p:cNvPr id="13" name="Picture 12">
            <a:extLst>
              <a:ext uri="{FF2B5EF4-FFF2-40B4-BE49-F238E27FC236}">
                <a16:creationId xmlns:a16="http://schemas.microsoft.com/office/drawing/2014/main" id="{2AD327A9-A145-37CC-214D-53DB293FDB76}"/>
              </a:ext>
            </a:extLst>
          </p:cNvPr>
          <p:cNvPicPr>
            <a:picLocks noChangeAspect="1"/>
          </p:cNvPicPr>
          <p:nvPr/>
        </p:nvPicPr>
        <p:blipFill>
          <a:blip r:embed="rId3"/>
          <a:srcRect/>
          <a:stretch/>
        </p:blipFill>
        <p:spPr>
          <a:xfrm>
            <a:off x="6414615" y="1621983"/>
            <a:ext cx="1417652" cy="945102"/>
          </a:xfrm>
          <a:prstGeom prst="rect">
            <a:avLst/>
          </a:prstGeom>
        </p:spPr>
      </p:pic>
      <p:sp>
        <p:nvSpPr>
          <p:cNvPr id="14" name="Rectangle 13">
            <a:extLst>
              <a:ext uri="{FF2B5EF4-FFF2-40B4-BE49-F238E27FC236}">
                <a16:creationId xmlns:a16="http://schemas.microsoft.com/office/drawing/2014/main" id="{567E6F5D-953B-7F00-2623-7313BB822F14}"/>
              </a:ext>
            </a:extLst>
          </p:cNvPr>
          <p:cNvSpPr/>
          <p:nvPr/>
        </p:nvSpPr>
        <p:spPr>
          <a:xfrm>
            <a:off x="4039342" y="1534825"/>
            <a:ext cx="1833609" cy="1032259"/>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126"/>
            <a:endParaRPr lang="en-US" sz="1799">
              <a:solidFill>
                <a:prstClr val="white"/>
              </a:solidFill>
              <a:latin typeface="Neue Haas Grotesk Text Pro"/>
            </a:endParaRPr>
          </a:p>
        </p:txBody>
      </p:sp>
      <p:pic>
        <p:nvPicPr>
          <p:cNvPr id="12" name="Picture 11" descr="A black background with blue text&#10;&#10;Description automatically generated">
            <a:extLst>
              <a:ext uri="{FF2B5EF4-FFF2-40B4-BE49-F238E27FC236}">
                <a16:creationId xmlns:a16="http://schemas.microsoft.com/office/drawing/2014/main" id="{F21D9C69-ADE9-17B4-0B2C-A6B312458ED0}"/>
              </a:ext>
            </a:extLst>
          </p:cNvPr>
          <p:cNvPicPr>
            <a:picLocks noChangeAspect="1"/>
          </p:cNvPicPr>
          <p:nvPr/>
        </p:nvPicPr>
        <p:blipFill>
          <a:blip r:embed="rId4"/>
          <a:stretch>
            <a:fillRect/>
          </a:stretch>
        </p:blipFill>
        <p:spPr>
          <a:xfrm>
            <a:off x="4246612" y="1717095"/>
            <a:ext cx="1622778" cy="667720"/>
          </a:xfrm>
          <a:prstGeom prst="rect">
            <a:avLst/>
          </a:prstGeom>
        </p:spPr>
      </p:pic>
    </p:spTree>
    <p:extLst>
      <p:ext uri="{BB962C8B-B14F-4D97-AF65-F5344CB8AC3E}">
        <p14:creationId xmlns:p14="http://schemas.microsoft.com/office/powerpoint/2010/main" val="2849073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par>
                                <p:cTn id="8" presetID="9" presetClass="entr" presetSubtype="0" fill="hold" grpId="0" nodeType="withEffect">
                                  <p:stCondLst>
                                    <p:cond delay="0"/>
                                  </p:stCondLst>
                                  <p:childTnLst>
                                    <p:set>
                                      <p:cBhvr>
                                        <p:cTn id="9" dur="1" fill="hold">
                                          <p:stCondLst>
                                            <p:cond delay="0"/>
                                          </p:stCondLst>
                                        </p:cTn>
                                        <p:tgtEl>
                                          <p:spTgt spid="43"/>
                                        </p:tgtEl>
                                        <p:attrNameLst>
                                          <p:attrName>style.visibility</p:attrName>
                                        </p:attrNameLst>
                                      </p:cBhvr>
                                      <p:to>
                                        <p:strVal val="visible"/>
                                      </p:to>
                                    </p:set>
                                    <p:animEffect transition="in" filter="dissolve">
                                      <p:cBhvr>
                                        <p:cTn id="10" dur="500"/>
                                        <p:tgtEl>
                                          <p:spTgt spid="43"/>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dissolve">
                                      <p:cBhvr>
                                        <p:cTn id="15" dur="500"/>
                                        <p:tgtEl>
                                          <p:spTgt spid="15"/>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17"/>
                                        </p:tgtEl>
                                        <p:attrNameLst>
                                          <p:attrName>style.visibility</p:attrName>
                                        </p:attrNameLst>
                                      </p:cBhvr>
                                      <p:to>
                                        <p:strVal val="visible"/>
                                      </p:to>
                                    </p:set>
                                    <p:animEffect transition="in" filter="dissolve">
                                      <p:cBhvr>
                                        <p:cTn id="18" dur="500"/>
                                        <p:tgtEl>
                                          <p:spTgt spid="17"/>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dissolve">
                                      <p:cBhvr>
                                        <p:cTn id="21" dur="500"/>
                                        <p:tgtEl>
                                          <p:spTgt spid="19"/>
                                        </p:tgtEl>
                                      </p:cBhvr>
                                    </p:animEffect>
                                  </p:childTnLst>
                                </p:cTn>
                              </p:par>
                              <p:par>
                                <p:cTn id="22" presetID="9" presetClass="entr" presetSubtype="0" fill="hold" grpId="1"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dissolve">
                                      <p:cBhvr>
                                        <p:cTn id="24" dur="500"/>
                                        <p:tgtEl>
                                          <p:spTgt spid="10"/>
                                        </p:tgtEl>
                                      </p:cBhvr>
                                    </p:animEffect>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grpId="0" nodeType="click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dissolve">
                                      <p:cBhvr>
                                        <p:cTn id="29" dur="500"/>
                                        <p:tgtEl>
                                          <p:spTgt spid="10"/>
                                        </p:tgtEl>
                                      </p:cBhvr>
                                    </p:animEffect>
                                  </p:childTnLst>
                                </p:cTn>
                              </p:par>
                              <p:par>
                                <p:cTn id="30" presetID="9" presetClass="entr" presetSubtype="0" fill="hold" grpId="0" nodeType="with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dissolve">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46"/>
                                        </p:tgtEl>
                                        <p:attrNameLst>
                                          <p:attrName>style.visibility</p:attrName>
                                        </p:attrNameLst>
                                      </p:cBhvr>
                                      <p:to>
                                        <p:strVal val="visible"/>
                                      </p:to>
                                    </p:set>
                                    <p:animEffect transition="in" filter="dissolve">
                                      <p:cBhvr>
                                        <p:cTn id="37" dur="500"/>
                                        <p:tgtEl>
                                          <p:spTgt spid="46"/>
                                        </p:tgtEl>
                                      </p:cBhvr>
                                    </p:animEffect>
                                  </p:childTnLst>
                                </p:cTn>
                              </p:par>
                              <p:par>
                                <p:cTn id="38" presetID="1" presetClass="entr" presetSubtype="0" fill="hold" nodeType="withEffect">
                                  <p:stCondLst>
                                    <p:cond delay="0"/>
                                  </p:stCondLst>
                                  <p:childTnLst>
                                    <p:set>
                                      <p:cBhvr>
                                        <p:cTn id="39" dur="1" fill="hold">
                                          <p:stCondLst>
                                            <p:cond delay="0"/>
                                          </p:stCondLst>
                                        </p:cTn>
                                        <p:tgtEl>
                                          <p:spTgt spid="13"/>
                                        </p:tgtEl>
                                        <p:attrNameLst>
                                          <p:attrName>style.visibility</p:attrName>
                                        </p:attrNameLst>
                                      </p:cBhvr>
                                      <p:to>
                                        <p:strVal val="visible"/>
                                      </p:to>
                                    </p:set>
                                  </p:childTnLst>
                                </p:cTn>
                              </p:par>
                              <p:par>
                                <p:cTn id="40" presetID="1" presetClass="entr" presetSubtype="0" fill="hold" nodeType="withEffect">
                                  <p:stCondLst>
                                    <p:cond delay="0"/>
                                  </p:stCondLst>
                                  <p:childTnLst>
                                    <p:set>
                                      <p:cBhvr>
                                        <p:cTn id="41" dur="1" fill="hold">
                                          <p:stCondLst>
                                            <p:cond delay="0"/>
                                          </p:stCondLst>
                                        </p:cTn>
                                        <p:tgtEl>
                                          <p:spTgt spid="12"/>
                                        </p:tgtEl>
                                        <p:attrNameLst>
                                          <p:attrName>style.visibility</p:attrName>
                                        </p:attrNameLst>
                                      </p:cBhvr>
                                      <p:to>
                                        <p:strVal val="visible"/>
                                      </p:to>
                                    </p:set>
                                  </p:childTnLst>
                                </p:cTn>
                              </p:par>
                              <p:par>
                                <p:cTn id="42" presetID="9" presetClass="entr" presetSubtype="0" fill="hold" grpId="0" nodeType="withEffect">
                                  <p:stCondLst>
                                    <p:cond delay="0"/>
                                  </p:stCondLst>
                                  <p:childTnLst>
                                    <p:set>
                                      <p:cBhvr>
                                        <p:cTn id="43" dur="1" fill="hold">
                                          <p:stCondLst>
                                            <p:cond delay="0"/>
                                          </p:stCondLst>
                                        </p:cTn>
                                        <p:tgtEl>
                                          <p:spTgt spid="41"/>
                                        </p:tgtEl>
                                        <p:attrNameLst>
                                          <p:attrName>style.visibility</p:attrName>
                                        </p:attrNameLst>
                                      </p:cBhvr>
                                      <p:to>
                                        <p:strVal val="visible"/>
                                      </p:to>
                                    </p:set>
                                    <p:animEffect transition="in" filter="dissolve">
                                      <p:cBhvr>
                                        <p:cTn id="44" dur="500"/>
                                        <p:tgtEl>
                                          <p:spTgt spid="41"/>
                                        </p:tgtEl>
                                      </p:cBhvr>
                                    </p:animEffect>
                                  </p:childTnLst>
                                </p:cTn>
                              </p:par>
                              <p:par>
                                <p:cTn id="45" presetID="1" presetClass="entr" presetSubtype="0" fill="hold" grpId="0" nodeType="with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childTnLst>
                          </p:cTn>
                        </p:par>
                        <p:par>
                          <p:cTn id="47" fill="hold">
                            <p:stCondLst>
                              <p:cond delay="500"/>
                            </p:stCondLst>
                            <p:childTnLst>
                              <p:par>
                                <p:cTn id="48" presetID="1" presetClass="entr" presetSubtype="0" fill="hold" grpId="0" nodeType="afterEffect">
                                  <p:stCondLst>
                                    <p:cond delay="0"/>
                                  </p:stCondLst>
                                  <p:childTnLst>
                                    <p:set>
                                      <p:cBhvr>
                                        <p:cTn id="49" dur="1" fill="hold">
                                          <p:stCondLst>
                                            <p:cond delay="0"/>
                                          </p:stCondLst>
                                        </p:cTn>
                                        <p:tgtEl>
                                          <p:spTgt spid="9"/>
                                        </p:tgtEl>
                                        <p:attrNameLst>
                                          <p:attrName>style.visibility</p:attrName>
                                        </p:attrNameLst>
                                      </p:cBhvr>
                                      <p:to>
                                        <p:strVal val="visible"/>
                                      </p:to>
                                    </p:set>
                                  </p:childTnLst>
                                </p:cTn>
                              </p:par>
                            </p:childTnLst>
                          </p:cTn>
                        </p:par>
                      </p:childTnLst>
                    </p:cTn>
                  </p:par>
                  <p:par>
                    <p:cTn id="50" fill="hold">
                      <p:stCondLst>
                        <p:cond delay="indefinite"/>
                      </p:stCondLst>
                      <p:childTnLst>
                        <p:par>
                          <p:cTn id="51" fill="hold">
                            <p:stCondLst>
                              <p:cond delay="0"/>
                            </p:stCondLst>
                            <p:childTnLst>
                              <p:par>
                                <p:cTn id="52" presetID="9" presetClass="entr" presetSubtype="0" fill="hold" grpId="0" nodeType="clickEffect">
                                  <p:stCondLst>
                                    <p:cond delay="0"/>
                                  </p:stCondLst>
                                  <p:childTnLst>
                                    <p:set>
                                      <p:cBhvr>
                                        <p:cTn id="53" dur="1" fill="hold">
                                          <p:stCondLst>
                                            <p:cond delay="0"/>
                                          </p:stCondLst>
                                        </p:cTn>
                                        <p:tgtEl>
                                          <p:spTgt spid="20"/>
                                        </p:tgtEl>
                                        <p:attrNameLst>
                                          <p:attrName>style.visibility</p:attrName>
                                        </p:attrNameLst>
                                      </p:cBhvr>
                                      <p:to>
                                        <p:strVal val="visible"/>
                                      </p:to>
                                    </p:set>
                                    <p:animEffect transition="in" filter="dissolve">
                                      <p:cBhvr>
                                        <p:cTn id="54" dur="500"/>
                                        <p:tgtEl>
                                          <p:spTgt spid="20"/>
                                        </p:tgtEl>
                                      </p:cBhvr>
                                    </p:animEffect>
                                  </p:childTnLst>
                                </p:cTn>
                              </p:par>
                              <p:par>
                                <p:cTn id="55" presetID="9" presetClass="entr" presetSubtype="0" fill="hold" grpId="0" nodeType="withEffect">
                                  <p:stCondLst>
                                    <p:cond delay="0"/>
                                  </p:stCondLst>
                                  <p:childTnLst>
                                    <p:set>
                                      <p:cBhvr>
                                        <p:cTn id="56" dur="1" fill="hold">
                                          <p:stCondLst>
                                            <p:cond delay="0"/>
                                          </p:stCondLst>
                                        </p:cTn>
                                        <p:tgtEl>
                                          <p:spTgt spid="45"/>
                                        </p:tgtEl>
                                        <p:attrNameLst>
                                          <p:attrName>style.visibility</p:attrName>
                                        </p:attrNameLst>
                                      </p:cBhvr>
                                      <p:to>
                                        <p:strVal val="visible"/>
                                      </p:to>
                                    </p:set>
                                    <p:animEffect transition="in" filter="dissolve">
                                      <p:cBhvr>
                                        <p:cTn id="57" dur="500"/>
                                        <p:tgtEl>
                                          <p:spTgt spid="45"/>
                                        </p:tgtEl>
                                      </p:cBhvr>
                                    </p:animEffect>
                                  </p:childTnLst>
                                </p:cTn>
                              </p:par>
                              <p:par>
                                <p:cTn id="58" presetID="9" presetClass="entr" presetSubtype="0" fill="hold" grpId="0" nodeType="withEffect">
                                  <p:stCondLst>
                                    <p:cond delay="0"/>
                                  </p:stCondLst>
                                  <p:childTnLst>
                                    <p:set>
                                      <p:cBhvr>
                                        <p:cTn id="59" dur="1" fill="hold">
                                          <p:stCondLst>
                                            <p:cond delay="0"/>
                                          </p:stCondLst>
                                        </p:cTn>
                                        <p:tgtEl>
                                          <p:spTgt spid="21"/>
                                        </p:tgtEl>
                                        <p:attrNameLst>
                                          <p:attrName>style.visibility</p:attrName>
                                        </p:attrNameLst>
                                      </p:cBhvr>
                                      <p:to>
                                        <p:strVal val="visible"/>
                                      </p:to>
                                    </p:set>
                                    <p:animEffect transition="in" filter="dissolve">
                                      <p:cBhvr>
                                        <p:cTn id="60" dur="500"/>
                                        <p:tgtEl>
                                          <p:spTgt spid="21"/>
                                        </p:tgtEl>
                                      </p:cBhvr>
                                    </p:animEffect>
                                  </p:childTnLst>
                                </p:cTn>
                              </p:par>
                              <p:par>
                                <p:cTn id="61" presetID="9" presetClass="entr" presetSubtype="0" fill="hold" grpId="0" nodeType="withEffect">
                                  <p:stCondLst>
                                    <p:cond delay="0"/>
                                  </p:stCondLst>
                                  <p:childTnLst>
                                    <p:set>
                                      <p:cBhvr>
                                        <p:cTn id="62" dur="1" fill="hold">
                                          <p:stCondLst>
                                            <p:cond delay="0"/>
                                          </p:stCondLst>
                                        </p:cTn>
                                        <p:tgtEl>
                                          <p:spTgt spid="5"/>
                                        </p:tgtEl>
                                        <p:attrNameLst>
                                          <p:attrName>style.visibility</p:attrName>
                                        </p:attrNameLst>
                                      </p:cBhvr>
                                      <p:to>
                                        <p:strVal val="visible"/>
                                      </p:to>
                                    </p:set>
                                    <p:animEffect transition="in" filter="dissolve">
                                      <p:cBhvr>
                                        <p:cTn id="63" dur="500"/>
                                        <p:tgtEl>
                                          <p:spTgt spid="5"/>
                                        </p:tgtEl>
                                      </p:cBhvr>
                                    </p:animEffect>
                                  </p:childTnLst>
                                </p:cTn>
                              </p:par>
                              <p:par>
                                <p:cTn id="64" presetID="9" presetClass="entr" presetSubtype="0" fill="hold" grpId="0" nodeType="withEffect">
                                  <p:stCondLst>
                                    <p:cond delay="0"/>
                                  </p:stCondLst>
                                  <p:childTnLst>
                                    <p:set>
                                      <p:cBhvr>
                                        <p:cTn id="65" dur="1" fill="hold">
                                          <p:stCondLst>
                                            <p:cond delay="0"/>
                                          </p:stCondLst>
                                        </p:cTn>
                                        <p:tgtEl>
                                          <p:spTgt spid="18"/>
                                        </p:tgtEl>
                                        <p:attrNameLst>
                                          <p:attrName>style.visibility</p:attrName>
                                        </p:attrNameLst>
                                      </p:cBhvr>
                                      <p:to>
                                        <p:strVal val="visible"/>
                                      </p:to>
                                    </p:set>
                                    <p:animEffect transition="in" filter="dissolve">
                                      <p:cBhvr>
                                        <p:cTn id="66" dur="500"/>
                                        <p:tgtEl>
                                          <p:spTgt spid="18"/>
                                        </p:tgtEl>
                                      </p:cBhvr>
                                    </p:animEffect>
                                  </p:childTnLst>
                                </p:cTn>
                              </p:par>
                            </p:childTnLst>
                          </p:cTn>
                        </p:par>
                      </p:childTnLst>
                    </p:cTn>
                  </p:par>
                  <p:par>
                    <p:cTn id="67" fill="hold">
                      <p:stCondLst>
                        <p:cond delay="indefinite"/>
                      </p:stCondLst>
                      <p:childTnLst>
                        <p:par>
                          <p:cTn id="68" fill="hold">
                            <p:stCondLst>
                              <p:cond delay="0"/>
                            </p:stCondLst>
                            <p:childTnLst>
                              <p:par>
                                <p:cTn id="69" presetID="9" presetClass="entr" presetSubtype="0" fill="hold" grpId="0" nodeType="clickEffect">
                                  <p:stCondLst>
                                    <p:cond delay="0"/>
                                  </p:stCondLst>
                                  <p:childTnLst>
                                    <p:set>
                                      <p:cBhvr>
                                        <p:cTn id="70" dur="1" fill="hold">
                                          <p:stCondLst>
                                            <p:cond delay="0"/>
                                          </p:stCondLst>
                                        </p:cTn>
                                        <p:tgtEl>
                                          <p:spTgt spid="28"/>
                                        </p:tgtEl>
                                        <p:attrNameLst>
                                          <p:attrName>style.visibility</p:attrName>
                                        </p:attrNameLst>
                                      </p:cBhvr>
                                      <p:to>
                                        <p:strVal val="visible"/>
                                      </p:to>
                                    </p:set>
                                    <p:animEffect transition="in" filter="dissolve">
                                      <p:cBhvr>
                                        <p:cTn id="71" dur="500"/>
                                        <p:tgtEl>
                                          <p:spTgt spid="28"/>
                                        </p:tgtEl>
                                      </p:cBhvr>
                                    </p:animEffect>
                                  </p:childTnLst>
                                </p:cTn>
                              </p:par>
                              <p:par>
                                <p:cTn id="72" presetID="9" presetClass="entr" presetSubtype="0" fill="hold" grpId="0" nodeType="withEffect">
                                  <p:stCondLst>
                                    <p:cond delay="0"/>
                                  </p:stCondLst>
                                  <p:childTnLst>
                                    <p:set>
                                      <p:cBhvr>
                                        <p:cTn id="73" dur="1" fill="hold">
                                          <p:stCondLst>
                                            <p:cond delay="0"/>
                                          </p:stCondLst>
                                        </p:cTn>
                                        <p:tgtEl>
                                          <p:spTgt spid="26"/>
                                        </p:tgtEl>
                                        <p:attrNameLst>
                                          <p:attrName>style.visibility</p:attrName>
                                        </p:attrNameLst>
                                      </p:cBhvr>
                                      <p:to>
                                        <p:strVal val="visible"/>
                                      </p:to>
                                    </p:set>
                                    <p:animEffect transition="in" filter="dissolve">
                                      <p:cBhvr>
                                        <p:cTn id="74" dur="500"/>
                                        <p:tgtEl>
                                          <p:spTgt spid="26"/>
                                        </p:tgtEl>
                                      </p:cBhvr>
                                    </p:animEffect>
                                  </p:childTnLst>
                                </p:cTn>
                              </p:par>
                              <p:par>
                                <p:cTn id="75" presetID="9" presetClass="entr" presetSubtype="0" fill="hold" grpId="0" nodeType="withEffect">
                                  <p:stCondLst>
                                    <p:cond delay="0"/>
                                  </p:stCondLst>
                                  <p:childTnLst>
                                    <p:set>
                                      <p:cBhvr>
                                        <p:cTn id="76" dur="1" fill="hold">
                                          <p:stCondLst>
                                            <p:cond delay="0"/>
                                          </p:stCondLst>
                                        </p:cTn>
                                        <p:tgtEl>
                                          <p:spTgt spid="24"/>
                                        </p:tgtEl>
                                        <p:attrNameLst>
                                          <p:attrName>style.visibility</p:attrName>
                                        </p:attrNameLst>
                                      </p:cBhvr>
                                      <p:to>
                                        <p:strVal val="visible"/>
                                      </p:to>
                                    </p:set>
                                    <p:animEffect transition="in" filter="dissolve">
                                      <p:cBhvr>
                                        <p:cTn id="77" dur="500"/>
                                        <p:tgtEl>
                                          <p:spTgt spid="24"/>
                                        </p:tgtEl>
                                      </p:cBhvr>
                                    </p:animEffect>
                                  </p:childTnLst>
                                </p:cTn>
                              </p:par>
                            </p:childTnLst>
                          </p:cTn>
                        </p:par>
                      </p:childTnLst>
                    </p:cTn>
                  </p:par>
                  <p:par>
                    <p:cTn id="78" fill="hold">
                      <p:stCondLst>
                        <p:cond delay="indefinite"/>
                      </p:stCondLst>
                      <p:childTnLst>
                        <p:par>
                          <p:cTn id="79" fill="hold">
                            <p:stCondLst>
                              <p:cond delay="0"/>
                            </p:stCondLst>
                            <p:childTnLst>
                              <p:par>
                                <p:cTn id="80" presetID="9" presetClass="entr" presetSubtype="0" fill="hold" grpId="0" nodeType="clickEffect">
                                  <p:stCondLst>
                                    <p:cond delay="0"/>
                                  </p:stCondLst>
                                  <p:childTnLst>
                                    <p:set>
                                      <p:cBhvr>
                                        <p:cTn id="81" dur="1" fill="hold">
                                          <p:stCondLst>
                                            <p:cond delay="0"/>
                                          </p:stCondLst>
                                        </p:cTn>
                                        <p:tgtEl>
                                          <p:spTgt spid="16"/>
                                        </p:tgtEl>
                                        <p:attrNameLst>
                                          <p:attrName>style.visibility</p:attrName>
                                        </p:attrNameLst>
                                      </p:cBhvr>
                                      <p:to>
                                        <p:strVal val="visible"/>
                                      </p:to>
                                    </p:set>
                                    <p:animEffect transition="in" filter="dissolve">
                                      <p:cBhvr>
                                        <p:cTn id="82" dur="500"/>
                                        <p:tgtEl>
                                          <p:spTgt spid="16"/>
                                        </p:tgtEl>
                                      </p:cBhvr>
                                    </p:animEffect>
                                  </p:childTnLst>
                                </p:cTn>
                              </p:par>
                              <p:par>
                                <p:cTn id="83" presetID="9" presetClass="entr" presetSubtype="0" fill="hold" grpId="0" nodeType="withEffect">
                                  <p:stCondLst>
                                    <p:cond delay="0"/>
                                  </p:stCondLst>
                                  <p:childTnLst>
                                    <p:set>
                                      <p:cBhvr>
                                        <p:cTn id="84" dur="1" fill="hold">
                                          <p:stCondLst>
                                            <p:cond delay="0"/>
                                          </p:stCondLst>
                                        </p:cTn>
                                        <p:tgtEl>
                                          <p:spTgt spid="8"/>
                                        </p:tgtEl>
                                        <p:attrNameLst>
                                          <p:attrName>style.visibility</p:attrName>
                                        </p:attrNameLst>
                                      </p:cBhvr>
                                      <p:to>
                                        <p:strVal val="visible"/>
                                      </p:to>
                                    </p:set>
                                    <p:animEffect transition="in" filter="dissolve">
                                      <p:cBhvr>
                                        <p:cTn id="8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animBg="1"/>
      <p:bldP spid="2" grpId="0"/>
      <p:bldP spid="5" grpId="0"/>
      <p:bldP spid="10" grpId="0" animBg="1"/>
      <p:bldP spid="10" grpId="1" animBg="1"/>
      <p:bldP spid="20" grpId="0" animBg="1"/>
      <p:bldP spid="21" grpId="0" animBg="1"/>
      <p:bldP spid="6" grpId="0"/>
      <p:bldP spid="8" grpId="0" animBg="1"/>
      <p:bldP spid="16" grpId="0"/>
      <p:bldP spid="18" grpId="0"/>
      <p:bldP spid="43" grpId="0"/>
      <p:bldP spid="45" grpId="0"/>
      <p:bldP spid="46" grpId="0"/>
      <p:bldP spid="15" grpId="0" animBg="1"/>
      <p:bldP spid="17" grpId="0" animBg="1"/>
      <p:bldP spid="19" grpId="0" animBg="1"/>
      <p:bldP spid="24" grpId="0" animBg="1"/>
      <p:bldP spid="26" grpId="0" animBg="1"/>
      <p:bldP spid="28" grpId="0" animBg="1"/>
      <p:bldP spid="9" grpId="0"/>
      <p:bldP spid="14" grpId="0" animBg="1"/>
    </p:bldLst>
  </p:timing>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F9CC8-3A50-B954-02AD-293DEB2069DD}"/>
              </a:ext>
            </a:extLst>
          </p:cNvPr>
          <p:cNvSpPr>
            <a:spLocks noGrp="1"/>
          </p:cNvSpPr>
          <p:nvPr>
            <p:ph type="title"/>
          </p:nvPr>
        </p:nvSpPr>
        <p:spPr>
          <a:xfrm>
            <a:off x="3057596" y="1809749"/>
            <a:ext cx="6073631" cy="3238502"/>
          </a:xfrm>
        </p:spPr>
        <p:txBody>
          <a:bodyPr wrap="square" anchor="ctr">
            <a:normAutofit/>
          </a:bodyPr>
          <a:lstStyle/>
          <a:p>
            <a:pPr algn="ctr"/>
            <a:r>
              <a:rPr lang="en-US" sz="7400"/>
              <a:t>OUR Impacts</a:t>
            </a:r>
            <a:br>
              <a:rPr lang="en-US" sz="7400"/>
            </a:br>
            <a:r>
              <a:rPr lang="en-US" sz="4000"/>
              <a:t>(OR: what we’ve done)</a:t>
            </a:r>
          </a:p>
        </p:txBody>
      </p:sp>
    </p:spTree>
    <p:extLst>
      <p:ext uri="{BB962C8B-B14F-4D97-AF65-F5344CB8AC3E}">
        <p14:creationId xmlns:p14="http://schemas.microsoft.com/office/powerpoint/2010/main" val="60826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Person wearing a blue glove holding a hand">
            <a:extLst>
              <a:ext uri="{FF2B5EF4-FFF2-40B4-BE49-F238E27FC236}">
                <a16:creationId xmlns:a16="http://schemas.microsoft.com/office/drawing/2014/main" id="{C88B78B1-8262-4017-A8E9-51AA81180ADE}"/>
              </a:ext>
            </a:extLst>
          </p:cNvPr>
          <p:cNvPicPr>
            <a:picLocks noChangeAspect="1"/>
          </p:cNvPicPr>
          <p:nvPr/>
        </p:nvPicPr>
        <p:blipFill>
          <a:blip r:embed="rId3"/>
          <a:srcRect l="22106" r="22106"/>
          <a:stretch/>
        </p:blipFill>
        <p:spPr>
          <a:xfrm>
            <a:off x="6450001" y="10"/>
            <a:ext cx="5738824" cy="6857990"/>
          </a:xfrm>
          <a:custGeom>
            <a:avLst/>
            <a:gdLst>
              <a:gd name="connsiteX0" fmla="*/ 2978348 w 5738824"/>
              <a:gd name="connsiteY0" fmla="*/ 0 h 6858000"/>
              <a:gd name="connsiteX1" fmla="*/ 5738824 w 5738824"/>
              <a:gd name="connsiteY1" fmla="*/ 0 h 6858000"/>
              <a:gd name="connsiteX2" fmla="*/ 5738824 w 5738824"/>
              <a:gd name="connsiteY2" fmla="*/ 6858000 h 6858000"/>
              <a:gd name="connsiteX3" fmla="*/ 0 w 573882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738824" h="6858000">
                <a:moveTo>
                  <a:pt x="2978348" y="0"/>
                </a:moveTo>
                <a:lnTo>
                  <a:pt x="5738824" y="0"/>
                </a:lnTo>
                <a:lnTo>
                  <a:pt x="5738824" y="6858000"/>
                </a:lnTo>
                <a:lnTo>
                  <a:pt x="0" y="6858000"/>
                </a:lnTo>
                <a:close/>
              </a:path>
            </a:pathLst>
          </a:custGeom>
          <a:noFill/>
        </p:spPr>
      </p:pic>
      <p:sp>
        <p:nvSpPr>
          <p:cNvPr id="16" name="Title 2">
            <a:extLst>
              <a:ext uri="{FF2B5EF4-FFF2-40B4-BE49-F238E27FC236}">
                <a16:creationId xmlns:a16="http://schemas.microsoft.com/office/drawing/2014/main" id="{C5AF8463-63DA-4040-A900-79EC0A258910}"/>
              </a:ext>
            </a:extLst>
          </p:cNvPr>
          <p:cNvSpPr>
            <a:spLocks noGrp="1"/>
          </p:cNvSpPr>
          <p:nvPr>
            <p:ph type="title"/>
          </p:nvPr>
        </p:nvSpPr>
        <p:spPr>
          <a:xfrm>
            <a:off x="543161" y="1809750"/>
            <a:ext cx="6073631" cy="3238498"/>
          </a:xfrm>
        </p:spPr>
        <p:txBody>
          <a:bodyPr wrap="square" anchor="ctr">
            <a:normAutofit fontScale="90000"/>
          </a:bodyPr>
          <a:lstStyle/>
          <a:p>
            <a:r>
              <a:rPr lang="en-US" dirty="0"/>
              <a:t>Relational Leadership institute (RLI)</a:t>
            </a:r>
            <a:br>
              <a:rPr lang="en-US" dirty="0"/>
            </a:br>
            <a:br>
              <a:rPr lang="en-US" sz="2700" dirty="0"/>
            </a:br>
            <a:r>
              <a:rPr lang="en-US" sz="4000" dirty="0"/>
              <a:t>(HEALTHCARE COMMUNITY)</a:t>
            </a:r>
          </a:p>
        </p:txBody>
      </p:sp>
      <p:sp>
        <p:nvSpPr>
          <p:cNvPr id="2" name="Rectangle 1">
            <a:extLst>
              <a:ext uri="{FF2B5EF4-FFF2-40B4-BE49-F238E27FC236}">
                <a16:creationId xmlns:a16="http://schemas.microsoft.com/office/drawing/2014/main" id="{2E97145E-56B8-E3EF-F248-ABABC064D37E}"/>
              </a:ext>
            </a:extLst>
          </p:cNvPr>
          <p:cNvSpPr/>
          <p:nvPr/>
        </p:nvSpPr>
        <p:spPr>
          <a:xfrm>
            <a:off x="318655" y="6317673"/>
            <a:ext cx="3103418" cy="374072"/>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Rectangle 2">
            <a:extLst>
              <a:ext uri="{FF2B5EF4-FFF2-40B4-BE49-F238E27FC236}">
                <a16:creationId xmlns:a16="http://schemas.microsoft.com/office/drawing/2014/main" id="{361F0808-63C1-3764-69E6-ECC53D02048B}"/>
              </a:ext>
            </a:extLst>
          </p:cNvPr>
          <p:cNvSpPr/>
          <p:nvPr/>
        </p:nvSpPr>
        <p:spPr>
          <a:xfrm>
            <a:off x="0" y="5121852"/>
            <a:ext cx="3103418" cy="374072"/>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6278143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18E742B-7B25-8B5E-758F-E9AC17BDEB0D}"/>
              </a:ext>
            </a:extLst>
          </p:cNvPr>
          <p:cNvSpPr/>
          <p:nvPr/>
        </p:nvSpPr>
        <p:spPr>
          <a:xfrm>
            <a:off x="10356574" y="6241774"/>
            <a:ext cx="1490869" cy="61622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8" name="Rectangle 7">
            <a:extLst>
              <a:ext uri="{FF2B5EF4-FFF2-40B4-BE49-F238E27FC236}">
                <a16:creationId xmlns:a16="http://schemas.microsoft.com/office/drawing/2014/main" id="{8EAA1756-4365-C4C0-BB4D-2479801A962B}"/>
              </a:ext>
            </a:extLst>
          </p:cNvPr>
          <p:cNvSpPr/>
          <p:nvPr/>
        </p:nvSpPr>
        <p:spPr>
          <a:xfrm>
            <a:off x="428131" y="6390349"/>
            <a:ext cx="2931295" cy="308113"/>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28" name="Shape 242">
            <a:extLst>
              <a:ext uri="{FF2B5EF4-FFF2-40B4-BE49-F238E27FC236}">
                <a16:creationId xmlns:a16="http://schemas.microsoft.com/office/drawing/2014/main" id="{FDCDBE10-4C7B-51F4-0D14-890C0DB47978}"/>
              </a:ext>
            </a:extLst>
          </p:cNvPr>
          <p:cNvSpPr/>
          <p:nvPr/>
        </p:nvSpPr>
        <p:spPr>
          <a:xfrm>
            <a:off x="4261745" y="260129"/>
            <a:ext cx="3855468" cy="595035"/>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p>
            <a:pPr algn="ctr">
              <a:defRPr b="1">
                <a:solidFill>
                  <a:srgbClr val="FFFFFF"/>
                </a:solidFill>
                <a:latin typeface="Helvetica"/>
                <a:ea typeface="Helvetica"/>
                <a:cs typeface="Helvetica"/>
                <a:sym typeface="Helvetica"/>
              </a:defRPr>
            </a:pPr>
            <a:r>
              <a:rPr lang="en-US" sz="3200" b="1" dirty="0">
                <a:solidFill>
                  <a:srgbClr val="4B4B4B"/>
                </a:solidFill>
                <a:latin typeface="Calibri"/>
                <a:cs typeface="Calibri"/>
                <a:sym typeface="Helvetica"/>
              </a:rPr>
              <a:t>What is RLI?</a:t>
            </a:r>
            <a:endParaRPr lang="en-US" dirty="0"/>
          </a:p>
        </p:txBody>
      </p:sp>
      <p:sp>
        <p:nvSpPr>
          <p:cNvPr id="2" name="Flowchart: Connector 32">
            <a:extLst>
              <a:ext uri="{FF2B5EF4-FFF2-40B4-BE49-F238E27FC236}">
                <a16:creationId xmlns:a16="http://schemas.microsoft.com/office/drawing/2014/main" id="{743C5D10-888F-E44D-3D7A-4DC59CB1A176}"/>
              </a:ext>
            </a:extLst>
          </p:cNvPr>
          <p:cNvSpPr/>
          <p:nvPr/>
        </p:nvSpPr>
        <p:spPr>
          <a:xfrm>
            <a:off x="527619" y="3742931"/>
            <a:ext cx="1817932" cy="1823914"/>
          </a:xfrm>
          <a:prstGeom prst="flowChartConnector">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15" name="Oval 14">
            <a:extLst>
              <a:ext uri="{FF2B5EF4-FFF2-40B4-BE49-F238E27FC236}">
                <a16:creationId xmlns:a16="http://schemas.microsoft.com/office/drawing/2014/main" id="{18A11201-AB68-D3C9-E0D0-C5F928A24CD2}"/>
              </a:ext>
            </a:extLst>
          </p:cNvPr>
          <p:cNvSpPr/>
          <p:nvPr/>
        </p:nvSpPr>
        <p:spPr>
          <a:xfrm>
            <a:off x="3484812" y="3746094"/>
            <a:ext cx="1948729" cy="1913920"/>
          </a:xfrm>
          <a:prstGeom prst="ellipse">
            <a:avLst/>
          </a:prstGeom>
          <a:solidFill>
            <a:srgbClr val="4472C4"/>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Calibri"/>
            </a:endParaRPr>
          </a:p>
        </p:txBody>
      </p:sp>
      <p:pic>
        <p:nvPicPr>
          <p:cNvPr id="18" name="Graphic 17" descr="Group success">
            <a:extLst>
              <a:ext uri="{FF2B5EF4-FFF2-40B4-BE49-F238E27FC236}">
                <a16:creationId xmlns:a16="http://schemas.microsoft.com/office/drawing/2014/main" id="{54AC31D6-8FE2-9382-A637-F802896F66D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36086" y="4079964"/>
            <a:ext cx="1246179" cy="1246179"/>
          </a:xfrm>
          <a:prstGeom prst="rect">
            <a:avLst/>
          </a:prstGeom>
        </p:spPr>
      </p:pic>
      <p:sp>
        <p:nvSpPr>
          <p:cNvPr id="27" name="Oval 26">
            <a:extLst>
              <a:ext uri="{FF2B5EF4-FFF2-40B4-BE49-F238E27FC236}">
                <a16:creationId xmlns:a16="http://schemas.microsoft.com/office/drawing/2014/main" id="{2BBD0847-915F-4EC0-4FDB-76650E690295}"/>
              </a:ext>
            </a:extLst>
          </p:cNvPr>
          <p:cNvSpPr/>
          <p:nvPr/>
        </p:nvSpPr>
        <p:spPr>
          <a:xfrm>
            <a:off x="9743228" y="3746095"/>
            <a:ext cx="1948729" cy="19139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pic>
        <p:nvPicPr>
          <p:cNvPr id="30" name="Graphic 29" descr="Plant With Roots with solid fill">
            <a:extLst>
              <a:ext uri="{FF2B5EF4-FFF2-40B4-BE49-F238E27FC236}">
                <a16:creationId xmlns:a16="http://schemas.microsoft.com/office/drawing/2014/main" id="{4F7DDE61-94C9-23FB-5D2D-27BF1831E014}"/>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10155012" y="4078860"/>
            <a:ext cx="1125159" cy="1125159"/>
          </a:xfrm>
          <a:prstGeom prst="rect">
            <a:avLst/>
          </a:prstGeom>
        </p:spPr>
      </p:pic>
      <p:sp>
        <p:nvSpPr>
          <p:cNvPr id="39" name="TextBox 38">
            <a:extLst>
              <a:ext uri="{FF2B5EF4-FFF2-40B4-BE49-F238E27FC236}">
                <a16:creationId xmlns:a16="http://schemas.microsoft.com/office/drawing/2014/main" id="{55F68356-E3E1-CD71-0009-147E570CC74F}"/>
              </a:ext>
            </a:extLst>
          </p:cNvPr>
          <p:cNvSpPr txBox="1"/>
          <p:nvPr/>
        </p:nvSpPr>
        <p:spPr>
          <a:xfrm>
            <a:off x="3001829" y="5761707"/>
            <a:ext cx="2914692" cy="3693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4B4B4B"/>
                </a:solidFill>
                <a:effectLst/>
                <a:uLnTx/>
                <a:uFillTx/>
                <a:latin typeface="Calibri"/>
                <a:ea typeface="+mn-ea"/>
                <a:cs typeface="Calibri"/>
              </a:rPr>
              <a:t>Belonging</a:t>
            </a:r>
          </a:p>
        </p:txBody>
      </p:sp>
      <p:sp>
        <p:nvSpPr>
          <p:cNvPr id="40" name="TextBox 39">
            <a:extLst>
              <a:ext uri="{FF2B5EF4-FFF2-40B4-BE49-F238E27FC236}">
                <a16:creationId xmlns:a16="http://schemas.microsoft.com/office/drawing/2014/main" id="{7E3B1F6F-99EE-C3BD-1D81-86521FDB472A}"/>
              </a:ext>
            </a:extLst>
          </p:cNvPr>
          <p:cNvSpPr txBox="1"/>
          <p:nvPr/>
        </p:nvSpPr>
        <p:spPr>
          <a:xfrm>
            <a:off x="9108592" y="5797658"/>
            <a:ext cx="3122048" cy="369332"/>
          </a:xfrm>
          <a:prstGeom prst="rect">
            <a:avLst/>
          </a:prstGeom>
          <a:noFill/>
        </p:spPr>
        <p:txBody>
          <a:bodyPr wrap="square" lIns="91440" tIns="45720" rIns="91440" bIns="45720" rtlCol="0" anchor="t">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4B4B4B"/>
                </a:solidFill>
                <a:effectLst/>
                <a:uLnTx/>
                <a:uFillTx/>
                <a:latin typeface="Calibri"/>
                <a:ea typeface="+mn-ea"/>
                <a:cs typeface="Calibri"/>
              </a:rPr>
              <a:t>Growth Mindset</a:t>
            </a:r>
          </a:p>
        </p:txBody>
      </p:sp>
      <p:sp>
        <p:nvSpPr>
          <p:cNvPr id="43" name="TextBox 42">
            <a:extLst>
              <a:ext uri="{FF2B5EF4-FFF2-40B4-BE49-F238E27FC236}">
                <a16:creationId xmlns:a16="http://schemas.microsoft.com/office/drawing/2014/main" id="{84444A35-1C75-DBDE-2EA7-588FAB232D2E}"/>
              </a:ext>
            </a:extLst>
          </p:cNvPr>
          <p:cNvSpPr txBox="1"/>
          <p:nvPr/>
        </p:nvSpPr>
        <p:spPr>
          <a:xfrm>
            <a:off x="-11512" y="5764288"/>
            <a:ext cx="2595574" cy="3693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4B4B4B"/>
                </a:solidFill>
                <a:effectLst/>
                <a:uLnTx/>
                <a:uFillTx/>
                <a:latin typeface="Calibri"/>
                <a:ea typeface="+mn-ea"/>
                <a:cs typeface="Calibri"/>
              </a:rPr>
              <a:t>Authenticity</a:t>
            </a:r>
          </a:p>
        </p:txBody>
      </p:sp>
      <p:sp>
        <p:nvSpPr>
          <p:cNvPr id="10" name="Oval 9">
            <a:extLst>
              <a:ext uri="{FF2B5EF4-FFF2-40B4-BE49-F238E27FC236}">
                <a16:creationId xmlns:a16="http://schemas.microsoft.com/office/drawing/2014/main" id="{98CAC056-9A86-6FAB-C995-816678F9402F}"/>
              </a:ext>
            </a:extLst>
          </p:cNvPr>
          <p:cNvSpPr/>
          <p:nvPr/>
        </p:nvSpPr>
        <p:spPr>
          <a:xfrm>
            <a:off x="6693616" y="3742931"/>
            <a:ext cx="1948729" cy="1913920"/>
          </a:xfrm>
          <a:prstGeom prst="ellipse">
            <a:avLst/>
          </a:prstGeom>
          <a:solidFill>
            <a:schemeClr val="accent2"/>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Calibri"/>
            </a:endParaRPr>
          </a:p>
        </p:txBody>
      </p:sp>
      <p:pic>
        <p:nvPicPr>
          <p:cNvPr id="11" name="Graphic 10" descr="Transfer with solid fill">
            <a:extLst>
              <a:ext uri="{FF2B5EF4-FFF2-40B4-BE49-F238E27FC236}">
                <a16:creationId xmlns:a16="http://schemas.microsoft.com/office/drawing/2014/main" id="{4CE6526A-2669-6909-DF5C-3167C7E34726}"/>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7044866" y="4076801"/>
            <a:ext cx="1246179" cy="1246179"/>
          </a:xfrm>
          <a:prstGeom prst="rect">
            <a:avLst/>
          </a:prstGeom>
        </p:spPr>
      </p:pic>
      <p:sp>
        <p:nvSpPr>
          <p:cNvPr id="17" name="TextBox 16">
            <a:extLst>
              <a:ext uri="{FF2B5EF4-FFF2-40B4-BE49-F238E27FC236}">
                <a16:creationId xmlns:a16="http://schemas.microsoft.com/office/drawing/2014/main" id="{681D42EC-ABE7-A39B-CE47-B12C14CC7B5C}"/>
              </a:ext>
            </a:extLst>
          </p:cNvPr>
          <p:cNvSpPr txBox="1"/>
          <p:nvPr/>
        </p:nvSpPr>
        <p:spPr>
          <a:xfrm>
            <a:off x="6193900" y="5761707"/>
            <a:ext cx="2914692" cy="369332"/>
          </a:xfrm>
          <a:prstGeom prst="rect">
            <a:avLst/>
          </a:prstGeom>
          <a:noFill/>
        </p:spPr>
        <p:txBody>
          <a:bodyPr wrap="square" lIns="91440" tIns="45720" rIns="91440" bIns="45720" rtlCol="0" anchor="t">
            <a:spAutoFit/>
          </a:bodyPr>
          <a:lstStyle/>
          <a:p>
            <a:pPr algn="ctr">
              <a:defRPr/>
            </a:pPr>
            <a:r>
              <a:rPr kumimoji="0" lang="en-US" sz="1800" b="1" i="0" u="none" strike="noStrike" kern="1200" cap="none" spc="0" normalizeH="0" baseline="0" noProof="0">
                <a:ln>
                  <a:noFill/>
                </a:ln>
                <a:solidFill>
                  <a:srgbClr val="4B4B4B"/>
                </a:solidFill>
                <a:effectLst/>
                <a:uLnTx/>
                <a:uFillTx/>
                <a:latin typeface="Calibri"/>
                <a:ea typeface="+mn-ea"/>
                <a:cs typeface="Calibri"/>
              </a:rPr>
              <a:t>Interdependence</a:t>
            </a:r>
            <a:endParaRPr lang="en-US" sz="1800" b="0" i="0" u="none" strike="noStrike" kern="1200" cap="none" spc="0" normalizeH="0" baseline="0" noProof="0">
              <a:ln>
                <a:noFill/>
              </a:ln>
              <a:solidFill>
                <a:srgbClr val="4B4B4B"/>
              </a:solidFill>
              <a:effectLst/>
              <a:uLnTx/>
              <a:uFillTx/>
              <a:latin typeface="Calibri"/>
              <a:ea typeface="Calibri"/>
              <a:cs typeface="Calibri"/>
            </a:endParaRPr>
          </a:p>
        </p:txBody>
      </p:sp>
      <p:sp>
        <p:nvSpPr>
          <p:cNvPr id="14" name="TextBox 13">
            <a:extLst>
              <a:ext uri="{FF2B5EF4-FFF2-40B4-BE49-F238E27FC236}">
                <a16:creationId xmlns:a16="http://schemas.microsoft.com/office/drawing/2014/main" id="{10EE6418-79AE-516A-3A1B-2E1256A69BC4}"/>
              </a:ext>
            </a:extLst>
          </p:cNvPr>
          <p:cNvSpPr txBox="1"/>
          <p:nvPr/>
        </p:nvSpPr>
        <p:spPr>
          <a:xfrm>
            <a:off x="575070" y="1138216"/>
            <a:ext cx="11042374" cy="1938992"/>
          </a:xfrm>
          <a:prstGeom prst="rect">
            <a:avLst/>
          </a:prstGeom>
          <a:noFill/>
        </p:spPr>
        <p:txBody>
          <a:bodyPr wrap="square" lIns="91440" tIns="45720" rIns="91440" bIns="45720" anchor="t">
            <a:spAutoFit/>
          </a:bodyPr>
          <a:lstStyle/>
          <a:p>
            <a:r>
              <a:rPr lang="en-US" sz="2400" dirty="0"/>
              <a:t>Relational Leadership (RL) is a </a:t>
            </a:r>
            <a:r>
              <a:rPr lang="en-US" sz="2400" b="1" dirty="0">
                <a:solidFill>
                  <a:schemeClr val="accent2"/>
                </a:solidFill>
              </a:rPr>
              <a:t>human-centered approach to leadership</a:t>
            </a:r>
            <a:r>
              <a:rPr lang="en-US" sz="2400" dirty="0"/>
              <a:t>. It supports participants to unlearn hierarchical ways of being—and learn to</a:t>
            </a:r>
            <a:r>
              <a:rPr lang="en-US" sz="2400" b="1" dirty="0">
                <a:solidFill>
                  <a:schemeClr val="accent2"/>
                </a:solidFill>
              </a:rPr>
              <a:t> build power-with</a:t>
            </a:r>
            <a:r>
              <a:rPr lang="en-US" sz="2400" dirty="0"/>
              <a:t> through promoting </a:t>
            </a:r>
            <a:r>
              <a:rPr lang="en-US" sz="2400" b="1" dirty="0">
                <a:solidFill>
                  <a:schemeClr val="accent2"/>
                </a:solidFill>
              </a:rPr>
              <a:t>relationships, psychological safety, and belonging</a:t>
            </a:r>
            <a:r>
              <a:rPr lang="en-US" sz="2400" dirty="0"/>
              <a:t>.  </a:t>
            </a:r>
          </a:p>
          <a:p>
            <a:endParaRPr lang="en-US" sz="2400" dirty="0"/>
          </a:p>
          <a:p>
            <a:r>
              <a:rPr lang="en-US" sz="2400" dirty="0"/>
              <a:t>RL provides foundational skills for team members to foster:</a:t>
            </a:r>
          </a:p>
        </p:txBody>
      </p:sp>
      <p:pic>
        <p:nvPicPr>
          <p:cNvPr id="16" name="Graphic 15" descr="Dance with solid fill">
            <a:extLst>
              <a:ext uri="{FF2B5EF4-FFF2-40B4-BE49-F238E27FC236}">
                <a16:creationId xmlns:a16="http://schemas.microsoft.com/office/drawing/2014/main" id="{E0EA5CF7-82E2-7313-A842-294B5A9EAAFB}"/>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813495" y="4031798"/>
            <a:ext cx="1246179" cy="1246179"/>
          </a:xfrm>
          <a:prstGeom prst="rect">
            <a:avLst/>
          </a:prstGeom>
        </p:spPr>
      </p:pic>
    </p:spTree>
    <p:extLst>
      <p:ext uri="{BB962C8B-B14F-4D97-AF65-F5344CB8AC3E}">
        <p14:creationId xmlns:p14="http://schemas.microsoft.com/office/powerpoint/2010/main" val="14957697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4" name="Circle"/>
          <p:cNvSpPr/>
          <p:nvPr/>
        </p:nvSpPr>
        <p:spPr>
          <a:xfrm>
            <a:off x="3490161" y="1257296"/>
            <a:ext cx="2661868" cy="2518132"/>
          </a:xfrm>
          <a:prstGeom prst="ellipse">
            <a:avLst/>
          </a:prstGeom>
          <a:solidFill>
            <a:schemeClr val="bg2">
              <a:alpha val="60000"/>
            </a:schemeClr>
          </a:solidFill>
          <a:ln w="12700">
            <a:miter lim="400000"/>
          </a:ln>
        </p:spPr>
        <p:txBody>
          <a:bodyPr lIns="0" tIns="0" rIns="0" bIns="0" anchor="ctr"/>
          <a:lstStyle/>
          <a:p>
            <a:pPr algn="ctr" defTabSz="412667" hangingPunct="0">
              <a:defRPr sz="3200" cap="none" spc="0">
                <a:solidFill>
                  <a:srgbClr val="FFFFFF"/>
                </a:solidFill>
                <a:latin typeface="Helvetica Neue Medium"/>
                <a:ea typeface="Helvetica Neue Medium"/>
                <a:cs typeface="Helvetica Neue Medium"/>
                <a:sym typeface="Helvetica Neue Medium"/>
              </a:defRPr>
            </a:pPr>
            <a:endParaRPr sz="1600" kern="0">
              <a:solidFill>
                <a:srgbClr val="FFFFFF"/>
              </a:solidFill>
              <a:latin typeface="Helvetica Neue Medium"/>
              <a:ea typeface="Helvetica Neue Medium"/>
              <a:cs typeface="Helvetica Neue Medium"/>
              <a:sym typeface="Helvetica Neue Medium"/>
            </a:endParaRPr>
          </a:p>
        </p:txBody>
      </p:sp>
      <p:sp>
        <p:nvSpPr>
          <p:cNvPr id="1665" name="Circle"/>
          <p:cNvSpPr/>
          <p:nvPr/>
        </p:nvSpPr>
        <p:spPr>
          <a:xfrm>
            <a:off x="5866226" y="1257296"/>
            <a:ext cx="2661869" cy="2518132"/>
          </a:xfrm>
          <a:prstGeom prst="ellipse">
            <a:avLst/>
          </a:prstGeom>
          <a:solidFill>
            <a:srgbClr val="A8D3E2">
              <a:alpha val="60000"/>
            </a:srgbClr>
          </a:solidFill>
          <a:ln w="12700">
            <a:miter lim="400000"/>
          </a:ln>
        </p:spPr>
        <p:txBody>
          <a:bodyPr lIns="0" tIns="0" rIns="0" bIns="0" anchor="ctr"/>
          <a:lstStyle/>
          <a:p>
            <a:pPr algn="ctr" defTabSz="412667" hangingPunct="0">
              <a:defRPr sz="3200" cap="none" spc="0">
                <a:solidFill>
                  <a:srgbClr val="FFFFFF"/>
                </a:solidFill>
                <a:latin typeface="Helvetica Neue Medium"/>
                <a:ea typeface="Helvetica Neue Medium"/>
                <a:cs typeface="Helvetica Neue Medium"/>
                <a:sym typeface="Helvetica Neue Medium"/>
              </a:defRPr>
            </a:pPr>
            <a:endParaRPr sz="1600" kern="0">
              <a:solidFill>
                <a:srgbClr val="FFFFFF"/>
              </a:solidFill>
              <a:latin typeface="Helvetica Neue Medium"/>
              <a:ea typeface="Helvetica Neue Medium"/>
              <a:cs typeface="Helvetica Neue Medium"/>
              <a:sym typeface="Helvetica Neue Medium"/>
            </a:endParaRPr>
          </a:p>
        </p:txBody>
      </p:sp>
      <p:pic>
        <p:nvPicPr>
          <p:cNvPr id="1668" name="_logomarkblack.png" descr="_logomarkblack.png"/>
          <p:cNvPicPr>
            <a:picLocks noChangeAspect="1"/>
          </p:cNvPicPr>
          <p:nvPr/>
        </p:nvPicPr>
        <p:blipFill>
          <a:blip r:embed="rId2"/>
          <a:srcRect l="18908" t="19583" r="18908" b="19583"/>
          <a:stretch>
            <a:fillRect/>
          </a:stretch>
        </p:blipFill>
        <p:spPr>
          <a:xfrm>
            <a:off x="326740" y="6322671"/>
            <a:ext cx="207574" cy="203072"/>
          </a:xfrm>
          <a:prstGeom prst="rect">
            <a:avLst/>
          </a:prstGeom>
          <a:ln w="12700">
            <a:miter lim="400000"/>
          </a:ln>
        </p:spPr>
      </p:pic>
      <p:sp>
        <p:nvSpPr>
          <p:cNvPr id="1671" name="Comparison"/>
          <p:cNvSpPr txBox="1"/>
          <p:nvPr/>
        </p:nvSpPr>
        <p:spPr>
          <a:xfrm>
            <a:off x="325659" y="218563"/>
            <a:ext cx="10479720" cy="684693"/>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nchor="t"/>
          <a:lstStyle>
            <a:lvl1pPr>
              <a:lnSpc>
                <a:spcPct val="80000"/>
              </a:lnSpc>
              <a:defRPr sz="6000" cap="none" spc="0">
                <a:latin typeface="DM Serif Display Regular"/>
                <a:ea typeface="DM Serif Display Regular"/>
                <a:cs typeface="DM Serif Display Regular"/>
                <a:sym typeface="DM Serif Display Regular"/>
              </a:defRPr>
            </a:lvl1pPr>
          </a:lstStyle>
          <a:p>
            <a:pPr defTabSz="412667" hangingPunct="0"/>
            <a:r>
              <a:rPr lang="en-US" sz="3099" b="1" kern="0" dirty="0">
                <a:solidFill>
                  <a:srgbClr val="000000"/>
                </a:solidFill>
                <a:latin typeface="Calibri" panose="020F0502020204030204" pitchFamily="34" charset="0"/>
                <a:cs typeface="Calibri" panose="020F0502020204030204" pitchFamily="34" charset="0"/>
              </a:rPr>
              <a:t>RLI Curriculum:</a:t>
            </a:r>
            <a:endParaRPr lang="en-US" sz="2999" kern="0" dirty="0">
              <a:solidFill>
                <a:srgbClr val="000000"/>
              </a:solidFill>
              <a:latin typeface="Calibri" panose="020F0502020204030204" pitchFamily="34" charset="0"/>
              <a:cs typeface="Calibri" panose="020F0502020204030204" pitchFamily="34" charset="0"/>
            </a:endParaRPr>
          </a:p>
          <a:p>
            <a:pPr defTabSz="412667" hangingPunct="0"/>
            <a:r>
              <a:rPr lang="en-US" sz="3099" b="1" kern="0" dirty="0">
                <a:solidFill>
                  <a:srgbClr val="000000"/>
                </a:solidFill>
                <a:latin typeface="Calibri" panose="020F0502020204030204" pitchFamily="34" charset="0"/>
                <a:cs typeface="Calibri" panose="020F0502020204030204" pitchFamily="34" charset="0"/>
              </a:rPr>
              <a:t>A journey to POWER-WITH leadership...</a:t>
            </a:r>
            <a:endParaRPr lang="en-US" sz="2999" kern="0" dirty="0">
              <a:solidFill>
                <a:srgbClr val="000000"/>
              </a:solidFill>
              <a:latin typeface="Calibri" panose="020F0502020204030204" pitchFamily="34" charset="0"/>
              <a:cs typeface="Calibri" panose="020F0502020204030204" pitchFamily="34" charset="0"/>
            </a:endParaRPr>
          </a:p>
        </p:txBody>
      </p:sp>
      <p:sp>
        <p:nvSpPr>
          <p:cNvPr id="12" name="Option A">
            <a:extLst>
              <a:ext uri="{FF2B5EF4-FFF2-40B4-BE49-F238E27FC236}">
                <a16:creationId xmlns:a16="http://schemas.microsoft.com/office/drawing/2014/main" id="{2DC6D6D3-FE95-8A40-BC2F-816D57349062}"/>
              </a:ext>
            </a:extLst>
          </p:cNvPr>
          <p:cNvSpPr txBox="1"/>
          <p:nvPr/>
        </p:nvSpPr>
        <p:spPr>
          <a:xfrm>
            <a:off x="4643834" y="1119418"/>
            <a:ext cx="2701839" cy="440343"/>
          </a:xfrm>
          <a:prstGeom prst="rect">
            <a:avLst/>
          </a:prstGeom>
          <a:ln w="12700">
            <a:miter lim="400000"/>
          </a:ln>
          <a:extLst>
            <a:ext uri="{C572A759-6A51-4108-AA02-DFA0A04FC94B}">
              <ma14:wrappingTextBoxFlag xmlns:ma14="http://schemas.microsoft.com/office/mac/drawingml/2011/main" xmlns="" val="1"/>
            </a:ext>
          </a:extLst>
        </p:spPr>
        <p:txBody>
          <a:bodyPr lIns="25393" tIns="25393" rIns="25393" bIns="25393"/>
          <a:lstStyle>
            <a:lvl1pPr>
              <a:lnSpc>
                <a:spcPct val="80000"/>
              </a:lnSpc>
              <a:defRPr sz="4000" cap="none" spc="0">
                <a:latin typeface="DM Serif Display Regular"/>
                <a:ea typeface="DM Serif Display Regular"/>
                <a:cs typeface="DM Serif Display Regular"/>
                <a:sym typeface="DM Serif Display Regular"/>
              </a:defRPr>
            </a:lvl1pPr>
          </a:lstStyle>
          <a:p>
            <a:pPr algn="ctr" defTabSz="412667" hangingPunct="0"/>
            <a:r>
              <a:rPr lang="en-US" sz="2000" b="1" kern="0">
                <a:solidFill>
                  <a:srgbClr val="000000"/>
                </a:solidFill>
                <a:latin typeface="Georgia" panose="02040502050405020303" pitchFamily="18" charset="0"/>
              </a:rPr>
              <a:t>POWER</a:t>
            </a:r>
            <a:endParaRPr sz="2000" b="1" kern="0">
              <a:solidFill>
                <a:srgbClr val="000000"/>
              </a:solidFill>
              <a:latin typeface="Georgia" panose="02040502050405020303" pitchFamily="18" charset="0"/>
            </a:endParaRPr>
          </a:p>
        </p:txBody>
      </p:sp>
      <p:sp>
        <p:nvSpPr>
          <p:cNvPr id="10" name="Google Shape;697;p93">
            <a:extLst>
              <a:ext uri="{FF2B5EF4-FFF2-40B4-BE49-F238E27FC236}">
                <a16:creationId xmlns:a16="http://schemas.microsoft.com/office/drawing/2014/main" id="{82E56340-C2B2-D648-B32C-7C2E639FC936}"/>
              </a:ext>
            </a:extLst>
          </p:cNvPr>
          <p:cNvSpPr txBox="1"/>
          <p:nvPr/>
        </p:nvSpPr>
        <p:spPr>
          <a:xfrm>
            <a:off x="3828186" y="2120135"/>
            <a:ext cx="1629903" cy="774231"/>
          </a:xfrm>
          <a:prstGeom prst="rect">
            <a:avLst/>
          </a:prstGeom>
          <a:ln w="12700">
            <a:miter lim="400000"/>
          </a:ln>
          <a:extLst>
            <a:ext uri="{C572A759-6A51-4108-AA02-DFA0A04FC94B}">
              <ma14:wrappingTextBoxFlag xmlns:ma14="http://schemas.microsoft.com/office/mac/drawingml/2011/main" xmlns="" val="1"/>
            </a:ext>
          </a:extLst>
        </p:spPr>
        <p:txBody>
          <a:bodyPr lIns="121868" tIns="121868" rIns="121868" bIns="121868" anchor="t"/>
          <a:lstStyle>
            <a:lvl1pPr algn="ctr">
              <a:defRPr sz="2000" cap="none" spc="39">
                <a:latin typeface="DM Sans Regular"/>
                <a:ea typeface="DM Sans Regular"/>
                <a:cs typeface="DM Sans Regular"/>
                <a:sym typeface="DM Sans Regular"/>
              </a:defRPr>
            </a:lvl1pPr>
          </a:lstStyle>
          <a:p>
            <a:pPr defTabSz="412667" hangingPunct="0"/>
            <a:r>
              <a:rPr lang="en-US" sz="1300" b="1" kern="0" spc="19">
                <a:solidFill>
                  <a:srgbClr val="FFFFFF"/>
                </a:solidFill>
                <a:latin typeface="Georgia"/>
              </a:rPr>
              <a:t>Power Over</a:t>
            </a:r>
          </a:p>
          <a:p>
            <a:pPr defTabSz="412667" hangingPunct="0"/>
            <a:r>
              <a:rPr lang="en-US" sz="1300" b="1" kern="0" spc="19">
                <a:solidFill>
                  <a:srgbClr val="C00000"/>
                </a:solidFill>
                <a:latin typeface="Georgia"/>
              </a:rPr>
              <a:t>(Hierarchical,</a:t>
            </a:r>
          </a:p>
          <a:p>
            <a:pPr defTabSz="412667" hangingPunct="0"/>
            <a:r>
              <a:rPr lang="en-US" sz="1300" b="1" kern="0" spc="19">
                <a:solidFill>
                  <a:srgbClr val="C00000"/>
                </a:solidFill>
                <a:latin typeface="Georgia"/>
              </a:rPr>
              <a:t>Transactional)</a:t>
            </a:r>
            <a:endParaRPr sz="1300" b="1" kern="0" spc="19">
              <a:solidFill>
                <a:srgbClr val="C00000"/>
              </a:solidFill>
              <a:latin typeface="Georgia"/>
            </a:endParaRPr>
          </a:p>
        </p:txBody>
      </p:sp>
      <p:sp>
        <p:nvSpPr>
          <p:cNvPr id="11" name="Google Shape;698;p93">
            <a:extLst>
              <a:ext uri="{FF2B5EF4-FFF2-40B4-BE49-F238E27FC236}">
                <a16:creationId xmlns:a16="http://schemas.microsoft.com/office/drawing/2014/main" id="{88FF8E0B-599D-B644-A2B6-24F464C9785E}"/>
              </a:ext>
            </a:extLst>
          </p:cNvPr>
          <p:cNvSpPr txBox="1"/>
          <p:nvPr/>
        </p:nvSpPr>
        <p:spPr>
          <a:xfrm>
            <a:off x="6651161" y="2120511"/>
            <a:ext cx="1475320" cy="828470"/>
          </a:xfrm>
          <a:prstGeom prst="rect">
            <a:avLst/>
          </a:prstGeom>
          <a:ln w="12700">
            <a:miter lim="400000"/>
          </a:ln>
          <a:extLst>
            <a:ext uri="{C572A759-6A51-4108-AA02-DFA0A04FC94B}">
              <ma14:wrappingTextBoxFlag xmlns:ma14="http://schemas.microsoft.com/office/mac/drawingml/2011/main" xmlns="" val="1"/>
            </a:ext>
          </a:extLst>
        </p:spPr>
        <p:txBody>
          <a:bodyPr lIns="121868" tIns="121868" rIns="121868" bIns="121868" anchor="t"/>
          <a:lstStyle>
            <a:lvl1pPr algn="ctr">
              <a:defRPr sz="2000" cap="none" spc="39">
                <a:latin typeface="DM Sans Regular"/>
                <a:ea typeface="DM Sans Regular"/>
                <a:cs typeface="DM Sans Regular"/>
                <a:sym typeface="DM Sans Regular"/>
              </a:defRPr>
            </a:lvl1pPr>
          </a:lstStyle>
          <a:p>
            <a:pPr defTabSz="412667" hangingPunct="0"/>
            <a:r>
              <a:rPr lang="en-US" sz="1300" b="1" kern="0" spc="19">
                <a:solidFill>
                  <a:srgbClr val="000000"/>
                </a:solidFill>
                <a:latin typeface="Georgia"/>
              </a:rPr>
              <a:t>Power With</a:t>
            </a:r>
          </a:p>
          <a:p>
            <a:pPr defTabSz="412667" hangingPunct="0"/>
            <a:r>
              <a:rPr lang="en-US" sz="1300" b="1" kern="0" spc="19">
                <a:solidFill>
                  <a:srgbClr val="C00000"/>
                </a:solidFill>
                <a:latin typeface="Georgia"/>
              </a:rPr>
              <a:t>(Relational)</a:t>
            </a:r>
            <a:endParaRPr sz="1300" b="1" kern="0" spc="19">
              <a:solidFill>
                <a:srgbClr val="C00000"/>
              </a:solidFill>
              <a:latin typeface="Georgia"/>
            </a:endParaRPr>
          </a:p>
        </p:txBody>
      </p:sp>
      <p:sp>
        <p:nvSpPr>
          <p:cNvPr id="2" name="Text Placeholder 8">
            <a:extLst>
              <a:ext uri="{FF2B5EF4-FFF2-40B4-BE49-F238E27FC236}">
                <a16:creationId xmlns:a16="http://schemas.microsoft.com/office/drawing/2014/main" id="{A22D7503-AAAB-5A41-B6B5-056AE61B2A8F}"/>
              </a:ext>
            </a:extLst>
          </p:cNvPr>
          <p:cNvSpPr txBox="1">
            <a:spLocks/>
          </p:cNvSpPr>
          <p:nvPr/>
        </p:nvSpPr>
        <p:spPr>
          <a:xfrm>
            <a:off x="2510399" y="4039216"/>
            <a:ext cx="2511730" cy="1202145"/>
          </a:xfrm>
          <a:prstGeom prst="rect">
            <a:avLst/>
          </a:prstGeom>
        </p:spPr>
        <p:txBody>
          <a:bodyPr lIns="45708" tIns="22854" rIns="45708" bIns="22854" anchor="t"/>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1pPr>
            <a:lvl2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2pPr>
            <a:lvl3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3pPr>
            <a:lvl4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4pPr>
            <a:lvl5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5pPr>
            <a:lvl6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6pPr>
            <a:lvl7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7pPr>
            <a:lvl8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8pPr>
            <a:lvl9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9pPr>
          </a:lstStyle>
          <a:p>
            <a:pPr marL="171416" indent="-171416" defTabSz="304739" hangingPunct="1">
              <a:spcBef>
                <a:spcPts val="700"/>
              </a:spcBef>
              <a:buFont typeface="Arial" panose="020B0604020202020204" pitchFamily="34" charset="0"/>
              <a:buChar char="•"/>
              <a:defRPr/>
            </a:pPr>
            <a:r>
              <a:rPr lang="en-US" sz="1200" kern="0" cap="none" spc="0">
                <a:latin typeface="Arial"/>
                <a:cs typeface="Arial"/>
              </a:rPr>
              <a:t>Team outcomes</a:t>
            </a:r>
          </a:p>
          <a:p>
            <a:pPr marL="171416" indent="-171416" defTabSz="304739">
              <a:spcBef>
                <a:spcPts val="700"/>
              </a:spcBef>
              <a:buFont typeface="Arial" panose="020B0604020202020204" pitchFamily="34" charset="0"/>
              <a:buChar char="•"/>
              <a:defRPr/>
            </a:pPr>
            <a:r>
              <a:rPr lang="en-US" sz="1200" kern="0" cap="none" spc="0">
                <a:latin typeface="Arial"/>
                <a:cs typeface="Arial"/>
              </a:rPr>
              <a:t>Hierarchy</a:t>
            </a:r>
          </a:p>
          <a:p>
            <a:pPr marL="171416" indent="-171416" defTabSz="304739">
              <a:spcBef>
                <a:spcPts val="700"/>
              </a:spcBef>
              <a:buFont typeface="Arial" panose="020B0604020202020204" pitchFamily="34" charset="0"/>
              <a:buChar char="•"/>
              <a:defRPr/>
            </a:pPr>
            <a:r>
              <a:rPr lang="en-US" sz="1200" kern="0" cap="none" spc="0">
                <a:latin typeface="Arial"/>
                <a:cs typeface="Arial"/>
              </a:rPr>
              <a:t>Evidence, Data only</a:t>
            </a:r>
          </a:p>
          <a:p>
            <a:pPr marL="171416" indent="-171416" defTabSz="304739">
              <a:spcBef>
                <a:spcPts val="700"/>
              </a:spcBef>
              <a:buFont typeface="Arial" panose="020B0604020202020204" pitchFamily="34" charset="0"/>
              <a:buChar char="•"/>
              <a:defRPr/>
            </a:pPr>
            <a:r>
              <a:rPr lang="en-US" sz="1200" kern="0" cap="none" spc="0">
                <a:latin typeface="Arial"/>
                <a:cs typeface="Arial"/>
              </a:rPr>
              <a:t>Outcomes driven meetings</a:t>
            </a:r>
          </a:p>
          <a:p>
            <a:pPr marL="171416" indent="-171416" defTabSz="304739">
              <a:spcBef>
                <a:spcPts val="700"/>
              </a:spcBef>
              <a:buFont typeface="Arial" panose="020B0604020202020204" pitchFamily="34" charset="0"/>
              <a:buChar char="•"/>
              <a:defRPr/>
            </a:pPr>
            <a:r>
              <a:rPr lang="en-US" sz="1200" kern="0" cap="none" spc="0">
                <a:latin typeface="Arial"/>
                <a:cs typeface="Arial"/>
              </a:rPr>
              <a:t>Individualism</a:t>
            </a:r>
          </a:p>
          <a:p>
            <a:pPr marL="171416" indent="-171416" defTabSz="304739">
              <a:spcBef>
                <a:spcPts val="700"/>
              </a:spcBef>
              <a:buFont typeface="Arial" panose="020B0604020202020204" pitchFamily="34" charset="0"/>
              <a:buChar char="•"/>
              <a:defRPr/>
            </a:pPr>
            <a:r>
              <a:rPr lang="en-US" sz="1200" kern="0" cap="none" spc="0">
                <a:latin typeface="Arial"/>
                <a:cs typeface="Arial"/>
              </a:rPr>
              <a:t>Top-down decision-making</a:t>
            </a:r>
          </a:p>
          <a:p>
            <a:pPr marL="171416" indent="-171416" defTabSz="304739">
              <a:spcBef>
                <a:spcPts val="700"/>
              </a:spcBef>
              <a:buFont typeface="Arial" panose="020B0604020202020204" pitchFamily="34" charset="0"/>
              <a:buChar char="•"/>
              <a:defRPr/>
            </a:pPr>
            <a:r>
              <a:rPr lang="en-US" sz="1200" kern="0" cap="none" spc="0">
                <a:latin typeface="Arial"/>
                <a:cs typeface="Arial"/>
              </a:rPr>
              <a:t>Fixing problems</a:t>
            </a:r>
          </a:p>
          <a:p>
            <a:pPr marL="171416" indent="-171416" defTabSz="304739">
              <a:spcBef>
                <a:spcPts val="700"/>
              </a:spcBef>
              <a:buFont typeface="Arial" panose="020B0604020202020204" pitchFamily="34" charset="0"/>
              <a:buChar char="•"/>
              <a:defRPr/>
            </a:pPr>
            <a:r>
              <a:rPr lang="en-US" sz="1200" kern="0" cap="none" spc="0">
                <a:latin typeface="Arial"/>
                <a:cs typeface="Arial"/>
              </a:rPr>
              <a:t>Blame/shame in conflict</a:t>
            </a:r>
          </a:p>
          <a:p>
            <a:pPr marL="171416" indent="-171416" defTabSz="304739">
              <a:spcBef>
                <a:spcPts val="700"/>
              </a:spcBef>
              <a:buFont typeface="Arial" panose="020B0604020202020204" pitchFamily="34" charset="0"/>
              <a:buChar char="•"/>
              <a:defRPr/>
            </a:pPr>
            <a:r>
              <a:rPr lang="en-US" sz="1200" kern="0" cap="none" spc="0">
                <a:latin typeface="Arial"/>
                <a:cs typeface="Arial"/>
              </a:rPr>
              <a:t>Change through individuals </a:t>
            </a:r>
          </a:p>
          <a:p>
            <a:pPr defTabSz="304739" hangingPunct="1">
              <a:spcBef>
                <a:spcPts val="700"/>
              </a:spcBef>
              <a:defRPr/>
            </a:pPr>
            <a:endParaRPr lang="en-US" sz="1200" kern="0" spc="63">
              <a:latin typeface="Arial"/>
              <a:cs typeface="Arial"/>
            </a:endParaRPr>
          </a:p>
          <a:p>
            <a:pPr marL="171416" indent="-171416" defTabSz="304739" hangingPunct="1">
              <a:spcBef>
                <a:spcPts val="700"/>
              </a:spcBef>
              <a:buFont typeface="Arial" panose="020B0604020202020204" pitchFamily="34" charset="0"/>
              <a:buChar char="•"/>
              <a:defRPr/>
            </a:pPr>
            <a:endParaRPr lang="en-US" sz="1200" kern="0" cap="none" spc="0">
              <a:latin typeface="Arial"/>
              <a:cs typeface="Arial"/>
            </a:endParaRPr>
          </a:p>
        </p:txBody>
      </p:sp>
      <p:sp>
        <p:nvSpPr>
          <p:cNvPr id="3" name="Text Placeholder 10">
            <a:extLst>
              <a:ext uri="{FF2B5EF4-FFF2-40B4-BE49-F238E27FC236}">
                <a16:creationId xmlns:a16="http://schemas.microsoft.com/office/drawing/2014/main" id="{48774DA0-54D8-C044-A550-3DB5126AD33D}"/>
              </a:ext>
            </a:extLst>
          </p:cNvPr>
          <p:cNvSpPr txBox="1">
            <a:spLocks/>
          </p:cNvSpPr>
          <p:nvPr/>
        </p:nvSpPr>
        <p:spPr>
          <a:xfrm>
            <a:off x="7475934" y="4038157"/>
            <a:ext cx="2700806" cy="1213028"/>
          </a:xfrm>
          <a:prstGeom prst="rect">
            <a:avLst/>
          </a:prstGeom>
        </p:spPr>
        <p:txBody>
          <a:bodyPr lIns="45708" tIns="22854" rIns="45708" bIns="22854" anchor="t"/>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1pPr>
            <a:lvl2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2pPr>
            <a:lvl3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3pPr>
            <a:lvl4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4pPr>
            <a:lvl5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5pPr>
            <a:lvl6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6pPr>
            <a:lvl7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7pPr>
            <a:lvl8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8pPr>
            <a:lvl9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9pPr>
          </a:lstStyle>
          <a:p>
            <a:pPr marL="171416" indent="-171416" defTabSz="304739" hangingPunct="1">
              <a:spcBef>
                <a:spcPts val="700"/>
              </a:spcBef>
              <a:buFont typeface="Arial" panose="020B0604020202020204" pitchFamily="34" charset="0"/>
              <a:buChar char="•"/>
              <a:defRPr/>
            </a:pPr>
            <a:r>
              <a:rPr lang="en-US" sz="1200" kern="0" cap="none" spc="0" dirty="0">
                <a:latin typeface="Arial"/>
                <a:cs typeface="Arial"/>
              </a:rPr>
              <a:t>Team process</a:t>
            </a:r>
          </a:p>
          <a:p>
            <a:pPr marL="171416" indent="-171416" defTabSz="304739">
              <a:spcBef>
                <a:spcPts val="700"/>
              </a:spcBef>
              <a:buFont typeface="Arial" panose="020B0604020202020204" pitchFamily="34" charset="0"/>
              <a:buChar char="•"/>
              <a:defRPr/>
            </a:pPr>
            <a:r>
              <a:rPr lang="en-US" sz="1200" kern="0" cap="none" spc="0" dirty="0">
                <a:latin typeface="Arial"/>
                <a:cs typeface="Arial"/>
              </a:rPr>
              <a:t>Sharing power</a:t>
            </a:r>
          </a:p>
          <a:p>
            <a:pPr marL="171416" indent="-171416" defTabSz="304739">
              <a:spcBef>
                <a:spcPts val="700"/>
              </a:spcBef>
              <a:buFont typeface="Arial" panose="020B0604020202020204" pitchFamily="34" charset="0"/>
              <a:buChar char="•"/>
              <a:defRPr/>
            </a:pPr>
            <a:r>
              <a:rPr lang="en-US" sz="1200" kern="0" cap="none" spc="0" dirty="0">
                <a:latin typeface="Arial"/>
                <a:cs typeface="Arial"/>
              </a:rPr>
              <a:t>Stories, Values also</a:t>
            </a:r>
          </a:p>
          <a:p>
            <a:pPr marL="171416" indent="-171416" defTabSz="304739">
              <a:spcBef>
                <a:spcPts val="700"/>
              </a:spcBef>
              <a:buFont typeface="Arial" panose="020B0604020202020204" pitchFamily="34" charset="0"/>
              <a:buChar char="•"/>
              <a:defRPr/>
            </a:pPr>
            <a:r>
              <a:rPr lang="en-US" sz="1200" kern="0" cap="none" spc="0" dirty="0">
                <a:latin typeface="Arial"/>
                <a:cs typeface="Arial"/>
              </a:rPr>
              <a:t>Meetings for shared values</a:t>
            </a:r>
          </a:p>
          <a:p>
            <a:pPr marL="171416" indent="-171416" defTabSz="304739" hangingPunct="1">
              <a:spcBef>
                <a:spcPts val="700"/>
              </a:spcBef>
              <a:buFont typeface="Arial" panose="020B0604020202020204" pitchFamily="34" charset="0"/>
              <a:buChar char="•"/>
              <a:defRPr/>
            </a:pPr>
            <a:r>
              <a:rPr lang="en-US" sz="1200" kern="0" cap="none" spc="0" dirty="0">
                <a:latin typeface="Arial"/>
                <a:cs typeface="Arial"/>
              </a:rPr>
              <a:t>Interdependence</a:t>
            </a:r>
          </a:p>
          <a:p>
            <a:pPr marL="171416" indent="-171416" defTabSz="304739">
              <a:spcBef>
                <a:spcPts val="700"/>
              </a:spcBef>
              <a:buFont typeface="Arial" panose="020B0604020202020204" pitchFamily="34" charset="0"/>
              <a:buChar char="•"/>
              <a:defRPr/>
            </a:pPr>
            <a:r>
              <a:rPr lang="en-US" sz="1200" kern="0" cap="none" spc="0" dirty="0">
                <a:latin typeface="Arial"/>
                <a:cs typeface="Arial"/>
              </a:rPr>
              <a:t>Consensus building</a:t>
            </a:r>
            <a:endParaRPr lang="en-US" sz="700" kern="0" spc="63" dirty="0">
              <a:latin typeface="Helvetica"/>
              <a:cs typeface="Helvetica"/>
            </a:endParaRPr>
          </a:p>
          <a:p>
            <a:pPr marL="171416" indent="-171416" defTabSz="304739">
              <a:spcBef>
                <a:spcPts val="700"/>
              </a:spcBef>
              <a:buFont typeface="Arial" panose="020B0604020202020204" pitchFamily="34" charset="0"/>
              <a:buChar char="•"/>
              <a:defRPr/>
            </a:pPr>
            <a:r>
              <a:rPr lang="en-US" sz="1200" kern="0" cap="none" spc="0" dirty="0">
                <a:latin typeface="Arial"/>
                <a:cs typeface="Arial"/>
              </a:rPr>
              <a:t>Building upon strengths</a:t>
            </a:r>
          </a:p>
          <a:p>
            <a:pPr marL="171416" indent="-171416" defTabSz="304739">
              <a:spcBef>
                <a:spcPts val="700"/>
              </a:spcBef>
              <a:buFont typeface="Arial" panose="020B0604020202020204" pitchFamily="34" charset="0"/>
              <a:buChar char="•"/>
              <a:defRPr/>
            </a:pPr>
            <a:r>
              <a:rPr lang="en-US" sz="1200" kern="0" cap="none" spc="0" dirty="0">
                <a:latin typeface="Arial"/>
                <a:cs typeface="Arial"/>
              </a:rPr>
              <a:t>Conflict as inevitable, restorative</a:t>
            </a:r>
          </a:p>
          <a:p>
            <a:pPr marL="171416" indent="-171416" defTabSz="304739">
              <a:spcBef>
                <a:spcPts val="700"/>
              </a:spcBef>
              <a:buFont typeface="Arial" panose="020B0604020202020204" pitchFamily="34" charset="0"/>
              <a:buChar char="•"/>
              <a:defRPr/>
            </a:pPr>
            <a:r>
              <a:rPr lang="en-US" sz="1200" kern="0" cap="none" spc="0" dirty="0">
                <a:latin typeface="Arial"/>
                <a:cs typeface="Arial"/>
              </a:rPr>
              <a:t>Change through collective action</a:t>
            </a:r>
          </a:p>
        </p:txBody>
      </p:sp>
      <p:cxnSp>
        <p:nvCxnSpPr>
          <p:cNvPr id="23" name="Straight Arrow Connector 22">
            <a:extLst>
              <a:ext uri="{FF2B5EF4-FFF2-40B4-BE49-F238E27FC236}">
                <a16:creationId xmlns:a16="http://schemas.microsoft.com/office/drawing/2014/main" id="{703702C0-AB83-D87A-AF2E-0FD7FAF0DB85}"/>
              </a:ext>
            </a:extLst>
          </p:cNvPr>
          <p:cNvCxnSpPr/>
          <p:nvPr/>
        </p:nvCxnSpPr>
        <p:spPr>
          <a:xfrm>
            <a:off x="7032326" y="3997528"/>
            <a:ext cx="11500" cy="2685136"/>
          </a:xfrm>
          <a:prstGeom prst="straightConnector1">
            <a:avLst/>
          </a:prstGeom>
          <a:noFill/>
          <a:ln w="9525" cap="flat">
            <a:solidFill>
              <a:srgbClr val="000000"/>
            </a:solidFill>
            <a:prstDash val="solid"/>
            <a:round/>
          </a:ln>
          <a:effectLst/>
          <a:sp3d/>
        </p:spPr>
        <p:style>
          <a:lnRef idx="0">
            <a:scrgbClr r="0" g="0" b="0"/>
          </a:lnRef>
          <a:fillRef idx="0">
            <a:scrgbClr r="0" g="0" b="0"/>
          </a:fillRef>
          <a:effectRef idx="0">
            <a:scrgbClr r="0" g="0" b="0"/>
          </a:effectRef>
          <a:fontRef idx="none"/>
        </p:style>
      </p:cxnSp>
      <p:cxnSp>
        <p:nvCxnSpPr>
          <p:cNvPr id="24" name="Straight Arrow Connector 23">
            <a:extLst>
              <a:ext uri="{FF2B5EF4-FFF2-40B4-BE49-F238E27FC236}">
                <a16:creationId xmlns:a16="http://schemas.microsoft.com/office/drawing/2014/main" id="{405F6666-7AA1-B696-101E-2742B9F68E59}"/>
              </a:ext>
            </a:extLst>
          </p:cNvPr>
          <p:cNvCxnSpPr>
            <a:cxnSpLocks/>
          </p:cNvCxnSpPr>
          <p:nvPr/>
        </p:nvCxnSpPr>
        <p:spPr>
          <a:xfrm>
            <a:off x="5059316" y="3984192"/>
            <a:ext cx="11500" cy="2684160"/>
          </a:xfrm>
          <a:prstGeom prst="straightConnector1">
            <a:avLst/>
          </a:prstGeom>
          <a:noFill/>
          <a:ln w="9525" cap="flat">
            <a:solidFill>
              <a:srgbClr val="000000"/>
            </a:solidFill>
            <a:prstDash val="solid"/>
            <a:round/>
          </a:ln>
          <a:effectLst/>
          <a:sp3d/>
        </p:spPr>
        <p:style>
          <a:lnRef idx="0">
            <a:scrgbClr r="0" g="0" b="0"/>
          </a:lnRef>
          <a:fillRef idx="0">
            <a:scrgbClr r="0" g="0" b="0"/>
          </a:fillRef>
          <a:effectRef idx="0">
            <a:scrgbClr r="0" g="0" b="0"/>
          </a:effectRef>
          <a:fontRef idx="none"/>
        </p:style>
      </p:cxnSp>
      <p:sp>
        <p:nvSpPr>
          <p:cNvPr id="25" name="Text Placeholder 8">
            <a:extLst>
              <a:ext uri="{FF2B5EF4-FFF2-40B4-BE49-F238E27FC236}">
                <a16:creationId xmlns:a16="http://schemas.microsoft.com/office/drawing/2014/main" id="{C24A1906-7D28-9E9B-71ED-A29819DE603F}"/>
              </a:ext>
            </a:extLst>
          </p:cNvPr>
          <p:cNvSpPr txBox="1">
            <a:spLocks/>
          </p:cNvSpPr>
          <p:nvPr/>
        </p:nvSpPr>
        <p:spPr>
          <a:xfrm>
            <a:off x="5067362" y="4054282"/>
            <a:ext cx="1922412" cy="1202145"/>
          </a:xfrm>
          <a:prstGeom prst="rect">
            <a:avLst/>
          </a:prstGeom>
        </p:spPr>
        <p:txBody>
          <a:bodyPr lIns="45708" tIns="22854" rIns="45708" bIns="22854" anchor="t"/>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1pPr>
            <a:lvl2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2pPr>
            <a:lvl3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3pPr>
            <a:lvl4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4pPr>
            <a:lvl5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5pPr>
            <a:lvl6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6pPr>
            <a:lvl7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7pPr>
            <a:lvl8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8pPr>
            <a:lvl9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lvl9pPr>
          </a:lstStyle>
          <a:p>
            <a:pPr algn="ctr" defTabSz="304739" hangingPunct="1">
              <a:spcBef>
                <a:spcPts val="700"/>
              </a:spcBef>
              <a:defRPr/>
            </a:pPr>
            <a:r>
              <a:rPr lang="en-US" sz="1200" b="1" i="1" kern="0" cap="none" spc="0" dirty="0">
                <a:latin typeface="Arial"/>
                <a:cs typeface="Arial"/>
              </a:rPr>
              <a:t>PSYCH SAFETY</a:t>
            </a:r>
            <a:endParaRPr lang="en-US" sz="1200" i="1" kern="0" cap="none" spc="0" dirty="0">
              <a:latin typeface="Arial"/>
              <a:cs typeface="Arial"/>
            </a:endParaRPr>
          </a:p>
          <a:p>
            <a:pPr algn="ctr" defTabSz="304739">
              <a:spcBef>
                <a:spcPts val="700"/>
              </a:spcBef>
              <a:defRPr/>
            </a:pPr>
            <a:r>
              <a:rPr lang="en-US" sz="1200" b="1" i="1" kern="0" cap="none" spc="0" dirty="0">
                <a:latin typeface="Arial"/>
                <a:cs typeface="Arial"/>
              </a:rPr>
              <a:t>POSITIONALITY</a:t>
            </a:r>
          </a:p>
          <a:p>
            <a:pPr algn="ctr" defTabSz="304739">
              <a:spcBef>
                <a:spcPts val="700"/>
              </a:spcBef>
              <a:defRPr/>
            </a:pPr>
            <a:r>
              <a:rPr lang="en-US" sz="1200" b="1" i="1" kern="0" cap="none" spc="0" dirty="0">
                <a:latin typeface="Arial"/>
                <a:cs typeface="Arial"/>
              </a:rPr>
              <a:t>NARRATIVE</a:t>
            </a:r>
          </a:p>
          <a:p>
            <a:pPr algn="ctr" defTabSz="304739">
              <a:spcBef>
                <a:spcPts val="700"/>
              </a:spcBef>
              <a:defRPr/>
            </a:pPr>
            <a:r>
              <a:rPr lang="en-US" sz="1200" b="1" i="1" kern="0" cap="none" spc="0" dirty="0">
                <a:latin typeface="Arial"/>
                <a:cs typeface="Arial"/>
              </a:rPr>
              <a:t>ONE-TO-ONES</a:t>
            </a:r>
          </a:p>
          <a:p>
            <a:pPr algn="ctr" defTabSz="304739">
              <a:spcBef>
                <a:spcPts val="700"/>
              </a:spcBef>
              <a:defRPr/>
            </a:pPr>
            <a:r>
              <a:rPr lang="en-US" sz="1200" b="1" i="1" kern="0" cap="none" spc="0" dirty="0">
                <a:latin typeface="Arial"/>
                <a:cs typeface="Arial"/>
              </a:rPr>
              <a:t>TEAMING</a:t>
            </a:r>
            <a:endParaRPr lang="en-US" sz="700" kern="0" spc="63" dirty="0">
              <a:latin typeface="Helvetica"/>
            </a:endParaRPr>
          </a:p>
          <a:p>
            <a:pPr algn="ctr" defTabSz="304739">
              <a:spcBef>
                <a:spcPts val="700"/>
              </a:spcBef>
              <a:defRPr/>
            </a:pPr>
            <a:r>
              <a:rPr lang="en-US" sz="1200" b="1" i="1" kern="0" cap="none" spc="0" dirty="0">
                <a:latin typeface="Arial"/>
                <a:cs typeface="Arial"/>
              </a:rPr>
              <a:t>5 DYNAMICS</a:t>
            </a:r>
            <a:endParaRPr lang="en-US" sz="1200" b="1" kern="0" spc="63" dirty="0">
              <a:latin typeface="Helvetica"/>
            </a:endParaRPr>
          </a:p>
          <a:p>
            <a:pPr algn="ctr" defTabSz="304739">
              <a:spcBef>
                <a:spcPts val="700"/>
              </a:spcBef>
              <a:defRPr/>
            </a:pPr>
            <a:r>
              <a:rPr lang="en-US" sz="1200" b="1" i="1" kern="0" cap="none" spc="0" dirty="0">
                <a:latin typeface="Arial"/>
                <a:cs typeface="Arial"/>
              </a:rPr>
              <a:t>COACHING</a:t>
            </a:r>
            <a:endParaRPr lang="en-US" sz="1000" b="1" i="1" kern="0" cap="none" spc="0" dirty="0">
              <a:latin typeface="Arial"/>
              <a:cs typeface="Arial"/>
            </a:endParaRPr>
          </a:p>
          <a:p>
            <a:pPr algn="ctr" defTabSz="304739">
              <a:spcBef>
                <a:spcPts val="700"/>
              </a:spcBef>
              <a:defRPr/>
            </a:pPr>
            <a:r>
              <a:rPr lang="en-US" sz="1200" b="1" i="1" kern="0" cap="none" spc="0" dirty="0">
                <a:latin typeface="Arial"/>
                <a:cs typeface="Arial"/>
              </a:rPr>
              <a:t>CONFLICT</a:t>
            </a:r>
          </a:p>
          <a:p>
            <a:pPr algn="ctr" defTabSz="304739">
              <a:spcBef>
                <a:spcPts val="700"/>
              </a:spcBef>
              <a:defRPr/>
            </a:pPr>
            <a:r>
              <a:rPr lang="en-US" sz="1200" b="1" i="1" kern="0" cap="none" spc="0" dirty="0">
                <a:latin typeface="Arial"/>
                <a:cs typeface="Arial"/>
              </a:rPr>
              <a:t>ADVOCACY</a:t>
            </a:r>
          </a:p>
          <a:p>
            <a:pPr algn="ctr" defTabSz="304739">
              <a:spcBef>
                <a:spcPts val="700"/>
              </a:spcBef>
              <a:defRPr/>
            </a:pPr>
            <a:endParaRPr lang="en-US" sz="1200" kern="0" cap="none" spc="0" dirty="0">
              <a:latin typeface="Arial"/>
              <a:cs typeface="Arial"/>
            </a:endParaRPr>
          </a:p>
        </p:txBody>
      </p:sp>
      <p:sp>
        <p:nvSpPr>
          <p:cNvPr id="4" name="Rectangle 3">
            <a:extLst>
              <a:ext uri="{FF2B5EF4-FFF2-40B4-BE49-F238E27FC236}">
                <a16:creationId xmlns:a16="http://schemas.microsoft.com/office/drawing/2014/main" id="{EA21A524-5750-9149-5EF4-F673058FBA69}"/>
              </a:ext>
            </a:extLst>
          </p:cNvPr>
          <p:cNvSpPr/>
          <p:nvPr/>
        </p:nvSpPr>
        <p:spPr>
          <a:xfrm>
            <a:off x="0" y="6331324"/>
            <a:ext cx="1769941" cy="308113"/>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5" name="Left-Right Arrow 4">
            <a:extLst>
              <a:ext uri="{FF2B5EF4-FFF2-40B4-BE49-F238E27FC236}">
                <a16:creationId xmlns:a16="http://schemas.microsoft.com/office/drawing/2014/main" id="{20F5F89D-3C90-FDA5-ABC1-DCB7B0F70B18}"/>
              </a:ext>
            </a:extLst>
          </p:cNvPr>
          <p:cNvSpPr/>
          <p:nvPr/>
        </p:nvSpPr>
        <p:spPr>
          <a:xfrm>
            <a:off x="5287340" y="2186932"/>
            <a:ext cx="1471594" cy="286559"/>
          </a:xfrm>
          <a:prstGeom prst="leftRightArrow">
            <a:avLst/>
          </a:prstGeom>
          <a:solidFill>
            <a:srgbClr val="C00000"/>
          </a:solidFill>
          <a:ln w="9525" cap="flat">
            <a:solidFill>
              <a:srgbClr val="0000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l" defTabSz="825500" rtl="0" fontAlgn="auto" latinLnBrk="0" hangingPunct="0">
              <a:lnSpc>
                <a:spcPct val="100000"/>
              </a:lnSpc>
              <a:spcBef>
                <a:spcPts val="0"/>
              </a:spcBef>
              <a:spcAft>
                <a:spcPts val="0"/>
              </a:spcAft>
              <a:buClrTx/>
              <a:buSzTx/>
              <a:buFontTx/>
              <a:buNone/>
              <a:tabLst/>
            </a:pPr>
            <a:endParaRPr kumimoji="0" lang="en-US" sz="1400" b="0" i="0" u="none" strike="noStrike" cap="all" spc="126" normalizeH="0" baseline="0">
              <a:ln>
                <a:noFill/>
              </a:ln>
              <a:solidFill>
                <a:srgbClr val="000000"/>
              </a:solidFill>
              <a:effectLst/>
              <a:uFillTx/>
              <a:latin typeface="+mj-lt"/>
              <a:ea typeface="+mj-ea"/>
              <a:cs typeface="+mj-cs"/>
              <a:sym typeface="Helvetica"/>
            </a:endParaRPr>
          </a:p>
        </p:txBody>
      </p:sp>
    </p:spTree>
    <p:extLst>
      <p:ext uri="{BB962C8B-B14F-4D97-AF65-F5344CB8AC3E}">
        <p14:creationId xmlns:p14="http://schemas.microsoft.com/office/powerpoint/2010/main" val="516972569"/>
      </p:ext>
    </p:extLst>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E5C74DD9-8510-3598-9BFD-6EAF264B7D01}"/>
              </a:ext>
            </a:extLst>
          </p:cNvPr>
          <p:cNvSpPr>
            <a:spLocks noGrp="1"/>
          </p:cNvSpPr>
          <p:nvPr>
            <p:ph type="pic" sz="quarter" idx="22"/>
          </p:nvPr>
        </p:nvSpPr>
        <p:spPr/>
        <p:txBody>
          <a:bodyPr/>
          <a:lstStyle/>
          <a:p>
            <a:endParaRPr lang="en-US"/>
          </a:p>
        </p:txBody>
      </p:sp>
      <p:sp>
        <p:nvSpPr>
          <p:cNvPr id="3" name="Picture Placeholder 2">
            <a:extLst>
              <a:ext uri="{FF2B5EF4-FFF2-40B4-BE49-F238E27FC236}">
                <a16:creationId xmlns:a16="http://schemas.microsoft.com/office/drawing/2014/main" id="{8AF1457A-1BB6-C6F0-3FF1-421AF59B9E0E}"/>
              </a:ext>
            </a:extLst>
          </p:cNvPr>
          <p:cNvSpPr>
            <a:spLocks noGrp="1"/>
          </p:cNvSpPr>
          <p:nvPr>
            <p:ph type="pic" sz="quarter" idx="21"/>
          </p:nvPr>
        </p:nvSpPr>
        <p:spPr/>
        <p:txBody>
          <a:bodyPr/>
          <a:lstStyle/>
          <a:p>
            <a:endParaRPr lang="en-US"/>
          </a:p>
        </p:txBody>
      </p:sp>
      <p:sp>
        <p:nvSpPr>
          <p:cNvPr id="4" name="Picture Placeholder 3">
            <a:extLst>
              <a:ext uri="{FF2B5EF4-FFF2-40B4-BE49-F238E27FC236}">
                <a16:creationId xmlns:a16="http://schemas.microsoft.com/office/drawing/2014/main" id="{0956D651-6DDA-1E95-1531-572FADB06BD6}"/>
              </a:ext>
            </a:extLst>
          </p:cNvPr>
          <p:cNvSpPr>
            <a:spLocks noGrp="1"/>
          </p:cNvSpPr>
          <p:nvPr>
            <p:ph type="pic" sz="quarter" idx="20"/>
          </p:nvPr>
        </p:nvSpPr>
        <p:spPr/>
        <p:txBody>
          <a:bodyPr/>
          <a:lstStyle/>
          <a:p>
            <a:endParaRPr lang="en-US"/>
          </a:p>
        </p:txBody>
      </p:sp>
      <p:sp>
        <p:nvSpPr>
          <p:cNvPr id="5" name="Picture Placeholder 4">
            <a:extLst>
              <a:ext uri="{FF2B5EF4-FFF2-40B4-BE49-F238E27FC236}">
                <a16:creationId xmlns:a16="http://schemas.microsoft.com/office/drawing/2014/main" id="{66388CA2-F629-C3ED-A4AE-88CAD1E1729D}"/>
              </a:ext>
            </a:extLst>
          </p:cNvPr>
          <p:cNvSpPr>
            <a:spLocks noGrp="1"/>
          </p:cNvSpPr>
          <p:nvPr>
            <p:ph type="pic" sz="quarter" idx="19"/>
          </p:nvPr>
        </p:nvSpPr>
        <p:spPr/>
        <p:txBody>
          <a:bodyPr/>
          <a:lstStyle/>
          <a:p>
            <a:endParaRPr lang="en-US"/>
          </a:p>
        </p:txBody>
      </p:sp>
      <p:sp>
        <p:nvSpPr>
          <p:cNvPr id="6" name="Picture Placeholder 5">
            <a:extLst>
              <a:ext uri="{FF2B5EF4-FFF2-40B4-BE49-F238E27FC236}">
                <a16:creationId xmlns:a16="http://schemas.microsoft.com/office/drawing/2014/main" id="{23828491-283C-FCEC-CA90-DC3987380EEC}"/>
              </a:ext>
            </a:extLst>
          </p:cNvPr>
          <p:cNvSpPr>
            <a:spLocks noGrp="1"/>
          </p:cNvSpPr>
          <p:nvPr>
            <p:ph type="pic" sz="quarter" idx="18"/>
          </p:nvPr>
        </p:nvSpPr>
        <p:spPr/>
        <p:txBody>
          <a:bodyPr/>
          <a:lstStyle/>
          <a:p>
            <a:endParaRPr lang="en-US"/>
          </a:p>
        </p:txBody>
      </p:sp>
      <p:sp>
        <p:nvSpPr>
          <p:cNvPr id="7" name="Rectangle 6">
            <a:extLst>
              <a:ext uri="{FF2B5EF4-FFF2-40B4-BE49-F238E27FC236}">
                <a16:creationId xmlns:a16="http://schemas.microsoft.com/office/drawing/2014/main" id="{1D96EBE6-7765-2516-D540-1EF3EED6B970}"/>
              </a:ext>
            </a:extLst>
          </p:cNvPr>
          <p:cNvSpPr/>
          <p:nvPr/>
        </p:nvSpPr>
        <p:spPr>
          <a:xfrm>
            <a:off x="288758" y="6241774"/>
            <a:ext cx="11558685" cy="61622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8" name="Picture 7" descr="Six color pencils with different colors are drawing lines">
            <a:extLst>
              <a:ext uri="{FF2B5EF4-FFF2-40B4-BE49-F238E27FC236}">
                <a16:creationId xmlns:a16="http://schemas.microsoft.com/office/drawing/2014/main" id="{C61C3675-0012-A7D0-473D-2EC45795C833}"/>
              </a:ext>
            </a:extLst>
          </p:cNvPr>
          <p:cNvPicPr>
            <a:picLocks noChangeAspect="1"/>
          </p:cNvPicPr>
          <p:nvPr/>
        </p:nvPicPr>
        <p:blipFill>
          <a:blip r:embed="rId3">
            <a:alphaModFix amt="70000"/>
          </a:blip>
          <a:srcRect/>
          <a:stretch/>
        </p:blipFill>
        <p:spPr>
          <a:xfrm>
            <a:off x="0" y="-1265899"/>
            <a:ext cx="12188824" cy="8123899"/>
          </a:xfrm>
          <a:prstGeom prst="rect">
            <a:avLst/>
          </a:prstGeom>
        </p:spPr>
      </p:pic>
      <p:sp>
        <p:nvSpPr>
          <p:cNvPr id="9" name="Title 3">
            <a:extLst>
              <a:ext uri="{FF2B5EF4-FFF2-40B4-BE49-F238E27FC236}">
                <a16:creationId xmlns:a16="http://schemas.microsoft.com/office/drawing/2014/main" id="{F89E5EEF-75F6-15D3-AC49-360450E288C3}"/>
              </a:ext>
            </a:extLst>
          </p:cNvPr>
          <p:cNvSpPr txBox="1">
            <a:spLocks/>
          </p:cNvSpPr>
          <p:nvPr/>
        </p:nvSpPr>
        <p:spPr>
          <a:xfrm>
            <a:off x="574842" y="2524555"/>
            <a:ext cx="11274424" cy="795528"/>
          </a:xfrm>
          <a:prstGeom prst="rect">
            <a:avLst/>
          </a:prstGeom>
        </p:spPr>
        <p:txBody>
          <a:bodyPr/>
          <a:lstStyle>
            <a:lvl1pPr algn="ctr" defTabSz="457200" rtl="0" eaLnBrk="1" latinLnBrk="0" hangingPunct="1">
              <a:lnSpc>
                <a:spcPct val="90000"/>
              </a:lnSpc>
              <a:spcBef>
                <a:spcPct val="0"/>
              </a:spcBef>
              <a:buNone/>
              <a:defRPr sz="3200" b="0" i="1" kern="1200">
                <a:solidFill>
                  <a:schemeClr val="accent1"/>
                </a:solidFill>
                <a:latin typeface="+mj-lt"/>
                <a:ea typeface="+mj-ea"/>
                <a:cs typeface="+mj-cs"/>
              </a:defRPr>
            </a:lvl1pPr>
          </a:lstStyle>
          <a:p>
            <a:r>
              <a:rPr lang="en-US" b="1" i="0">
                <a:latin typeface="+mn-lt"/>
              </a:rPr>
              <a:t>RLI engages a </a:t>
            </a:r>
            <a:br>
              <a:rPr lang="en-US" b="1" i="0">
                <a:latin typeface="+mn-lt"/>
              </a:rPr>
            </a:br>
            <a:r>
              <a:rPr lang="en-US" b="1" i="0">
                <a:solidFill>
                  <a:schemeClr val="accent2"/>
                </a:solidFill>
                <a:latin typeface="+mn-lt"/>
              </a:rPr>
              <a:t>diverse group </a:t>
            </a:r>
            <a:r>
              <a:rPr lang="en-US" b="1" i="0">
                <a:latin typeface="+mn-lt"/>
              </a:rPr>
              <a:t>of healthcare leaders </a:t>
            </a:r>
            <a:endParaRPr lang="en-US" b="1" i="0">
              <a:solidFill>
                <a:schemeClr val="accent2"/>
              </a:solidFill>
              <a:latin typeface="+mn-lt"/>
            </a:endParaRPr>
          </a:p>
        </p:txBody>
      </p:sp>
    </p:spTree>
    <p:extLst>
      <p:ext uri="{BB962C8B-B14F-4D97-AF65-F5344CB8AC3E}">
        <p14:creationId xmlns:p14="http://schemas.microsoft.com/office/powerpoint/2010/main" val="25318235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Colorful paper planes racing">
            <a:extLst>
              <a:ext uri="{FF2B5EF4-FFF2-40B4-BE49-F238E27FC236}">
                <a16:creationId xmlns:a16="http://schemas.microsoft.com/office/drawing/2014/main" id="{C88B78B1-8262-4017-A8E9-51AA81180ADE}"/>
              </a:ext>
            </a:extLst>
          </p:cNvPr>
          <p:cNvPicPr>
            <a:picLocks noChangeAspect="1"/>
          </p:cNvPicPr>
          <p:nvPr/>
        </p:nvPicPr>
        <p:blipFill>
          <a:blip r:embed="rId3"/>
          <a:srcRect/>
          <a:stretch/>
        </p:blipFill>
        <p:spPr>
          <a:xfrm>
            <a:off x="0" y="-1265899"/>
            <a:ext cx="12188825" cy="8123899"/>
          </a:xfrm>
          <a:prstGeom prst="rect">
            <a:avLst/>
          </a:prstGeom>
        </p:spPr>
      </p:pic>
      <p:sp>
        <p:nvSpPr>
          <p:cNvPr id="4" name="Title 3">
            <a:extLst>
              <a:ext uri="{FF2B5EF4-FFF2-40B4-BE49-F238E27FC236}">
                <a16:creationId xmlns:a16="http://schemas.microsoft.com/office/drawing/2014/main" id="{B3B310AB-5436-3445-9717-6462B7C8CE3B}"/>
              </a:ext>
            </a:extLst>
          </p:cNvPr>
          <p:cNvSpPr>
            <a:spLocks noGrp="1"/>
          </p:cNvSpPr>
          <p:nvPr>
            <p:ph type="title"/>
          </p:nvPr>
        </p:nvSpPr>
        <p:spPr>
          <a:xfrm>
            <a:off x="574842" y="845481"/>
            <a:ext cx="11274424" cy="795528"/>
          </a:xfrm>
        </p:spPr>
        <p:txBody>
          <a:bodyPr/>
          <a:lstStyle/>
          <a:p>
            <a:r>
              <a:rPr lang="en-US" b="1" i="0">
                <a:latin typeface="+mn-lt"/>
              </a:rPr>
              <a:t>RLI fosters </a:t>
            </a:r>
            <a:br>
              <a:rPr lang="en-US" b="1" i="0">
                <a:latin typeface="+mn-lt"/>
              </a:rPr>
            </a:br>
            <a:r>
              <a:rPr lang="en-US" b="1" i="0">
                <a:latin typeface="+mn-lt"/>
              </a:rPr>
              <a:t>useful and timely </a:t>
            </a:r>
            <a:r>
              <a:rPr lang="en-US" b="1" i="0">
                <a:solidFill>
                  <a:schemeClr val="accent2"/>
                </a:solidFill>
                <a:latin typeface="+mn-lt"/>
              </a:rPr>
              <a:t>leadership skills</a:t>
            </a:r>
          </a:p>
        </p:txBody>
      </p:sp>
    </p:spTree>
    <p:extLst>
      <p:ext uri="{BB962C8B-B14F-4D97-AF65-F5344CB8AC3E}">
        <p14:creationId xmlns:p14="http://schemas.microsoft.com/office/powerpoint/2010/main" val="33289670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BAB1DB5-AA3D-C358-5F61-E7CA677ECFE4}"/>
              </a:ext>
            </a:extLst>
          </p:cNvPr>
          <p:cNvSpPr/>
          <p:nvPr/>
        </p:nvSpPr>
        <p:spPr>
          <a:xfrm>
            <a:off x="288758" y="6241774"/>
            <a:ext cx="11558685" cy="61622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Picture Placeholder 1">
            <a:extLst>
              <a:ext uri="{FF2B5EF4-FFF2-40B4-BE49-F238E27FC236}">
                <a16:creationId xmlns:a16="http://schemas.microsoft.com/office/drawing/2014/main" id="{7E554B67-A6A0-B965-8556-D426406B451C}"/>
              </a:ext>
            </a:extLst>
          </p:cNvPr>
          <p:cNvSpPr>
            <a:spLocks noGrp="1"/>
          </p:cNvSpPr>
          <p:nvPr>
            <p:ph type="pic" sz="quarter" idx="22"/>
          </p:nvPr>
        </p:nvSpPr>
        <p:spPr/>
        <p:txBody>
          <a:bodyPr/>
          <a:lstStyle/>
          <a:p>
            <a:endParaRPr lang="en-US"/>
          </a:p>
        </p:txBody>
      </p:sp>
      <p:sp>
        <p:nvSpPr>
          <p:cNvPr id="3" name="Picture Placeholder 2">
            <a:extLst>
              <a:ext uri="{FF2B5EF4-FFF2-40B4-BE49-F238E27FC236}">
                <a16:creationId xmlns:a16="http://schemas.microsoft.com/office/drawing/2014/main" id="{0B04307E-CC3A-E05C-4B04-A7B0ACF204A7}"/>
              </a:ext>
            </a:extLst>
          </p:cNvPr>
          <p:cNvSpPr>
            <a:spLocks noGrp="1"/>
          </p:cNvSpPr>
          <p:nvPr>
            <p:ph type="pic" sz="quarter" idx="21"/>
          </p:nvPr>
        </p:nvSpPr>
        <p:spPr/>
        <p:txBody>
          <a:bodyPr/>
          <a:lstStyle/>
          <a:p>
            <a:endParaRPr lang="en-US"/>
          </a:p>
        </p:txBody>
      </p:sp>
      <p:sp>
        <p:nvSpPr>
          <p:cNvPr id="4" name="Picture Placeholder 3">
            <a:extLst>
              <a:ext uri="{FF2B5EF4-FFF2-40B4-BE49-F238E27FC236}">
                <a16:creationId xmlns:a16="http://schemas.microsoft.com/office/drawing/2014/main" id="{2784CED3-57D1-AC41-D692-82760FE32DC7}"/>
              </a:ext>
            </a:extLst>
          </p:cNvPr>
          <p:cNvSpPr>
            <a:spLocks noGrp="1"/>
          </p:cNvSpPr>
          <p:nvPr>
            <p:ph type="pic" sz="quarter" idx="20"/>
          </p:nvPr>
        </p:nvSpPr>
        <p:spPr/>
        <p:txBody>
          <a:bodyPr/>
          <a:lstStyle/>
          <a:p>
            <a:endParaRPr lang="en-US"/>
          </a:p>
        </p:txBody>
      </p:sp>
      <p:sp>
        <p:nvSpPr>
          <p:cNvPr id="5" name="Picture Placeholder 4">
            <a:extLst>
              <a:ext uri="{FF2B5EF4-FFF2-40B4-BE49-F238E27FC236}">
                <a16:creationId xmlns:a16="http://schemas.microsoft.com/office/drawing/2014/main" id="{88556192-E5BA-F131-7563-53C59EA8EFFD}"/>
              </a:ext>
            </a:extLst>
          </p:cNvPr>
          <p:cNvSpPr>
            <a:spLocks noGrp="1"/>
          </p:cNvSpPr>
          <p:nvPr>
            <p:ph type="pic" sz="quarter" idx="19"/>
          </p:nvPr>
        </p:nvSpPr>
        <p:spPr/>
        <p:txBody>
          <a:bodyPr/>
          <a:lstStyle/>
          <a:p>
            <a:endParaRPr lang="en-US"/>
          </a:p>
        </p:txBody>
      </p:sp>
      <p:sp>
        <p:nvSpPr>
          <p:cNvPr id="6" name="Picture Placeholder 5">
            <a:extLst>
              <a:ext uri="{FF2B5EF4-FFF2-40B4-BE49-F238E27FC236}">
                <a16:creationId xmlns:a16="http://schemas.microsoft.com/office/drawing/2014/main" id="{373CEB5F-3FCD-5BF0-8B2D-917D85B445AA}"/>
              </a:ext>
            </a:extLst>
          </p:cNvPr>
          <p:cNvSpPr>
            <a:spLocks noGrp="1"/>
          </p:cNvSpPr>
          <p:nvPr>
            <p:ph type="pic" sz="quarter" idx="18"/>
          </p:nvPr>
        </p:nvSpPr>
        <p:spPr/>
        <p:txBody>
          <a:bodyPr/>
          <a:lstStyle/>
          <a:p>
            <a:endParaRPr lang="en-US"/>
          </a:p>
        </p:txBody>
      </p:sp>
      <p:pic>
        <p:nvPicPr>
          <p:cNvPr id="7" name="Picture 6" descr="One red balloon flying away from other white balloons">
            <a:extLst>
              <a:ext uri="{FF2B5EF4-FFF2-40B4-BE49-F238E27FC236}">
                <a16:creationId xmlns:a16="http://schemas.microsoft.com/office/drawing/2014/main" id="{402EECBA-8ED9-28DA-C20D-ADF3413B83A1}"/>
              </a:ext>
            </a:extLst>
          </p:cNvPr>
          <p:cNvPicPr>
            <a:picLocks noChangeAspect="1"/>
          </p:cNvPicPr>
          <p:nvPr/>
        </p:nvPicPr>
        <p:blipFill>
          <a:blip r:embed="rId3">
            <a:alphaModFix amt="70000"/>
          </a:blip>
          <a:srcRect/>
          <a:stretch/>
        </p:blipFill>
        <p:spPr>
          <a:xfrm>
            <a:off x="0" y="-221673"/>
            <a:ext cx="12188825" cy="10204245"/>
          </a:xfrm>
          <a:prstGeom prst="rect">
            <a:avLst/>
          </a:prstGeom>
        </p:spPr>
      </p:pic>
      <p:sp>
        <p:nvSpPr>
          <p:cNvPr id="8" name="Title 3">
            <a:extLst>
              <a:ext uri="{FF2B5EF4-FFF2-40B4-BE49-F238E27FC236}">
                <a16:creationId xmlns:a16="http://schemas.microsoft.com/office/drawing/2014/main" id="{A8F359C9-9FB4-C296-CCB1-C8FB4CEEF4A8}"/>
              </a:ext>
            </a:extLst>
          </p:cNvPr>
          <p:cNvSpPr txBox="1">
            <a:spLocks/>
          </p:cNvSpPr>
          <p:nvPr/>
        </p:nvSpPr>
        <p:spPr>
          <a:xfrm>
            <a:off x="573019" y="870157"/>
            <a:ext cx="11274424" cy="795528"/>
          </a:xfrm>
          <a:prstGeom prst="rect">
            <a:avLst/>
          </a:prstGeom>
        </p:spPr>
        <p:txBody>
          <a:bodyPr/>
          <a:lstStyle>
            <a:lvl1pPr algn="ctr" defTabSz="457200" rtl="0" eaLnBrk="1" latinLnBrk="0" hangingPunct="1">
              <a:lnSpc>
                <a:spcPct val="90000"/>
              </a:lnSpc>
              <a:spcBef>
                <a:spcPct val="0"/>
              </a:spcBef>
              <a:buNone/>
              <a:defRPr sz="3200" b="0" i="1" kern="1200">
                <a:solidFill>
                  <a:schemeClr val="accent1"/>
                </a:solidFill>
                <a:latin typeface="+mj-lt"/>
                <a:ea typeface="+mj-ea"/>
                <a:cs typeface="+mj-cs"/>
              </a:defRPr>
            </a:lvl1pPr>
          </a:lstStyle>
          <a:p>
            <a:r>
              <a:rPr lang="en-US" b="1" i="0">
                <a:latin typeface="+mn-lt"/>
              </a:rPr>
              <a:t>RLI improves </a:t>
            </a:r>
            <a:br>
              <a:rPr lang="en-US" b="1" i="0">
                <a:latin typeface="+mn-lt"/>
              </a:rPr>
            </a:br>
            <a:r>
              <a:rPr lang="en-US" b="1" i="0">
                <a:solidFill>
                  <a:schemeClr val="accent2"/>
                </a:solidFill>
                <a:latin typeface="+mn-lt"/>
              </a:rPr>
              <a:t>wellbeing and belonging  </a:t>
            </a:r>
            <a:r>
              <a:rPr lang="en-US" b="1" i="0">
                <a:latin typeface="+mn-lt"/>
              </a:rPr>
              <a:t>(and sustains it!) </a:t>
            </a:r>
            <a:endParaRPr lang="en-US" b="1" i="0">
              <a:solidFill>
                <a:schemeClr val="accent2"/>
              </a:solidFill>
              <a:latin typeface="+mn-lt"/>
            </a:endParaRPr>
          </a:p>
        </p:txBody>
      </p:sp>
    </p:spTree>
    <p:extLst>
      <p:ext uri="{BB962C8B-B14F-4D97-AF65-F5344CB8AC3E}">
        <p14:creationId xmlns:p14="http://schemas.microsoft.com/office/powerpoint/2010/main" val="32827347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A8294EC-4987-47A9-4D56-5B0D8AA2BF8C}"/>
              </a:ext>
            </a:extLst>
          </p:cNvPr>
          <p:cNvSpPr>
            <a:spLocks noGrp="1"/>
          </p:cNvSpPr>
          <p:nvPr>
            <p:ph type="pic" sz="quarter" idx="22"/>
          </p:nvPr>
        </p:nvSpPr>
        <p:spPr/>
        <p:txBody>
          <a:bodyPr/>
          <a:lstStyle/>
          <a:p>
            <a:endParaRPr lang="en-US"/>
          </a:p>
        </p:txBody>
      </p:sp>
      <p:sp>
        <p:nvSpPr>
          <p:cNvPr id="3" name="Picture Placeholder 2">
            <a:extLst>
              <a:ext uri="{FF2B5EF4-FFF2-40B4-BE49-F238E27FC236}">
                <a16:creationId xmlns:a16="http://schemas.microsoft.com/office/drawing/2014/main" id="{FEF10398-24DC-FEF1-D496-C340030D1BDF}"/>
              </a:ext>
            </a:extLst>
          </p:cNvPr>
          <p:cNvSpPr>
            <a:spLocks noGrp="1"/>
          </p:cNvSpPr>
          <p:nvPr>
            <p:ph type="pic" sz="quarter" idx="21"/>
          </p:nvPr>
        </p:nvSpPr>
        <p:spPr/>
        <p:txBody>
          <a:bodyPr/>
          <a:lstStyle/>
          <a:p>
            <a:endParaRPr lang="en-US"/>
          </a:p>
        </p:txBody>
      </p:sp>
      <p:sp>
        <p:nvSpPr>
          <p:cNvPr id="4" name="Picture Placeholder 3">
            <a:extLst>
              <a:ext uri="{FF2B5EF4-FFF2-40B4-BE49-F238E27FC236}">
                <a16:creationId xmlns:a16="http://schemas.microsoft.com/office/drawing/2014/main" id="{6EF8B91D-B334-F92E-0CE1-50F33EF35A9B}"/>
              </a:ext>
            </a:extLst>
          </p:cNvPr>
          <p:cNvSpPr>
            <a:spLocks noGrp="1"/>
          </p:cNvSpPr>
          <p:nvPr>
            <p:ph type="pic" sz="quarter" idx="20"/>
          </p:nvPr>
        </p:nvSpPr>
        <p:spPr/>
        <p:txBody>
          <a:bodyPr/>
          <a:lstStyle/>
          <a:p>
            <a:endParaRPr lang="en-US"/>
          </a:p>
        </p:txBody>
      </p:sp>
      <p:sp>
        <p:nvSpPr>
          <p:cNvPr id="5" name="Picture Placeholder 4">
            <a:extLst>
              <a:ext uri="{FF2B5EF4-FFF2-40B4-BE49-F238E27FC236}">
                <a16:creationId xmlns:a16="http://schemas.microsoft.com/office/drawing/2014/main" id="{85028F09-893F-CF43-2603-D3308804900C}"/>
              </a:ext>
            </a:extLst>
          </p:cNvPr>
          <p:cNvSpPr>
            <a:spLocks noGrp="1"/>
          </p:cNvSpPr>
          <p:nvPr>
            <p:ph type="pic" sz="quarter" idx="19"/>
          </p:nvPr>
        </p:nvSpPr>
        <p:spPr/>
        <p:txBody>
          <a:bodyPr/>
          <a:lstStyle/>
          <a:p>
            <a:endParaRPr lang="en-US"/>
          </a:p>
        </p:txBody>
      </p:sp>
      <p:sp>
        <p:nvSpPr>
          <p:cNvPr id="6" name="Picture Placeholder 5">
            <a:extLst>
              <a:ext uri="{FF2B5EF4-FFF2-40B4-BE49-F238E27FC236}">
                <a16:creationId xmlns:a16="http://schemas.microsoft.com/office/drawing/2014/main" id="{0EE8B0A2-E0D2-4D6A-DB2A-EDCB8B7911B3}"/>
              </a:ext>
            </a:extLst>
          </p:cNvPr>
          <p:cNvSpPr>
            <a:spLocks noGrp="1"/>
          </p:cNvSpPr>
          <p:nvPr>
            <p:ph type="pic" sz="quarter" idx="18"/>
          </p:nvPr>
        </p:nvSpPr>
        <p:spPr/>
        <p:txBody>
          <a:bodyPr/>
          <a:lstStyle/>
          <a:p>
            <a:endParaRPr lang="en-US"/>
          </a:p>
        </p:txBody>
      </p:sp>
      <p:sp>
        <p:nvSpPr>
          <p:cNvPr id="8" name="TextBox 7">
            <a:extLst>
              <a:ext uri="{FF2B5EF4-FFF2-40B4-BE49-F238E27FC236}">
                <a16:creationId xmlns:a16="http://schemas.microsoft.com/office/drawing/2014/main" id="{F6F40A78-9B4D-F29F-BFBD-33CEAA34DAA8}"/>
              </a:ext>
            </a:extLst>
          </p:cNvPr>
          <p:cNvSpPr txBox="1"/>
          <p:nvPr/>
        </p:nvSpPr>
        <p:spPr>
          <a:xfrm>
            <a:off x="10214055" y="6219592"/>
            <a:ext cx="1744345" cy="558800"/>
          </a:xfrm>
          <a:prstGeom prst="rect">
            <a:avLst/>
          </a:prstGeom>
          <a:solidFill>
            <a:schemeClr val="bg1"/>
          </a:solidFill>
        </p:spPr>
        <p:txBody>
          <a:bodyPr wrap="square" lIns="0" tIns="0" rIns="0" bIns="0" rtlCol="0">
            <a:noAutofit/>
          </a:bodyPr>
          <a:lstStyle/>
          <a:p>
            <a:pPr algn="l"/>
            <a:endParaRPr lang="en-US" sz="2000"/>
          </a:p>
        </p:txBody>
      </p:sp>
      <p:sp>
        <p:nvSpPr>
          <p:cNvPr id="9" name="TextBox 8">
            <a:extLst>
              <a:ext uri="{FF2B5EF4-FFF2-40B4-BE49-F238E27FC236}">
                <a16:creationId xmlns:a16="http://schemas.microsoft.com/office/drawing/2014/main" id="{FD7E6376-8FEA-2FAA-3166-4924CB1AF1D1}"/>
              </a:ext>
            </a:extLst>
          </p:cNvPr>
          <p:cNvSpPr txBox="1"/>
          <p:nvPr/>
        </p:nvSpPr>
        <p:spPr>
          <a:xfrm>
            <a:off x="0" y="6219592"/>
            <a:ext cx="3865418" cy="558800"/>
          </a:xfrm>
          <a:prstGeom prst="rect">
            <a:avLst/>
          </a:prstGeom>
          <a:solidFill>
            <a:schemeClr val="bg1"/>
          </a:solidFill>
        </p:spPr>
        <p:txBody>
          <a:bodyPr wrap="square" lIns="0" tIns="0" rIns="0" bIns="0" rtlCol="0">
            <a:noAutofit/>
          </a:bodyPr>
          <a:lstStyle/>
          <a:p>
            <a:pPr algn="l"/>
            <a:endParaRPr lang="en-US" sz="2000"/>
          </a:p>
        </p:txBody>
      </p:sp>
      <p:pic>
        <p:nvPicPr>
          <p:cNvPr id="7" name="Picture 6" descr="Plants growing out of soil">
            <a:extLst>
              <a:ext uri="{FF2B5EF4-FFF2-40B4-BE49-F238E27FC236}">
                <a16:creationId xmlns:a16="http://schemas.microsoft.com/office/drawing/2014/main" id="{22A9FBB1-F02B-E951-6386-458C10528F2E}"/>
              </a:ext>
            </a:extLst>
          </p:cNvPr>
          <p:cNvPicPr>
            <a:picLocks noChangeAspect="1"/>
          </p:cNvPicPr>
          <p:nvPr/>
        </p:nvPicPr>
        <p:blipFill>
          <a:blip r:embed="rId3">
            <a:alphaModFix amt="70000"/>
          </a:blip>
          <a:srcRect/>
          <a:stretch/>
        </p:blipFill>
        <p:spPr>
          <a:xfrm>
            <a:off x="-3982" y="-640290"/>
            <a:ext cx="12188825" cy="8138580"/>
          </a:xfrm>
          <a:prstGeom prst="rect">
            <a:avLst/>
          </a:prstGeom>
        </p:spPr>
      </p:pic>
      <p:sp>
        <p:nvSpPr>
          <p:cNvPr id="16" name="Title 3">
            <a:extLst>
              <a:ext uri="{FF2B5EF4-FFF2-40B4-BE49-F238E27FC236}">
                <a16:creationId xmlns:a16="http://schemas.microsoft.com/office/drawing/2014/main" id="{F59E31F7-06E4-7972-7950-BBE78F8C326D}"/>
              </a:ext>
            </a:extLst>
          </p:cNvPr>
          <p:cNvSpPr txBox="1">
            <a:spLocks/>
          </p:cNvSpPr>
          <p:nvPr/>
        </p:nvSpPr>
        <p:spPr>
          <a:xfrm>
            <a:off x="617621" y="1720391"/>
            <a:ext cx="11274424" cy="795528"/>
          </a:xfrm>
          <a:prstGeom prst="rect">
            <a:avLst/>
          </a:prstGeom>
        </p:spPr>
        <p:txBody>
          <a:bodyPr/>
          <a:lstStyle>
            <a:lvl1pPr algn="ctr" defTabSz="457200" rtl="0" eaLnBrk="1" latinLnBrk="0" hangingPunct="1">
              <a:lnSpc>
                <a:spcPct val="90000"/>
              </a:lnSpc>
              <a:spcBef>
                <a:spcPct val="0"/>
              </a:spcBef>
              <a:buNone/>
              <a:defRPr sz="3200" b="0" i="1" kern="1200">
                <a:solidFill>
                  <a:schemeClr val="accent1"/>
                </a:solidFill>
                <a:latin typeface="+mj-lt"/>
                <a:ea typeface="+mj-ea"/>
                <a:cs typeface="+mj-cs"/>
              </a:defRPr>
            </a:lvl1pPr>
          </a:lstStyle>
          <a:p>
            <a:r>
              <a:rPr lang="en-US" b="1" i="0">
                <a:latin typeface="+mn-lt"/>
              </a:rPr>
              <a:t>RLI enhances </a:t>
            </a:r>
            <a:br>
              <a:rPr lang="en-US" b="1" i="0">
                <a:latin typeface="+mn-lt"/>
              </a:rPr>
            </a:br>
            <a:r>
              <a:rPr lang="en-US" b="1" i="0">
                <a:solidFill>
                  <a:schemeClr val="accent2"/>
                </a:solidFill>
                <a:latin typeface="+mn-lt"/>
              </a:rPr>
              <a:t>inclusive and equitable </a:t>
            </a:r>
            <a:r>
              <a:rPr lang="en-US" b="1" i="0">
                <a:latin typeface="+mn-lt"/>
              </a:rPr>
              <a:t>leadership styles </a:t>
            </a:r>
            <a:endParaRPr lang="en-US" b="1" i="0">
              <a:solidFill>
                <a:schemeClr val="accent2"/>
              </a:solidFill>
              <a:latin typeface="+mn-lt"/>
            </a:endParaRPr>
          </a:p>
        </p:txBody>
      </p:sp>
    </p:spTree>
    <p:extLst>
      <p:ext uri="{BB962C8B-B14F-4D97-AF65-F5344CB8AC3E}">
        <p14:creationId xmlns:p14="http://schemas.microsoft.com/office/powerpoint/2010/main" val="12743665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A8294EC-4987-47A9-4D56-5B0D8AA2BF8C}"/>
              </a:ext>
            </a:extLst>
          </p:cNvPr>
          <p:cNvSpPr>
            <a:spLocks noGrp="1"/>
          </p:cNvSpPr>
          <p:nvPr>
            <p:ph type="pic" sz="quarter" idx="22"/>
          </p:nvPr>
        </p:nvSpPr>
        <p:spPr/>
        <p:txBody>
          <a:bodyPr/>
          <a:lstStyle/>
          <a:p>
            <a:endParaRPr lang="en-US"/>
          </a:p>
        </p:txBody>
      </p:sp>
      <p:sp>
        <p:nvSpPr>
          <p:cNvPr id="3" name="Picture Placeholder 2">
            <a:extLst>
              <a:ext uri="{FF2B5EF4-FFF2-40B4-BE49-F238E27FC236}">
                <a16:creationId xmlns:a16="http://schemas.microsoft.com/office/drawing/2014/main" id="{FEF10398-24DC-FEF1-D496-C340030D1BDF}"/>
              </a:ext>
            </a:extLst>
          </p:cNvPr>
          <p:cNvSpPr>
            <a:spLocks noGrp="1"/>
          </p:cNvSpPr>
          <p:nvPr>
            <p:ph type="pic" sz="quarter" idx="21"/>
          </p:nvPr>
        </p:nvSpPr>
        <p:spPr/>
        <p:txBody>
          <a:bodyPr/>
          <a:lstStyle/>
          <a:p>
            <a:endParaRPr lang="en-US"/>
          </a:p>
        </p:txBody>
      </p:sp>
      <p:sp>
        <p:nvSpPr>
          <p:cNvPr id="4" name="Picture Placeholder 3">
            <a:extLst>
              <a:ext uri="{FF2B5EF4-FFF2-40B4-BE49-F238E27FC236}">
                <a16:creationId xmlns:a16="http://schemas.microsoft.com/office/drawing/2014/main" id="{6EF8B91D-B334-F92E-0CE1-50F33EF35A9B}"/>
              </a:ext>
            </a:extLst>
          </p:cNvPr>
          <p:cNvSpPr>
            <a:spLocks noGrp="1"/>
          </p:cNvSpPr>
          <p:nvPr>
            <p:ph type="pic" sz="quarter" idx="20"/>
          </p:nvPr>
        </p:nvSpPr>
        <p:spPr/>
        <p:txBody>
          <a:bodyPr/>
          <a:lstStyle/>
          <a:p>
            <a:endParaRPr lang="en-US"/>
          </a:p>
        </p:txBody>
      </p:sp>
      <p:sp>
        <p:nvSpPr>
          <p:cNvPr id="5" name="Picture Placeholder 4">
            <a:extLst>
              <a:ext uri="{FF2B5EF4-FFF2-40B4-BE49-F238E27FC236}">
                <a16:creationId xmlns:a16="http://schemas.microsoft.com/office/drawing/2014/main" id="{85028F09-893F-CF43-2603-D3308804900C}"/>
              </a:ext>
            </a:extLst>
          </p:cNvPr>
          <p:cNvSpPr>
            <a:spLocks noGrp="1"/>
          </p:cNvSpPr>
          <p:nvPr>
            <p:ph type="pic" sz="quarter" idx="19"/>
          </p:nvPr>
        </p:nvSpPr>
        <p:spPr/>
        <p:txBody>
          <a:bodyPr/>
          <a:lstStyle/>
          <a:p>
            <a:endParaRPr lang="en-US"/>
          </a:p>
        </p:txBody>
      </p:sp>
      <p:sp>
        <p:nvSpPr>
          <p:cNvPr id="6" name="Picture Placeholder 5">
            <a:extLst>
              <a:ext uri="{FF2B5EF4-FFF2-40B4-BE49-F238E27FC236}">
                <a16:creationId xmlns:a16="http://schemas.microsoft.com/office/drawing/2014/main" id="{0EE8B0A2-E0D2-4D6A-DB2A-EDCB8B7911B3}"/>
              </a:ext>
            </a:extLst>
          </p:cNvPr>
          <p:cNvSpPr>
            <a:spLocks noGrp="1"/>
          </p:cNvSpPr>
          <p:nvPr>
            <p:ph type="pic" sz="quarter" idx="18"/>
          </p:nvPr>
        </p:nvSpPr>
        <p:spPr/>
        <p:txBody>
          <a:bodyPr/>
          <a:lstStyle/>
          <a:p>
            <a:endParaRPr lang="en-US"/>
          </a:p>
        </p:txBody>
      </p:sp>
      <p:sp>
        <p:nvSpPr>
          <p:cNvPr id="8" name="TextBox 7">
            <a:extLst>
              <a:ext uri="{FF2B5EF4-FFF2-40B4-BE49-F238E27FC236}">
                <a16:creationId xmlns:a16="http://schemas.microsoft.com/office/drawing/2014/main" id="{F6F40A78-9B4D-F29F-BFBD-33CEAA34DAA8}"/>
              </a:ext>
            </a:extLst>
          </p:cNvPr>
          <p:cNvSpPr txBox="1"/>
          <p:nvPr/>
        </p:nvSpPr>
        <p:spPr>
          <a:xfrm>
            <a:off x="10214055" y="6219592"/>
            <a:ext cx="1744345" cy="558800"/>
          </a:xfrm>
          <a:prstGeom prst="rect">
            <a:avLst/>
          </a:prstGeom>
          <a:solidFill>
            <a:schemeClr val="bg1"/>
          </a:solidFill>
        </p:spPr>
        <p:txBody>
          <a:bodyPr wrap="square" lIns="0" tIns="0" rIns="0" bIns="0" rtlCol="0">
            <a:noAutofit/>
          </a:bodyPr>
          <a:lstStyle/>
          <a:p>
            <a:pPr algn="l"/>
            <a:endParaRPr lang="en-US" sz="2000"/>
          </a:p>
        </p:txBody>
      </p:sp>
      <p:sp>
        <p:nvSpPr>
          <p:cNvPr id="9" name="TextBox 8">
            <a:extLst>
              <a:ext uri="{FF2B5EF4-FFF2-40B4-BE49-F238E27FC236}">
                <a16:creationId xmlns:a16="http://schemas.microsoft.com/office/drawing/2014/main" id="{FD7E6376-8FEA-2FAA-3166-4924CB1AF1D1}"/>
              </a:ext>
            </a:extLst>
          </p:cNvPr>
          <p:cNvSpPr txBox="1"/>
          <p:nvPr/>
        </p:nvSpPr>
        <p:spPr>
          <a:xfrm>
            <a:off x="0" y="6219592"/>
            <a:ext cx="3865418" cy="558800"/>
          </a:xfrm>
          <a:prstGeom prst="rect">
            <a:avLst/>
          </a:prstGeom>
          <a:solidFill>
            <a:schemeClr val="bg1"/>
          </a:solidFill>
        </p:spPr>
        <p:txBody>
          <a:bodyPr wrap="square" lIns="0" tIns="0" rIns="0" bIns="0" rtlCol="0">
            <a:noAutofit/>
          </a:bodyPr>
          <a:lstStyle/>
          <a:p>
            <a:pPr algn="l"/>
            <a:endParaRPr lang="en-US" sz="2000"/>
          </a:p>
        </p:txBody>
      </p:sp>
      <p:pic>
        <p:nvPicPr>
          <p:cNvPr id="7" name="Picture 6" descr="Plants growing out of soil">
            <a:extLst>
              <a:ext uri="{FF2B5EF4-FFF2-40B4-BE49-F238E27FC236}">
                <a16:creationId xmlns:a16="http://schemas.microsoft.com/office/drawing/2014/main" id="{22A9FBB1-F02B-E951-6386-458C10528F2E}"/>
              </a:ext>
            </a:extLst>
          </p:cNvPr>
          <p:cNvPicPr>
            <a:picLocks noChangeAspect="1"/>
          </p:cNvPicPr>
          <p:nvPr/>
        </p:nvPicPr>
        <p:blipFill>
          <a:blip r:embed="rId3">
            <a:alphaModFix amt="47000"/>
          </a:blip>
          <a:srcRect/>
          <a:stretch/>
        </p:blipFill>
        <p:spPr>
          <a:xfrm>
            <a:off x="-3982" y="-640290"/>
            <a:ext cx="12188825" cy="8138580"/>
          </a:xfrm>
          <a:prstGeom prst="rect">
            <a:avLst/>
          </a:prstGeom>
        </p:spPr>
      </p:pic>
      <p:sp>
        <p:nvSpPr>
          <p:cNvPr id="10" name="Title 3">
            <a:extLst>
              <a:ext uri="{FF2B5EF4-FFF2-40B4-BE49-F238E27FC236}">
                <a16:creationId xmlns:a16="http://schemas.microsoft.com/office/drawing/2014/main" id="{67488E96-FF9D-9943-D84D-5BD013D01EB0}"/>
              </a:ext>
            </a:extLst>
          </p:cNvPr>
          <p:cNvSpPr txBox="1">
            <a:spLocks/>
          </p:cNvSpPr>
          <p:nvPr/>
        </p:nvSpPr>
        <p:spPr>
          <a:xfrm>
            <a:off x="412239" y="806767"/>
            <a:ext cx="11274424" cy="795528"/>
          </a:xfrm>
          <a:prstGeom prst="rect">
            <a:avLst/>
          </a:prstGeom>
        </p:spPr>
        <p:txBody>
          <a:bodyPr lIns="91440" tIns="45720" rIns="91440" bIns="45720" anchor="t"/>
          <a:lstStyle>
            <a:lvl1pPr algn="ctr" defTabSz="457200" rtl="0" eaLnBrk="1" latinLnBrk="0" hangingPunct="1">
              <a:lnSpc>
                <a:spcPct val="90000"/>
              </a:lnSpc>
              <a:spcBef>
                <a:spcPct val="0"/>
              </a:spcBef>
              <a:buNone/>
              <a:defRPr sz="3200" b="0" i="1" kern="1200">
                <a:solidFill>
                  <a:schemeClr val="accent1"/>
                </a:solidFill>
                <a:latin typeface="+mj-lt"/>
                <a:ea typeface="+mj-ea"/>
                <a:cs typeface="+mj-cs"/>
              </a:defRPr>
            </a:lvl1pPr>
          </a:lstStyle>
          <a:p>
            <a:r>
              <a:rPr lang="en-US" i="0" dirty="0">
                <a:latin typeface="+mn-lt"/>
              </a:rPr>
              <a:t>“Power and equity surfaced for me personally through how to </a:t>
            </a:r>
            <a:r>
              <a:rPr lang="en-US" b="1" i="0" dirty="0">
                <a:latin typeface="+mn-lt"/>
              </a:rPr>
              <a:t>actionably work away from harmful systems of power and inequity </a:t>
            </a:r>
            <a:r>
              <a:rPr lang="en-US" i="0" dirty="0">
                <a:latin typeface="+mn-lt"/>
              </a:rPr>
              <a:t>that many people are familiar with, but don't know what to define as an alternative.” </a:t>
            </a:r>
          </a:p>
          <a:p>
            <a:endParaRPr lang="en-US" i="0" dirty="0">
              <a:latin typeface="+mn-lt"/>
            </a:endParaRPr>
          </a:p>
          <a:p>
            <a:r>
              <a:rPr lang="en-US" i="0" dirty="0">
                <a:latin typeface="+mn-lt"/>
              </a:rPr>
              <a:t>– RLI Participant</a:t>
            </a:r>
            <a:endParaRPr lang="en-US" dirty="0"/>
          </a:p>
        </p:txBody>
      </p:sp>
    </p:spTree>
    <p:extLst>
      <p:ext uri="{BB962C8B-B14F-4D97-AF65-F5344CB8AC3E}">
        <p14:creationId xmlns:p14="http://schemas.microsoft.com/office/powerpoint/2010/main" val="17207568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A8294EC-4987-47A9-4D56-5B0D8AA2BF8C}"/>
              </a:ext>
            </a:extLst>
          </p:cNvPr>
          <p:cNvSpPr>
            <a:spLocks noGrp="1"/>
          </p:cNvSpPr>
          <p:nvPr>
            <p:ph type="pic" sz="quarter" idx="22"/>
          </p:nvPr>
        </p:nvSpPr>
        <p:spPr/>
        <p:txBody>
          <a:bodyPr/>
          <a:lstStyle/>
          <a:p>
            <a:endParaRPr lang="en-US"/>
          </a:p>
        </p:txBody>
      </p:sp>
      <p:sp>
        <p:nvSpPr>
          <p:cNvPr id="3" name="Picture Placeholder 2">
            <a:extLst>
              <a:ext uri="{FF2B5EF4-FFF2-40B4-BE49-F238E27FC236}">
                <a16:creationId xmlns:a16="http://schemas.microsoft.com/office/drawing/2014/main" id="{FEF10398-24DC-FEF1-D496-C340030D1BDF}"/>
              </a:ext>
            </a:extLst>
          </p:cNvPr>
          <p:cNvSpPr>
            <a:spLocks noGrp="1"/>
          </p:cNvSpPr>
          <p:nvPr>
            <p:ph type="pic" sz="quarter" idx="21"/>
          </p:nvPr>
        </p:nvSpPr>
        <p:spPr/>
        <p:txBody>
          <a:bodyPr/>
          <a:lstStyle/>
          <a:p>
            <a:endParaRPr lang="en-US"/>
          </a:p>
        </p:txBody>
      </p:sp>
      <p:sp>
        <p:nvSpPr>
          <p:cNvPr id="4" name="Picture Placeholder 3">
            <a:extLst>
              <a:ext uri="{FF2B5EF4-FFF2-40B4-BE49-F238E27FC236}">
                <a16:creationId xmlns:a16="http://schemas.microsoft.com/office/drawing/2014/main" id="{6EF8B91D-B334-F92E-0CE1-50F33EF35A9B}"/>
              </a:ext>
            </a:extLst>
          </p:cNvPr>
          <p:cNvSpPr>
            <a:spLocks noGrp="1"/>
          </p:cNvSpPr>
          <p:nvPr>
            <p:ph type="pic" sz="quarter" idx="20"/>
          </p:nvPr>
        </p:nvSpPr>
        <p:spPr/>
        <p:txBody>
          <a:bodyPr/>
          <a:lstStyle/>
          <a:p>
            <a:endParaRPr lang="en-US"/>
          </a:p>
        </p:txBody>
      </p:sp>
      <p:sp>
        <p:nvSpPr>
          <p:cNvPr id="5" name="Picture Placeholder 4">
            <a:extLst>
              <a:ext uri="{FF2B5EF4-FFF2-40B4-BE49-F238E27FC236}">
                <a16:creationId xmlns:a16="http://schemas.microsoft.com/office/drawing/2014/main" id="{85028F09-893F-CF43-2603-D3308804900C}"/>
              </a:ext>
            </a:extLst>
          </p:cNvPr>
          <p:cNvSpPr>
            <a:spLocks noGrp="1"/>
          </p:cNvSpPr>
          <p:nvPr>
            <p:ph type="pic" sz="quarter" idx="19"/>
          </p:nvPr>
        </p:nvSpPr>
        <p:spPr/>
        <p:txBody>
          <a:bodyPr/>
          <a:lstStyle/>
          <a:p>
            <a:endParaRPr lang="en-US"/>
          </a:p>
        </p:txBody>
      </p:sp>
      <p:sp>
        <p:nvSpPr>
          <p:cNvPr id="6" name="Picture Placeholder 5">
            <a:extLst>
              <a:ext uri="{FF2B5EF4-FFF2-40B4-BE49-F238E27FC236}">
                <a16:creationId xmlns:a16="http://schemas.microsoft.com/office/drawing/2014/main" id="{0EE8B0A2-E0D2-4D6A-DB2A-EDCB8B7911B3}"/>
              </a:ext>
            </a:extLst>
          </p:cNvPr>
          <p:cNvSpPr>
            <a:spLocks noGrp="1"/>
          </p:cNvSpPr>
          <p:nvPr>
            <p:ph type="pic" sz="quarter" idx="18"/>
          </p:nvPr>
        </p:nvSpPr>
        <p:spPr/>
        <p:txBody>
          <a:bodyPr/>
          <a:lstStyle/>
          <a:p>
            <a:endParaRPr lang="en-US"/>
          </a:p>
        </p:txBody>
      </p:sp>
      <p:sp>
        <p:nvSpPr>
          <p:cNvPr id="8" name="TextBox 7">
            <a:extLst>
              <a:ext uri="{FF2B5EF4-FFF2-40B4-BE49-F238E27FC236}">
                <a16:creationId xmlns:a16="http://schemas.microsoft.com/office/drawing/2014/main" id="{F6F40A78-9B4D-F29F-BFBD-33CEAA34DAA8}"/>
              </a:ext>
            </a:extLst>
          </p:cNvPr>
          <p:cNvSpPr txBox="1"/>
          <p:nvPr/>
        </p:nvSpPr>
        <p:spPr>
          <a:xfrm>
            <a:off x="10214055" y="6219592"/>
            <a:ext cx="1744345" cy="558800"/>
          </a:xfrm>
          <a:prstGeom prst="rect">
            <a:avLst/>
          </a:prstGeom>
          <a:solidFill>
            <a:schemeClr val="bg1"/>
          </a:solidFill>
        </p:spPr>
        <p:txBody>
          <a:bodyPr wrap="square" lIns="0" tIns="0" rIns="0" bIns="0" rtlCol="0">
            <a:noAutofit/>
          </a:bodyPr>
          <a:lstStyle/>
          <a:p>
            <a:pPr algn="l"/>
            <a:endParaRPr lang="en-US" sz="2000"/>
          </a:p>
        </p:txBody>
      </p:sp>
      <p:sp>
        <p:nvSpPr>
          <p:cNvPr id="9" name="TextBox 8">
            <a:extLst>
              <a:ext uri="{FF2B5EF4-FFF2-40B4-BE49-F238E27FC236}">
                <a16:creationId xmlns:a16="http://schemas.microsoft.com/office/drawing/2014/main" id="{FD7E6376-8FEA-2FAA-3166-4924CB1AF1D1}"/>
              </a:ext>
            </a:extLst>
          </p:cNvPr>
          <p:cNvSpPr txBox="1"/>
          <p:nvPr/>
        </p:nvSpPr>
        <p:spPr>
          <a:xfrm>
            <a:off x="0" y="6219592"/>
            <a:ext cx="3865418" cy="558800"/>
          </a:xfrm>
          <a:prstGeom prst="rect">
            <a:avLst/>
          </a:prstGeom>
          <a:solidFill>
            <a:schemeClr val="bg1"/>
          </a:solidFill>
        </p:spPr>
        <p:txBody>
          <a:bodyPr wrap="square" lIns="0" tIns="0" rIns="0" bIns="0" rtlCol="0">
            <a:noAutofit/>
          </a:bodyPr>
          <a:lstStyle/>
          <a:p>
            <a:pPr algn="l"/>
            <a:endParaRPr lang="en-US" sz="2000"/>
          </a:p>
        </p:txBody>
      </p:sp>
      <p:pic>
        <p:nvPicPr>
          <p:cNvPr id="7" name="Picture 6" descr="Plants growing out of soil">
            <a:extLst>
              <a:ext uri="{FF2B5EF4-FFF2-40B4-BE49-F238E27FC236}">
                <a16:creationId xmlns:a16="http://schemas.microsoft.com/office/drawing/2014/main" id="{22A9FBB1-F02B-E951-6386-458C10528F2E}"/>
              </a:ext>
            </a:extLst>
          </p:cNvPr>
          <p:cNvPicPr>
            <a:picLocks noChangeAspect="1"/>
          </p:cNvPicPr>
          <p:nvPr/>
        </p:nvPicPr>
        <p:blipFill>
          <a:blip r:embed="rId3">
            <a:alphaModFix amt="46000"/>
          </a:blip>
          <a:srcRect/>
          <a:stretch/>
        </p:blipFill>
        <p:spPr>
          <a:xfrm>
            <a:off x="-3982" y="-640290"/>
            <a:ext cx="12188825" cy="8138580"/>
          </a:xfrm>
          <a:prstGeom prst="rect">
            <a:avLst/>
          </a:prstGeom>
        </p:spPr>
      </p:pic>
      <p:sp>
        <p:nvSpPr>
          <p:cNvPr id="11" name="Title 3">
            <a:extLst>
              <a:ext uri="{FF2B5EF4-FFF2-40B4-BE49-F238E27FC236}">
                <a16:creationId xmlns:a16="http://schemas.microsoft.com/office/drawing/2014/main" id="{B1481174-F0E3-9554-30F6-079E83DBF1C3}"/>
              </a:ext>
            </a:extLst>
          </p:cNvPr>
          <p:cNvSpPr txBox="1">
            <a:spLocks/>
          </p:cNvSpPr>
          <p:nvPr/>
        </p:nvSpPr>
        <p:spPr>
          <a:xfrm>
            <a:off x="473413" y="1315475"/>
            <a:ext cx="11274424" cy="795528"/>
          </a:xfrm>
          <a:prstGeom prst="rect">
            <a:avLst/>
          </a:prstGeom>
        </p:spPr>
        <p:txBody>
          <a:bodyPr lIns="91440" tIns="45720" rIns="91440" bIns="45720" anchor="t"/>
          <a:lstStyle>
            <a:lvl1pPr algn="ctr" defTabSz="457200" rtl="0" eaLnBrk="1" latinLnBrk="0" hangingPunct="1">
              <a:lnSpc>
                <a:spcPct val="90000"/>
              </a:lnSpc>
              <a:spcBef>
                <a:spcPct val="0"/>
              </a:spcBef>
              <a:buNone/>
              <a:defRPr sz="3200" b="0" i="1" kern="1200">
                <a:solidFill>
                  <a:schemeClr val="accent1"/>
                </a:solidFill>
                <a:latin typeface="+mj-lt"/>
                <a:ea typeface="+mj-ea"/>
                <a:cs typeface="+mj-cs"/>
              </a:defRPr>
            </a:lvl1pPr>
          </a:lstStyle>
          <a:p>
            <a:pPr>
              <a:tabLst>
                <a:tab pos="355493" algn="l"/>
                <a:tab pos="710987" algn="l"/>
                <a:tab pos="1066480" algn="l"/>
                <a:tab pos="1421973" algn="l"/>
                <a:tab pos="1777467" algn="l"/>
                <a:tab pos="2132960" algn="l"/>
                <a:tab pos="2488453" algn="l"/>
                <a:tab pos="2843947" algn="l"/>
                <a:tab pos="3199440" algn="l"/>
                <a:tab pos="3554933" algn="l"/>
                <a:tab pos="3910427" algn="l"/>
                <a:tab pos="4265920" algn="l"/>
              </a:tabLst>
            </a:pPr>
            <a:r>
              <a:rPr lang="en-US" i="0">
                <a:latin typeface="+mn-lt"/>
              </a:rPr>
              <a:t>“</a:t>
            </a:r>
            <a:r>
              <a:rPr lang="en-US" i="0">
                <a:latin typeface="Calibri"/>
                <a:ea typeface="Calibri"/>
              </a:rPr>
              <a:t>After I applied RLI concepts to the workroom, our teams have    </a:t>
            </a:r>
            <a:r>
              <a:rPr lang="en-US" b="1" i="0">
                <a:latin typeface="Calibri"/>
                <a:ea typeface="Calibri"/>
              </a:rPr>
              <a:t>felt so much more like teams and not like co-existing workers </a:t>
            </a:r>
            <a:r>
              <a:rPr lang="en-US" i="0">
                <a:latin typeface="Calibri"/>
                <a:ea typeface="Calibri"/>
              </a:rPr>
              <a:t>who are sitting all stressed out.</a:t>
            </a:r>
            <a:r>
              <a:rPr lang="en-US" i="0">
                <a:latin typeface="Calibri"/>
                <a:ea typeface="Calibri"/>
                <a:cs typeface="Calibri"/>
              </a:rPr>
              <a:t>”</a:t>
            </a:r>
            <a:r>
              <a:rPr lang="en-US" i="0">
                <a:latin typeface="Calibri"/>
                <a:ea typeface="Calibri"/>
              </a:rPr>
              <a:t> </a:t>
            </a:r>
            <a:endParaRPr lang="en-US">
              <a:ea typeface="Calibri"/>
            </a:endParaRPr>
          </a:p>
          <a:p>
            <a:pPr>
              <a:tabLst>
                <a:tab pos="355493" algn="l"/>
                <a:tab pos="710987" algn="l"/>
                <a:tab pos="1066480" algn="l"/>
                <a:tab pos="1421973" algn="l"/>
                <a:tab pos="1777467" algn="l"/>
                <a:tab pos="2132960" algn="l"/>
                <a:tab pos="2488453" algn="l"/>
                <a:tab pos="2843947" algn="l"/>
                <a:tab pos="3199440" algn="l"/>
                <a:tab pos="3554933" algn="l"/>
                <a:tab pos="3910427" algn="l"/>
                <a:tab pos="4265920" algn="l"/>
              </a:tabLst>
            </a:pPr>
            <a:endParaRPr lang="en-US" sz="2800" i="0">
              <a:latin typeface="Calibri"/>
              <a:ea typeface="Calibri"/>
              <a:cs typeface="Calibri"/>
            </a:endParaRPr>
          </a:p>
          <a:p>
            <a:pPr>
              <a:tabLst>
                <a:tab pos="355493" algn="l"/>
                <a:tab pos="710987" algn="l"/>
                <a:tab pos="1066480" algn="l"/>
                <a:tab pos="1421973" algn="l"/>
                <a:tab pos="1777467" algn="l"/>
                <a:tab pos="2132960" algn="l"/>
                <a:tab pos="2488453" algn="l"/>
                <a:tab pos="2843947" algn="l"/>
                <a:tab pos="3199440" algn="l"/>
                <a:tab pos="3554933" algn="l"/>
                <a:tab pos="3910427" algn="l"/>
                <a:tab pos="4265920" algn="l"/>
              </a:tabLst>
            </a:pPr>
            <a:r>
              <a:rPr lang="en-US" sz="2800" i="0">
                <a:latin typeface="Calibri"/>
                <a:ea typeface="Calibri"/>
                <a:cs typeface="Calibri"/>
              </a:rPr>
              <a:t>– RLI Participant</a:t>
            </a:r>
            <a:endParaRPr lang="en-US" sz="2800" i="0">
              <a:solidFill>
                <a:srgbClr val="000000"/>
              </a:solidFill>
              <a:latin typeface="Calibri"/>
              <a:ea typeface="Calibri"/>
              <a:cs typeface="Calibri"/>
            </a:endParaRPr>
          </a:p>
          <a:p>
            <a:pPr>
              <a:tabLst>
                <a:tab pos="355493" algn="l"/>
                <a:tab pos="710987" algn="l"/>
                <a:tab pos="1066480" algn="l"/>
                <a:tab pos="1421973" algn="l"/>
                <a:tab pos="1777467" algn="l"/>
                <a:tab pos="2132960" algn="l"/>
                <a:tab pos="2488453" algn="l"/>
                <a:tab pos="2843947" algn="l"/>
                <a:tab pos="3199440" algn="l"/>
                <a:tab pos="3554933" algn="l"/>
                <a:tab pos="3910427" algn="l"/>
                <a:tab pos="4265920" algn="l"/>
              </a:tabLst>
            </a:pPr>
            <a:endParaRPr lang="en-US" i="0">
              <a:latin typeface="Calibri"/>
              <a:ea typeface="Calibri" panose="020F0502020204030204" pitchFamily="34" charset="0"/>
            </a:endParaRPr>
          </a:p>
          <a:p>
            <a:pPr>
              <a:tabLst>
                <a:tab pos="355493" algn="l"/>
                <a:tab pos="710987" algn="l"/>
                <a:tab pos="1066480" algn="l"/>
                <a:tab pos="1421973" algn="l"/>
                <a:tab pos="1777467" algn="l"/>
                <a:tab pos="2132960" algn="l"/>
                <a:tab pos="2488453" algn="l"/>
                <a:tab pos="2843947" algn="l"/>
                <a:tab pos="3199440" algn="l"/>
                <a:tab pos="3554933" algn="l"/>
                <a:tab pos="3910427" algn="l"/>
                <a:tab pos="4265920" algn="l"/>
              </a:tabLst>
            </a:pPr>
            <a:br>
              <a:rPr lang="en-US" i="0">
                <a:latin typeface="Calibri"/>
                <a:ea typeface="Calibri" panose="020F0502020204030204" pitchFamily="34" charset="0"/>
              </a:rPr>
            </a:br>
            <a:endParaRPr lang="en-US" i="0">
              <a:latin typeface="+mn-lt"/>
            </a:endParaRPr>
          </a:p>
        </p:txBody>
      </p:sp>
    </p:spTree>
    <p:extLst>
      <p:ext uri="{BB962C8B-B14F-4D97-AF65-F5344CB8AC3E}">
        <p14:creationId xmlns:p14="http://schemas.microsoft.com/office/powerpoint/2010/main" val="190946064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A8294EC-4987-47A9-4D56-5B0D8AA2BF8C}"/>
              </a:ext>
            </a:extLst>
          </p:cNvPr>
          <p:cNvSpPr>
            <a:spLocks noGrp="1"/>
          </p:cNvSpPr>
          <p:nvPr>
            <p:ph type="pic" sz="quarter" idx="22"/>
          </p:nvPr>
        </p:nvSpPr>
        <p:spPr/>
        <p:txBody>
          <a:bodyPr/>
          <a:lstStyle/>
          <a:p>
            <a:endParaRPr lang="en-US"/>
          </a:p>
        </p:txBody>
      </p:sp>
      <p:sp>
        <p:nvSpPr>
          <p:cNvPr id="3" name="Picture Placeholder 2">
            <a:extLst>
              <a:ext uri="{FF2B5EF4-FFF2-40B4-BE49-F238E27FC236}">
                <a16:creationId xmlns:a16="http://schemas.microsoft.com/office/drawing/2014/main" id="{FEF10398-24DC-FEF1-D496-C340030D1BDF}"/>
              </a:ext>
            </a:extLst>
          </p:cNvPr>
          <p:cNvSpPr>
            <a:spLocks noGrp="1"/>
          </p:cNvSpPr>
          <p:nvPr>
            <p:ph type="pic" sz="quarter" idx="21"/>
          </p:nvPr>
        </p:nvSpPr>
        <p:spPr/>
        <p:txBody>
          <a:bodyPr/>
          <a:lstStyle/>
          <a:p>
            <a:endParaRPr lang="en-US"/>
          </a:p>
        </p:txBody>
      </p:sp>
      <p:sp>
        <p:nvSpPr>
          <p:cNvPr id="4" name="Picture Placeholder 3">
            <a:extLst>
              <a:ext uri="{FF2B5EF4-FFF2-40B4-BE49-F238E27FC236}">
                <a16:creationId xmlns:a16="http://schemas.microsoft.com/office/drawing/2014/main" id="{6EF8B91D-B334-F92E-0CE1-50F33EF35A9B}"/>
              </a:ext>
            </a:extLst>
          </p:cNvPr>
          <p:cNvSpPr>
            <a:spLocks noGrp="1"/>
          </p:cNvSpPr>
          <p:nvPr>
            <p:ph type="pic" sz="quarter" idx="20"/>
          </p:nvPr>
        </p:nvSpPr>
        <p:spPr/>
        <p:txBody>
          <a:bodyPr/>
          <a:lstStyle/>
          <a:p>
            <a:endParaRPr lang="en-US"/>
          </a:p>
        </p:txBody>
      </p:sp>
      <p:sp>
        <p:nvSpPr>
          <p:cNvPr id="5" name="Picture Placeholder 4">
            <a:extLst>
              <a:ext uri="{FF2B5EF4-FFF2-40B4-BE49-F238E27FC236}">
                <a16:creationId xmlns:a16="http://schemas.microsoft.com/office/drawing/2014/main" id="{85028F09-893F-CF43-2603-D3308804900C}"/>
              </a:ext>
            </a:extLst>
          </p:cNvPr>
          <p:cNvSpPr>
            <a:spLocks noGrp="1"/>
          </p:cNvSpPr>
          <p:nvPr>
            <p:ph type="pic" sz="quarter" idx="19"/>
          </p:nvPr>
        </p:nvSpPr>
        <p:spPr/>
        <p:txBody>
          <a:bodyPr/>
          <a:lstStyle/>
          <a:p>
            <a:endParaRPr lang="en-US"/>
          </a:p>
        </p:txBody>
      </p:sp>
      <p:sp>
        <p:nvSpPr>
          <p:cNvPr id="6" name="Picture Placeholder 5">
            <a:extLst>
              <a:ext uri="{FF2B5EF4-FFF2-40B4-BE49-F238E27FC236}">
                <a16:creationId xmlns:a16="http://schemas.microsoft.com/office/drawing/2014/main" id="{0EE8B0A2-E0D2-4D6A-DB2A-EDCB8B7911B3}"/>
              </a:ext>
            </a:extLst>
          </p:cNvPr>
          <p:cNvSpPr>
            <a:spLocks noGrp="1"/>
          </p:cNvSpPr>
          <p:nvPr>
            <p:ph type="pic" sz="quarter" idx="18"/>
          </p:nvPr>
        </p:nvSpPr>
        <p:spPr/>
        <p:txBody>
          <a:bodyPr/>
          <a:lstStyle/>
          <a:p>
            <a:endParaRPr lang="en-US"/>
          </a:p>
        </p:txBody>
      </p:sp>
      <p:sp>
        <p:nvSpPr>
          <p:cNvPr id="8" name="TextBox 7">
            <a:extLst>
              <a:ext uri="{FF2B5EF4-FFF2-40B4-BE49-F238E27FC236}">
                <a16:creationId xmlns:a16="http://schemas.microsoft.com/office/drawing/2014/main" id="{F6F40A78-9B4D-F29F-BFBD-33CEAA34DAA8}"/>
              </a:ext>
            </a:extLst>
          </p:cNvPr>
          <p:cNvSpPr txBox="1"/>
          <p:nvPr/>
        </p:nvSpPr>
        <p:spPr>
          <a:xfrm>
            <a:off x="10214055" y="6219592"/>
            <a:ext cx="1744345" cy="558800"/>
          </a:xfrm>
          <a:prstGeom prst="rect">
            <a:avLst/>
          </a:prstGeom>
          <a:solidFill>
            <a:schemeClr val="bg1"/>
          </a:solidFill>
        </p:spPr>
        <p:txBody>
          <a:bodyPr wrap="square" lIns="0" tIns="0" rIns="0" bIns="0" rtlCol="0">
            <a:noAutofit/>
          </a:bodyPr>
          <a:lstStyle/>
          <a:p>
            <a:pPr algn="l"/>
            <a:endParaRPr lang="en-US" sz="2000"/>
          </a:p>
        </p:txBody>
      </p:sp>
      <p:sp>
        <p:nvSpPr>
          <p:cNvPr id="9" name="TextBox 8">
            <a:extLst>
              <a:ext uri="{FF2B5EF4-FFF2-40B4-BE49-F238E27FC236}">
                <a16:creationId xmlns:a16="http://schemas.microsoft.com/office/drawing/2014/main" id="{FD7E6376-8FEA-2FAA-3166-4924CB1AF1D1}"/>
              </a:ext>
            </a:extLst>
          </p:cNvPr>
          <p:cNvSpPr txBox="1"/>
          <p:nvPr/>
        </p:nvSpPr>
        <p:spPr>
          <a:xfrm>
            <a:off x="0" y="6219592"/>
            <a:ext cx="3865418" cy="558800"/>
          </a:xfrm>
          <a:prstGeom prst="rect">
            <a:avLst/>
          </a:prstGeom>
          <a:solidFill>
            <a:schemeClr val="bg1"/>
          </a:solidFill>
        </p:spPr>
        <p:txBody>
          <a:bodyPr wrap="square" lIns="0" tIns="0" rIns="0" bIns="0" rtlCol="0">
            <a:noAutofit/>
          </a:bodyPr>
          <a:lstStyle/>
          <a:p>
            <a:pPr algn="l"/>
            <a:endParaRPr lang="en-US" sz="2000"/>
          </a:p>
        </p:txBody>
      </p:sp>
      <p:pic>
        <p:nvPicPr>
          <p:cNvPr id="7" name="Picture 6" descr="Plants growing out of soil">
            <a:extLst>
              <a:ext uri="{FF2B5EF4-FFF2-40B4-BE49-F238E27FC236}">
                <a16:creationId xmlns:a16="http://schemas.microsoft.com/office/drawing/2014/main" id="{22A9FBB1-F02B-E951-6386-458C10528F2E}"/>
              </a:ext>
            </a:extLst>
          </p:cNvPr>
          <p:cNvPicPr>
            <a:picLocks noChangeAspect="1"/>
          </p:cNvPicPr>
          <p:nvPr/>
        </p:nvPicPr>
        <p:blipFill>
          <a:blip r:embed="rId3">
            <a:alphaModFix amt="45000"/>
          </a:blip>
          <a:srcRect/>
          <a:stretch/>
        </p:blipFill>
        <p:spPr>
          <a:xfrm>
            <a:off x="-3982" y="-640290"/>
            <a:ext cx="12188825" cy="8138580"/>
          </a:xfrm>
          <a:prstGeom prst="rect">
            <a:avLst/>
          </a:prstGeom>
        </p:spPr>
      </p:pic>
      <p:sp>
        <p:nvSpPr>
          <p:cNvPr id="11" name="Title 3">
            <a:extLst>
              <a:ext uri="{FF2B5EF4-FFF2-40B4-BE49-F238E27FC236}">
                <a16:creationId xmlns:a16="http://schemas.microsoft.com/office/drawing/2014/main" id="{B1481174-F0E3-9554-30F6-079E83DBF1C3}"/>
              </a:ext>
            </a:extLst>
          </p:cNvPr>
          <p:cNvSpPr txBox="1">
            <a:spLocks/>
          </p:cNvSpPr>
          <p:nvPr/>
        </p:nvSpPr>
        <p:spPr>
          <a:xfrm>
            <a:off x="468085" y="-77004"/>
            <a:ext cx="11274424" cy="795528"/>
          </a:xfrm>
          <a:prstGeom prst="rect">
            <a:avLst/>
          </a:prstGeom>
        </p:spPr>
        <p:txBody>
          <a:bodyPr lIns="91440" tIns="45720" rIns="91440" bIns="45720" anchor="t"/>
          <a:lstStyle>
            <a:lvl1pPr algn="ctr" defTabSz="457200" rtl="0" eaLnBrk="1" latinLnBrk="0" hangingPunct="1">
              <a:lnSpc>
                <a:spcPct val="90000"/>
              </a:lnSpc>
              <a:spcBef>
                <a:spcPct val="0"/>
              </a:spcBef>
              <a:buNone/>
              <a:defRPr sz="3200" b="0" i="1" kern="1200">
                <a:solidFill>
                  <a:schemeClr val="accent1"/>
                </a:solidFill>
                <a:latin typeface="+mj-lt"/>
                <a:ea typeface="+mj-ea"/>
                <a:cs typeface="+mj-cs"/>
              </a:defRPr>
            </a:lvl1pPr>
          </a:lstStyle>
          <a:p>
            <a:pPr>
              <a:tabLst>
                <a:tab pos="355493" algn="l"/>
                <a:tab pos="710987" algn="l"/>
                <a:tab pos="1066480" algn="l"/>
                <a:tab pos="1421973" algn="l"/>
                <a:tab pos="1777467" algn="l"/>
                <a:tab pos="2132960" algn="l"/>
                <a:tab pos="2488453" algn="l"/>
                <a:tab pos="2843947" algn="l"/>
                <a:tab pos="3199440" algn="l"/>
                <a:tab pos="3554933" algn="l"/>
                <a:tab pos="3910427" algn="l"/>
                <a:tab pos="4265920" algn="l"/>
              </a:tabLst>
            </a:pPr>
            <a:br>
              <a:rPr lang="en-US" sz="2800" i="0" dirty="0">
                <a:latin typeface="Calibri"/>
                <a:ea typeface="Calibri" panose="020F0502020204030204" pitchFamily="34" charset="0"/>
              </a:rPr>
            </a:br>
            <a:r>
              <a:rPr lang="en-US" i="0" dirty="0">
                <a:latin typeface="Calibri"/>
                <a:ea typeface="+mj-lt"/>
                <a:cs typeface="Calibri"/>
              </a:rPr>
              <a:t>“</a:t>
            </a:r>
            <a:r>
              <a:rPr lang="en-US" sz="2800" i="0" dirty="0">
                <a:latin typeface="Calibri"/>
                <a:ea typeface="+mj-lt"/>
                <a:cs typeface="+mj-lt"/>
              </a:rPr>
              <a:t>As a new manager of a new program at OHSU, </a:t>
            </a:r>
            <a:r>
              <a:rPr lang="en-US" sz="2800" b="1" i="0" dirty="0">
                <a:latin typeface="Calibri"/>
                <a:ea typeface="+mj-lt"/>
                <a:cs typeface="+mj-lt"/>
              </a:rPr>
              <a:t>I can't imagine having started my team without knowing this information.</a:t>
            </a:r>
            <a:r>
              <a:rPr lang="en-US" sz="2800" i="0" dirty="0">
                <a:latin typeface="Calibri"/>
                <a:ea typeface="+mj-lt"/>
                <a:cs typeface="+mj-lt"/>
              </a:rPr>
              <a:t> Seeing the leadership modeled by facilitators was instrumental in forming my awareness of how it could look for my team. </a:t>
            </a:r>
            <a:endParaRPr lang="en-US" sz="2800" dirty="0">
              <a:latin typeface="Calibri"/>
              <a:ea typeface="+mj-lt"/>
              <a:cs typeface="+mj-lt"/>
            </a:endParaRPr>
          </a:p>
          <a:p>
            <a:pPr>
              <a:tabLst>
                <a:tab pos="355493" algn="l"/>
                <a:tab pos="710987" algn="l"/>
                <a:tab pos="1066480" algn="l"/>
                <a:tab pos="1421973" algn="l"/>
                <a:tab pos="1777467" algn="l"/>
                <a:tab pos="2132960" algn="l"/>
                <a:tab pos="2488453" algn="l"/>
                <a:tab pos="2843947" algn="l"/>
                <a:tab pos="3199440" algn="l"/>
                <a:tab pos="3554933" algn="l"/>
                <a:tab pos="3910427" algn="l"/>
                <a:tab pos="4265920" algn="l"/>
              </a:tabLst>
            </a:pPr>
            <a:endParaRPr lang="en-US" sz="2800" i="0" dirty="0">
              <a:latin typeface="Calibri"/>
              <a:ea typeface="+mj-lt"/>
              <a:cs typeface="+mj-lt"/>
            </a:endParaRPr>
          </a:p>
          <a:p>
            <a:pPr>
              <a:tabLst>
                <a:tab pos="355493" algn="l"/>
                <a:tab pos="710987" algn="l"/>
                <a:tab pos="1066480" algn="l"/>
                <a:tab pos="1421973" algn="l"/>
                <a:tab pos="1777467" algn="l"/>
                <a:tab pos="2132960" algn="l"/>
                <a:tab pos="2488453" algn="l"/>
                <a:tab pos="2843947" algn="l"/>
                <a:tab pos="3199440" algn="l"/>
                <a:tab pos="3554933" algn="l"/>
                <a:tab pos="3910427" algn="l"/>
                <a:tab pos="4265920" algn="l"/>
              </a:tabLst>
            </a:pPr>
            <a:r>
              <a:rPr lang="en-US" sz="2800" i="0" dirty="0">
                <a:latin typeface="Calibri"/>
                <a:ea typeface="+mj-lt"/>
                <a:cs typeface="+mj-lt"/>
              </a:rPr>
              <a:t>Psych safety… is something I now have the power, skills, and knowledge to create within my team and model for my staff.</a:t>
            </a:r>
            <a:r>
              <a:rPr lang="en-US" sz="2800" i="0" dirty="0">
                <a:latin typeface="Calibri"/>
                <a:ea typeface="Calibri" panose="020F0502020204030204" pitchFamily="34" charset="0"/>
              </a:rPr>
              <a:t>”</a:t>
            </a:r>
            <a:endParaRPr lang="en-US" sz="2800" dirty="0">
              <a:latin typeface="Calibri"/>
            </a:endParaRPr>
          </a:p>
          <a:p>
            <a:pPr>
              <a:tabLst>
                <a:tab pos="355493" algn="l"/>
                <a:tab pos="710987" algn="l"/>
                <a:tab pos="1066480" algn="l"/>
                <a:tab pos="1421973" algn="l"/>
                <a:tab pos="1777467" algn="l"/>
                <a:tab pos="2132960" algn="l"/>
                <a:tab pos="2488453" algn="l"/>
                <a:tab pos="2843947" algn="l"/>
                <a:tab pos="3199440" algn="l"/>
                <a:tab pos="3554933" algn="l"/>
                <a:tab pos="3910427" algn="l"/>
                <a:tab pos="4265920" algn="l"/>
              </a:tabLst>
            </a:pPr>
            <a:endParaRPr lang="en-US" sz="2800" i="0" dirty="0">
              <a:latin typeface="+mn-lt"/>
            </a:endParaRPr>
          </a:p>
          <a:p>
            <a:pPr>
              <a:tabLst>
                <a:tab pos="355493" algn="l"/>
                <a:tab pos="710987" algn="l"/>
                <a:tab pos="1066480" algn="l"/>
                <a:tab pos="1421973" algn="l"/>
                <a:tab pos="1777467" algn="l"/>
                <a:tab pos="2132960" algn="l"/>
                <a:tab pos="2488453" algn="l"/>
                <a:tab pos="2843947" algn="l"/>
                <a:tab pos="3199440" algn="l"/>
                <a:tab pos="3554933" algn="l"/>
                <a:tab pos="3910427" algn="l"/>
                <a:tab pos="4265920" algn="l"/>
              </a:tabLst>
            </a:pPr>
            <a:r>
              <a:rPr lang="en-US" sz="2800" i="0" dirty="0">
                <a:latin typeface="+mn-lt"/>
              </a:rPr>
              <a:t>– RLI Participant</a:t>
            </a:r>
            <a:endParaRPr lang="en-US" dirty="0"/>
          </a:p>
        </p:txBody>
      </p:sp>
    </p:spTree>
    <p:extLst>
      <p:ext uri="{BB962C8B-B14F-4D97-AF65-F5344CB8AC3E}">
        <p14:creationId xmlns:p14="http://schemas.microsoft.com/office/powerpoint/2010/main" val="16281976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35F208E-F1E9-4893-ADDA-7D748F6C3C83}"/>
              </a:ext>
            </a:extLst>
          </p:cNvPr>
          <p:cNvSpPr>
            <a:spLocks noGrp="1"/>
          </p:cNvSpPr>
          <p:nvPr>
            <p:ph type="pic" sz="quarter" idx="10"/>
          </p:nvPr>
        </p:nvSpPr>
        <p:spPr/>
        <p:txBody>
          <a:bodyPr/>
          <a:lstStyle/>
          <a:p>
            <a:endParaRPr lang="en-US"/>
          </a:p>
        </p:txBody>
      </p:sp>
      <p:sp>
        <p:nvSpPr>
          <p:cNvPr id="10" name="Picture Placeholder 9">
            <a:extLst>
              <a:ext uri="{FF2B5EF4-FFF2-40B4-BE49-F238E27FC236}">
                <a16:creationId xmlns:a16="http://schemas.microsoft.com/office/drawing/2014/main" id="{7336AD4B-9F21-4544-81C0-682757451125}"/>
              </a:ext>
            </a:extLst>
          </p:cNvPr>
          <p:cNvSpPr>
            <a:spLocks noGrp="1"/>
          </p:cNvSpPr>
          <p:nvPr>
            <p:ph type="pic" sz="quarter" idx="11"/>
          </p:nvPr>
        </p:nvSpPr>
        <p:spPr/>
        <p:txBody>
          <a:bodyPr/>
          <a:lstStyle/>
          <a:p>
            <a:endParaRPr lang="en-US"/>
          </a:p>
        </p:txBody>
      </p:sp>
      <p:sp>
        <p:nvSpPr>
          <p:cNvPr id="12" name="Picture Placeholder 11">
            <a:extLst>
              <a:ext uri="{FF2B5EF4-FFF2-40B4-BE49-F238E27FC236}">
                <a16:creationId xmlns:a16="http://schemas.microsoft.com/office/drawing/2014/main" id="{50DC9C18-66BB-4BA0-86C9-1755565F140B}"/>
              </a:ext>
            </a:extLst>
          </p:cNvPr>
          <p:cNvSpPr>
            <a:spLocks noGrp="1"/>
          </p:cNvSpPr>
          <p:nvPr>
            <p:ph type="pic" sz="quarter" idx="18"/>
          </p:nvPr>
        </p:nvSpPr>
        <p:spPr/>
        <p:txBody>
          <a:bodyPr/>
          <a:lstStyle/>
          <a:p>
            <a:endParaRPr lang="en-US"/>
          </a:p>
        </p:txBody>
      </p:sp>
      <p:sp>
        <p:nvSpPr>
          <p:cNvPr id="13" name="Picture Placeholder 12">
            <a:extLst>
              <a:ext uri="{FF2B5EF4-FFF2-40B4-BE49-F238E27FC236}">
                <a16:creationId xmlns:a16="http://schemas.microsoft.com/office/drawing/2014/main" id="{391A7280-A3C4-45B2-B2A6-F26B37DB022D}"/>
              </a:ext>
            </a:extLst>
          </p:cNvPr>
          <p:cNvSpPr>
            <a:spLocks noGrp="1"/>
          </p:cNvSpPr>
          <p:nvPr>
            <p:ph type="pic" sz="quarter" idx="19"/>
          </p:nvPr>
        </p:nvSpPr>
        <p:spPr/>
        <p:txBody>
          <a:bodyPr/>
          <a:lstStyle/>
          <a:p>
            <a:endParaRPr lang="en-US"/>
          </a:p>
        </p:txBody>
      </p:sp>
      <p:sp>
        <p:nvSpPr>
          <p:cNvPr id="14" name="Picture Placeholder 13">
            <a:extLst>
              <a:ext uri="{FF2B5EF4-FFF2-40B4-BE49-F238E27FC236}">
                <a16:creationId xmlns:a16="http://schemas.microsoft.com/office/drawing/2014/main" id="{486051DC-8E66-4D8E-A891-4045C6168AB5}"/>
              </a:ext>
            </a:extLst>
          </p:cNvPr>
          <p:cNvSpPr>
            <a:spLocks noGrp="1"/>
          </p:cNvSpPr>
          <p:nvPr>
            <p:ph type="pic" sz="quarter" idx="20"/>
          </p:nvPr>
        </p:nvSpPr>
        <p:spPr/>
        <p:txBody>
          <a:bodyPr/>
          <a:lstStyle/>
          <a:p>
            <a:endParaRPr lang="en-US"/>
          </a:p>
        </p:txBody>
      </p:sp>
      <p:sp>
        <p:nvSpPr>
          <p:cNvPr id="15" name="Picture Placeholder 14">
            <a:extLst>
              <a:ext uri="{FF2B5EF4-FFF2-40B4-BE49-F238E27FC236}">
                <a16:creationId xmlns:a16="http://schemas.microsoft.com/office/drawing/2014/main" id="{8E0FF21F-C749-4AA9-95D5-1C2822AC7B90}"/>
              </a:ext>
            </a:extLst>
          </p:cNvPr>
          <p:cNvSpPr>
            <a:spLocks noGrp="1"/>
          </p:cNvSpPr>
          <p:nvPr>
            <p:ph type="pic" sz="quarter" idx="21"/>
          </p:nvPr>
        </p:nvSpPr>
        <p:spPr/>
        <p:txBody>
          <a:bodyPr/>
          <a:lstStyle/>
          <a:p>
            <a:endParaRPr lang="en-US"/>
          </a:p>
        </p:txBody>
      </p:sp>
      <p:sp>
        <p:nvSpPr>
          <p:cNvPr id="16" name="Picture Placeholder 15">
            <a:extLst>
              <a:ext uri="{FF2B5EF4-FFF2-40B4-BE49-F238E27FC236}">
                <a16:creationId xmlns:a16="http://schemas.microsoft.com/office/drawing/2014/main" id="{4CF05416-2DE6-4E31-B113-AA7ED4E54332}"/>
              </a:ext>
            </a:extLst>
          </p:cNvPr>
          <p:cNvSpPr>
            <a:spLocks noGrp="1"/>
          </p:cNvSpPr>
          <p:nvPr>
            <p:ph type="pic" sz="quarter" idx="22"/>
          </p:nvPr>
        </p:nvSpPr>
        <p:spPr/>
        <p:txBody>
          <a:bodyPr/>
          <a:lstStyle/>
          <a:p>
            <a:endParaRPr lang="en-US"/>
          </a:p>
        </p:txBody>
      </p:sp>
      <p:sp>
        <p:nvSpPr>
          <p:cNvPr id="3" name="Picture Placeholder 2">
            <a:extLst>
              <a:ext uri="{FF2B5EF4-FFF2-40B4-BE49-F238E27FC236}">
                <a16:creationId xmlns:a16="http://schemas.microsoft.com/office/drawing/2014/main" id="{771F7ACF-AE64-0247-97AF-CF82FD76F2BE}"/>
              </a:ext>
            </a:extLst>
          </p:cNvPr>
          <p:cNvSpPr>
            <a:spLocks noGrp="1"/>
          </p:cNvSpPr>
          <p:nvPr>
            <p:ph type="pic" sz="quarter" idx="13"/>
          </p:nvPr>
        </p:nvSpPr>
        <p:spPr/>
        <p:txBody>
          <a:bodyPr/>
          <a:lstStyle/>
          <a:p>
            <a:endParaRPr lang="en-US"/>
          </a:p>
        </p:txBody>
      </p:sp>
      <p:pic>
        <p:nvPicPr>
          <p:cNvPr id="4" name="Picture 3">
            <a:extLst>
              <a:ext uri="{FF2B5EF4-FFF2-40B4-BE49-F238E27FC236}">
                <a16:creationId xmlns:a16="http://schemas.microsoft.com/office/drawing/2014/main" id="{0570A1B9-9FDB-EF4F-BE4D-63B7ED6EBE04}"/>
              </a:ext>
            </a:extLst>
          </p:cNvPr>
          <p:cNvPicPr>
            <a:picLocks noChangeAspect="1"/>
          </p:cNvPicPr>
          <p:nvPr/>
        </p:nvPicPr>
        <p:blipFill>
          <a:blip r:embed="rId3"/>
          <a:stretch>
            <a:fillRect/>
          </a:stretch>
        </p:blipFill>
        <p:spPr>
          <a:xfrm>
            <a:off x="-1" y="-666750"/>
            <a:ext cx="12199699" cy="8806874"/>
          </a:xfrm>
          <a:prstGeom prst="rect">
            <a:avLst/>
          </a:prstGeom>
        </p:spPr>
      </p:pic>
    </p:spTree>
    <p:extLst>
      <p:ext uri="{BB962C8B-B14F-4D97-AF65-F5344CB8AC3E}">
        <p14:creationId xmlns:p14="http://schemas.microsoft.com/office/powerpoint/2010/main" val="285975771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8A9821-D846-FFE6-E5C1-B08DB1B8514F}"/>
            </a:ext>
          </a:extLst>
        </p:cNvPr>
        <p:cNvGrpSpPr/>
        <p:nvPr/>
      </p:nvGrpSpPr>
      <p:grpSpPr>
        <a:xfrm>
          <a:off x="0" y="0"/>
          <a:ext cx="0" cy="0"/>
          <a:chOff x="0" y="0"/>
          <a:chExt cx="0" cy="0"/>
        </a:xfrm>
      </p:grpSpPr>
      <p:pic>
        <p:nvPicPr>
          <p:cNvPr id="14" name="Picture 13">
            <a:extLst>
              <a:ext uri="{FF2B5EF4-FFF2-40B4-BE49-F238E27FC236}">
                <a16:creationId xmlns:a16="http://schemas.microsoft.com/office/drawing/2014/main" id="{F8108D5D-E557-A4E7-DA73-C82FC1FBEC25}"/>
              </a:ext>
            </a:extLst>
          </p:cNvPr>
          <p:cNvPicPr>
            <a:picLocks noChangeAspect="1"/>
          </p:cNvPicPr>
          <p:nvPr/>
        </p:nvPicPr>
        <p:blipFill>
          <a:blip r:embed="rId3"/>
          <a:srcRect l="26465" r="26465"/>
          <a:stretch/>
        </p:blipFill>
        <p:spPr>
          <a:xfrm>
            <a:off x="6450001" y="10"/>
            <a:ext cx="5738824" cy="6857990"/>
          </a:xfrm>
          <a:custGeom>
            <a:avLst/>
            <a:gdLst>
              <a:gd name="connsiteX0" fmla="*/ 2978348 w 5738824"/>
              <a:gd name="connsiteY0" fmla="*/ 0 h 6858000"/>
              <a:gd name="connsiteX1" fmla="*/ 5738824 w 5738824"/>
              <a:gd name="connsiteY1" fmla="*/ 0 h 6858000"/>
              <a:gd name="connsiteX2" fmla="*/ 5738824 w 5738824"/>
              <a:gd name="connsiteY2" fmla="*/ 6858000 h 6858000"/>
              <a:gd name="connsiteX3" fmla="*/ 0 w 573882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738824" h="6858000">
                <a:moveTo>
                  <a:pt x="2978348" y="0"/>
                </a:moveTo>
                <a:lnTo>
                  <a:pt x="5738824" y="0"/>
                </a:lnTo>
                <a:lnTo>
                  <a:pt x="5738824" y="6858000"/>
                </a:lnTo>
                <a:lnTo>
                  <a:pt x="0" y="6858000"/>
                </a:lnTo>
                <a:close/>
              </a:path>
            </a:pathLst>
          </a:custGeom>
          <a:noFill/>
        </p:spPr>
      </p:pic>
      <p:sp>
        <p:nvSpPr>
          <p:cNvPr id="16" name="Title 2">
            <a:extLst>
              <a:ext uri="{FF2B5EF4-FFF2-40B4-BE49-F238E27FC236}">
                <a16:creationId xmlns:a16="http://schemas.microsoft.com/office/drawing/2014/main" id="{B13B51BB-615A-1D84-6580-78A74E8DF1C0}"/>
              </a:ext>
            </a:extLst>
          </p:cNvPr>
          <p:cNvSpPr>
            <a:spLocks noGrp="1"/>
          </p:cNvSpPr>
          <p:nvPr>
            <p:ph type="title"/>
          </p:nvPr>
        </p:nvSpPr>
        <p:spPr>
          <a:xfrm>
            <a:off x="555861" y="1472480"/>
            <a:ext cx="6962539" cy="3238498"/>
          </a:xfrm>
        </p:spPr>
        <p:txBody>
          <a:bodyPr wrap="square" anchor="ctr">
            <a:normAutofit fontScale="90000"/>
          </a:bodyPr>
          <a:lstStyle/>
          <a:p>
            <a:r>
              <a:rPr lang="en-US" dirty="0"/>
              <a:t>Health equity and leadership (heal)</a:t>
            </a:r>
            <a:br>
              <a:rPr lang="en-US" dirty="0"/>
            </a:br>
            <a:br>
              <a:rPr lang="en-US" sz="2700" dirty="0"/>
            </a:br>
            <a:r>
              <a:rPr lang="en-US" sz="4900" dirty="0"/>
              <a:t>(collective change)</a:t>
            </a:r>
          </a:p>
        </p:txBody>
      </p:sp>
      <p:sp>
        <p:nvSpPr>
          <p:cNvPr id="2" name="Rectangle 1">
            <a:extLst>
              <a:ext uri="{FF2B5EF4-FFF2-40B4-BE49-F238E27FC236}">
                <a16:creationId xmlns:a16="http://schemas.microsoft.com/office/drawing/2014/main" id="{BEEAF3D8-1631-02FE-D54F-E0971471A086}"/>
              </a:ext>
            </a:extLst>
          </p:cNvPr>
          <p:cNvSpPr/>
          <p:nvPr/>
        </p:nvSpPr>
        <p:spPr>
          <a:xfrm>
            <a:off x="318655" y="6317673"/>
            <a:ext cx="3103418" cy="374072"/>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Rectangle 2">
            <a:extLst>
              <a:ext uri="{FF2B5EF4-FFF2-40B4-BE49-F238E27FC236}">
                <a16:creationId xmlns:a16="http://schemas.microsoft.com/office/drawing/2014/main" id="{ED6D296F-CF34-658E-90AA-2468FD3A7147}"/>
              </a:ext>
            </a:extLst>
          </p:cNvPr>
          <p:cNvSpPr/>
          <p:nvPr/>
        </p:nvSpPr>
        <p:spPr>
          <a:xfrm>
            <a:off x="0" y="5121852"/>
            <a:ext cx="3103418" cy="374072"/>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18380256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18E742B-7B25-8B5E-758F-E9AC17BDEB0D}"/>
              </a:ext>
            </a:extLst>
          </p:cNvPr>
          <p:cNvSpPr/>
          <p:nvPr/>
        </p:nvSpPr>
        <p:spPr>
          <a:xfrm>
            <a:off x="10356574" y="6241774"/>
            <a:ext cx="1490869" cy="61622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8" name="Rectangle 7">
            <a:extLst>
              <a:ext uri="{FF2B5EF4-FFF2-40B4-BE49-F238E27FC236}">
                <a16:creationId xmlns:a16="http://schemas.microsoft.com/office/drawing/2014/main" id="{8EAA1756-4365-C4C0-BB4D-2479801A962B}"/>
              </a:ext>
            </a:extLst>
          </p:cNvPr>
          <p:cNvSpPr/>
          <p:nvPr/>
        </p:nvSpPr>
        <p:spPr>
          <a:xfrm>
            <a:off x="428131" y="6390349"/>
            <a:ext cx="2931295" cy="308113"/>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28" name="Shape 242">
            <a:extLst>
              <a:ext uri="{FF2B5EF4-FFF2-40B4-BE49-F238E27FC236}">
                <a16:creationId xmlns:a16="http://schemas.microsoft.com/office/drawing/2014/main" id="{FDCDBE10-4C7B-51F4-0D14-890C0DB47978}"/>
              </a:ext>
            </a:extLst>
          </p:cNvPr>
          <p:cNvSpPr/>
          <p:nvPr/>
        </p:nvSpPr>
        <p:spPr>
          <a:xfrm>
            <a:off x="4161471" y="303126"/>
            <a:ext cx="3855468" cy="595035"/>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p>
            <a:pPr algn="ctr">
              <a:defRPr b="1">
                <a:solidFill>
                  <a:srgbClr val="FFFFFF"/>
                </a:solidFill>
                <a:latin typeface="Helvetica"/>
                <a:ea typeface="Helvetica"/>
                <a:cs typeface="Helvetica"/>
                <a:sym typeface="Helvetica"/>
              </a:defRPr>
            </a:pPr>
            <a:r>
              <a:rPr lang="en-US" sz="3200" b="1">
                <a:solidFill>
                  <a:srgbClr val="4B4B4B"/>
                </a:solidFill>
                <a:latin typeface="Calibri"/>
                <a:cs typeface="Calibri"/>
                <a:sym typeface="Helvetica"/>
              </a:rPr>
              <a:t>What is HEAL?</a:t>
            </a:r>
            <a:endParaRPr lang="en-US"/>
          </a:p>
        </p:txBody>
      </p:sp>
      <p:sp>
        <p:nvSpPr>
          <p:cNvPr id="14" name="TextBox 13">
            <a:extLst>
              <a:ext uri="{FF2B5EF4-FFF2-40B4-BE49-F238E27FC236}">
                <a16:creationId xmlns:a16="http://schemas.microsoft.com/office/drawing/2014/main" id="{10EE6418-79AE-516A-3A1B-2E1256A69BC4}"/>
              </a:ext>
            </a:extLst>
          </p:cNvPr>
          <p:cNvSpPr txBox="1"/>
          <p:nvPr/>
        </p:nvSpPr>
        <p:spPr>
          <a:xfrm>
            <a:off x="464930" y="1150462"/>
            <a:ext cx="11042374" cy="2954655"/>
          </a:xfrm>
          <a:prstGeom prst="rect">
            <a:avLst/>
          </a:prstGeom>
          <a:noFill/>
        </p:spPr>
        <p:txBody>
          <a:bodyPr wrap="square" lIns="91440" tIns="45720" rIns="91440" bIns="45720" anchor="t">
            <a:spAutoFit/>
          </a:bodyPr>
          <a:lstStyle/>
          <a:p>
            <a:r>
              <a:rPr lang="en-US" sz="2800" dirty="0"/>
              <a:t>HEAL integrates community organizing into healthcare, so that </a:t>
            </a:r>
            <a:r>
              <a:rPr lang="en-US" sz="2800" b="1" dirty="0">
                <a:solidFill>
                  <a:schemeClr val="accent2"/>
                </a:solidFill>
              </a:rPr>
              <a:t>patients/community lead the change</a:t>
            </a:r>
            <a:r>
              <a:rPr lang="en-US" sz="2800" dirty="0"/>
              <a:t> they want to see. </a:t>
            </a:r>
          </a:p>
          <a:p>
            <a:endParaRPr lang="en-US" sz="2800" dirty="0"/>
          </a:p>
          <a:p>
            <a:r>
              <a:rPr lang="en-US" sz="2800" dirty="0"/>
              <a:t>HEAL leads with </a:t>
            </a:r>
            <a:r>
              <a:rPr lang="en-US" sz="2800" b="1" dirty="0">
                <a:solidFill>
                  <a:schemeClr val="accent2"/>
                </a:solidFill>
              </a:rPr>
              <a:t>listening</a:t>
            </a:r>
            <a:r>
              <a:rPr lang="en-US" sz="2800" dirty="0"/>
              <a:t>, builds </a:t>
            </a:r>
            <a:r>
              <a:rPr lang="en-US" sz="2800" b="1" dirty="0">
                <a:solidFill>
                  <a:schemeClr val="accent2"/>
                </a:solidFill>
              </a:rPr>
              <a:t>relational power</a:t>
            </a:r>
            <a:r>
              <a:rPr lang="en-US" sz="2800" dirty="0"/>
              <a:t>, and promotes</a:t>
            </a:r>
            <a:r>
              <a:rPr lang="en-US" sz="2800" dirty="0">
                <a:solidFill>
                  <a:schemeClr val="accent2"/>
                </a:solidFill>
              </a:rPr>
              <a:t> </a:t>
            </a:r>
            <a:r>
              <a:rPr lang="en-US" sz="2800" b="1" dirty="0">
                <a:solidFill>
                  <a:schemeClr val="accent2"/>
                </a:solidFill>
              </a:rPr>
              <a:t>community-level change</a:t>
            </a:r>
            <a:r>
              <a:rPr lang="en-US" sz="2800" dirty="0"/>
              <a:t>. </a:t>
            </a:r>
            <a:endParaRPr lang="en-US" dirty="0"/>
          </a:p>
          <a:p>
            <a:endParaRPr lang="en-US" sz="2800" dirty="0"/>
          </a:p>
          <a:p>
            <a:endParaRPr lang="en-US" dirty="0"/>
          </a:p>
        </p:txBody>
      </p:sp>
    </p:spTree>
    <p:extLst>
      <p:ext uri="{BB962C8B-B14F-4D97-AF65-F5344CB8AC3E}">
        <p14:creationId xmlns:p14="http://schemas.microsoft.com/office/powerpoint/2010/main" val="4032639644"/>
      </p:ext>
    </p:extLst>
  </p:cSld>
  <p:clrMapOvr>
    <a:masterClrMapping/>
  </p:clrMapOvr>
  <p:extLst>
    <p:ext uri="{6950BFC3-D8DA-4A85-94F7-54DA5524770B}">
      <p188:commentRel xmlns:p188="http://schemas.microsoft.com/office/powerpoint/2018/8/main" r:id="rId3"/>
    </p:ext>
  </p:extLs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18E742B-7B25-8B5E-758F-E9AC17BDEB0D}"/>
              </a:ext>
            </a:extLst>
          </p:cNvPr>
          <p:cNvSpPr/>
          <p:nvPr/>
        </p:nvSpPr>
        <p:spPr>
          <a:xfrm>
            <a:off x="10356574" y="6241774"/>
            <a:ext cx="1490869" cy="61622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8" name="Rectangle 7">
            <a:extLst>
              <a:ext uri="{FF2B5EF4-FFF2-40B4-BE49-F238E27FC236}">
                <a16:creationId xmlns:a16="http://schemas.microsoft.com/office/drawing/2014/main" id="{8EAA1756-4365-C4C0-BB4D-2479801A962B}"/>
              </a:ext>
            </a:extLst>
          </p:cNvPr>
          <p:cNvSpPr/>
          <p:nvPr/>
        </p:nvSpPr>
        <p:spPr>
          <a:xfrm>
            <a:off x="428131" y="6390349"/>
            <a:ext cx="2931295" cy="308113"/>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
        <p:nvSpPr>
          <p:cNvPr id="14" name="TextBox 13">
            <a:extLst>
              <a:ext uri="{FF2B5EF4-FFF2-40B4-BE49-F238E27FC236}">
                <a16:creationId xmlns:a16="http://schemas.microsoft.com/office/drawing/2014/main" id="{10EE6418-79AE-516A-3A1B-2E1256A69BC4}"/>
              </a:ext>
            </a:extLst>
          </p:cNvPr>
          <p:cNvSpPr txBox="1"/>
          <p:nvPr/>
        </p:nvSpPr>
        <p:spPr>
          <a:xfrm>
            <a:off x="464930" y="1150462"/>
            <a:ext cx="11042374" cy="2954655"/>
          </a:xfrm>
          <a:prstGeom prst="rect">
            <a:avLst/>
          </a:prstGeom>
          <a:noFill/>
        </p:spPr>
        <p:txBody>
          <a:bodyPr wrap="square" lIns="91440" tIns="45720" rIns="91440" bIns="45720" anchor="t">
            <a:spAutoFit/>
          </a:bodyPr>
          <a:lstStyle/>
          <a:p>
            <a:r>
              <a:rPr lang="en-US" sz="2800" dirty="0"/>
              <a:t>HEAL integrates community organizing into healthcare, so that </a:t>
            </a:r>
            <a:r>
              <a:rPr lang="en-US" sz="2800" b="1" dirty="0">
                <a:solidFill>
                  <a:schemeClr val="accent2"/>
                </a:solidFill>
              </a:rPr>
              <a:t>patients/community lead the change</a:t>
            </a:r>
            <a:r>
              <a:rPr lang="en-US" sz="2800" dirty="0"/>
              <a:t> they want to see. </a:t>
            </a:r>
          </a:p>
          <a:p>
            <a:endParaRPr lang="en-US" sz="2800" dirty="0"/>
          </a:p>
          <a:p>
            <a:r>
              <a:rPr lang="en-US" sz="2800" dirty="0"/>
              <a:t>HEAL leads with </a:t>
            </a:r>
            <a:r>
              <a:rPr lang="en-US" sz="2800" b="1" dirty="0">
                <a:solidFill>
                  <a:schemeClr val="accent2"/>
                </a:solidFill>
              </a:rPr>
              <a:t>listening</a:t>
            </a:r>
            <a:r>
              <a:rPr lang="en-US" sz="2800" dirty="0"/>
              <a:t>, builds </a:t>
            </a:r>
            <a:r>
              <a:rPr lang="en-US" sz="2800" b="1" dirty="0">
                <a:solidFill>
                  <a:schemeClr val="accent2"/>
                </a:solidFill>
              </a:rPr>
              <a:t>relational power</a:t>
            </a:r>
            <a:r>
              <a:rPr lang="en-US" sz="2800" dirty="0"/>
              <a:t>, and promotes</a:t>
            </a:r>
            <a:r>
              <a:rPr lang="en-US" sz="2800" dirty="0">
                <a:solidFill>
                  <a:schemeClr val="accent2"/>
                </a:solidFill>
              </a:rPr>
              <a:t> </a:t>
            </a:r>
            <a:r>
              <a:rPr lang="en-US" sz="2800" b="1" dirty="0">
                <a:solidFill>
                  <a:schemeClr val="accent2"/>
                </a:solidFill>
              </a:rPr>
              <a:t>community-level change</a:t>
            </a:r>
            <a:r>
              <a:rPr lang="en-US" sz="2800" dirty="0"/>
              <a:t>. </a:t>
            </a:r>
            <a:endParaRPr lang="en-US" dirty="0"/>
          </a:p>
          <a:p>
            <a:endParaRPr lang="en-US" sz="2800" dirty="0"/>
          </a:p>
          <a:p>
            <a:endParaRPr lang="en-US" dirty="0"/>
          </a:p>
        </p:txBody>
      </p:sp>
      <p:sp>
        <p:nvSpPr>
          <p:cNvPr id="3" name="Oval 2">
            <a:extLst>
              <a:ext uri="{FF2B5EF4-FFF2-40B4-BE49-F238E27FC236}">
                <a16:creationId xmlns:a16="http://schemas.microsoft.com/office/drawing/2014/main" id="{1008648A-A869-7199-61E6-9B3A75FCFFDD}"/>
              </a:ext>
            </a:extLst>
          </p:cNvPr>
          <p:cNvSpPr/>
          <p:nvPr/>
        </p:nvSpPr>
        <p:spPr>
          <a:xfrm>
            <a:off x="3409464" y="3407502"/>
            <a:ext cx="1948729" cy="1913920"/>
          </a:xfrm>
          <a:prstGeom prst="ellipse">
            <a:avLst/>
          </a:prstGeom>
          <a:solidFill>
            <a:srgbClr val="4472C4"/>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Calibri"/>
            </a:endParaRPr>
          </a:p>
        </p:txBody>
      </p:sp>
      <p:pic>
        <p:nvPicPr>
          <p:cNvPr id="5" name="Graphic 4" descr="Group success">
            <a:extLst>
              <a:ext uri="{FF2B5EF4-FFF2-40B4-BE49-F238E27FC236}">
                <a16:creationId xmlns:a16="http://schemas.microsoft.com/office/drawing/2014/main" id="{B4B6D930-8FCE-6779-E1E8-9441ED59A74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760738" y="3741372"/>
            <a:ext cx="1246179" cy="1246179"/>
          </a:xfrm>
          <a:prstGeom prst="rect">
            <a:avLst/>
          </a:prstGeom>
        </p:spPr>
      </p:pic>
      <p:sp>
        <p:nvSpPr>
          <p:cNvPr id="9" name="TextBox 8">
            <a:extLst>
              <a:ext uri="{FF2B5EF4-FFF2-40B4-BE49-F238E27FC236}">
                <a16:creationId xmlns:a16="http://schemas.microsoft.com/office/drawing/2014/main" id="{6CADE59F-6D6C-467E-1072-351466E4617D}"/>
              </a:ext>
            </a:extLst>
          </p:cNvPr>
          <p:cNvSpPr txBox="1"/>
          <p:nvPr/>
        </p:nvSpPr>
        <p:spPr>
          <a:xfrm>
            <a:off x="2926481" y="5459066"/>
            <a:ext cx="2914692" cy="92333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4B4B4B"/>
                </a:solidFill>
                <a:effectLst/>
                <a:uLnTx/>
                <a:uFillTx/>
                <a:latin typeface="Calibri"/>
                <a:ea typeface="+mn-ea"/>
                <a:cs typeface="Calibri"/>
              </a:rPr>
              <a:t>Build a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4B4B4B"/>
                </a:solidFill>
                <a:effectLst/>
                <a:uLnTx/>
                <a:uFillTx/>
                <a:latin typeface="Calibri"/>
                <a:ea typeface="+mn-ea"/>
                <a:cs typeface="Calibri"/>
              </a:rPr>
              <a:t>Community Core Team</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4B4B4B"/>
                </a:solidFill>
                <a:effectLst/>
                <a:uLnTx/>
                <a:uFillTx/>
                <a:latin typeface="Calibri"/>
                <a:ea typeface="+mn-ea"/>
                <a:cs typeface="Calibri"/>
              </a:rPr>
              <a:t>(rooted in trust, safety, love)</a:t>
            </a:r>
          </a:p>
        </p:txBody>
      </p:sp>
      <p:pic>
        <p:nvPicPr>
          <p:cNvPr id="11" name="Graphic 10" descr="Arrow Slight curve">
            <a:extLst>
              <a:ext uri="{FF2B5EF4-FFF2-40B4-BE49-F238E27FC236}">
                <a16:creationId xmlns:a16="http://schemas.microsoft.com/office/drawing/2014/main" id="{8ECB1245-B8FA-8860-7F88-1E4EF0B79A5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V="1">
            <a:off x="2121351" y="3568557"/>
            <a:ext cx="1187755" cy="1527640"/>
          </a:xfrm>
          <a:prstGeom prst="rect">
            <a:avLst/>
          </a:prstGeom>
        </p:spPr>
      </p:pic>
      <p:sp>
        <p:nvSpPr>
          <p:cNvPr id="13" name="Flowchart: Connector 32">
            <a:extLst>
              <a:ext uri="{FF2B5EF4-FFF2-40B4-BE49-F238E27FC236}">
                <a16:creationId xmlns:a16="http://schemas.microsoft.com/office/drawing/2014/main" id="{74053966-02F1-C654-B6A8-CE898849B8D6}"/>
              </a:ext>
            </a:extLst>
          </p:cNvPr>
          <p:cNvSpPr/>
          <p:nvPr/>
        </p:nvSpPr>
        <p:spPr>
          <a:xfrm>
            <a:off x="262835" y="3511777"/>
            <a:ext cx="1817932" cy="1823914"/>
          </a:xfrm>
          <a:prstGeom prst="flowChartConnector">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grpSp>
        <p:nvGrpSpPr>
          <p:cNvPr id="18" name="Group 17">
            <a:extLst>
              <a:ext uri="{FF2B5EF4-FFF2-40B4-BE49-F238E27FC236}">
                <a16:creationId xmlns:a16="http://schemas.microsoft.com/office/drawing/2014/main" id="{23EF7993-6F93-4A8F-9588-29D741A38789}"/>
              </a:ext>
            </a:extLst>
          </p:cNvPr>
          <p:cNvGrpSpPr/>
          <p:nvPr/>
        </p:nvGrpSpPr>
        <p:grpSpPr>
          <a:xfrm>
            <a:off x="775304" y="3834152"/>
            <a:ext cx="785469" cy="1179164"/>
            <a:chOff x="2672511" y="4215897"/>
            <a:chExt cx="914400" cy="1483147"/>
          </a:xfrm>
          <a:solidFill>
            <a:schemeClr val="accent2"/>
          </a:solidFill>
        </p:grpSpPr>
        <p:pic>
          <p:nvPicPr>
            <p:cNvPr id="16" name="Graphic 15" descr="Chat with solid fill">
              <a:extLst>
                <a:ext uri="{FF2B5EF4-FFF2-40B4-BE49-F238E27FC236}">
                  <a16:creationId xmlns:a16="http://schemas.microsoft.com/office/drawing/2014/main" id="{23BD9276-C260-DBCD-3377-226A967D29B6}"/>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2672511" y="4215897"/>
              <a:ext cx="914400" cy="914400"/>
            </a:xfrm>
            <a:prstGeom prst="rect">
              <a:avLst/>
            </a:prstGeom>
          </p:spPr>
        </p:pic>
        <p:pic>
          <p:nvPicPr>
            <p:cNvPr id="17" name="Graphic 16" descr="Meeting with solid fill">
              <a:extLst>
                <a:ext uri="{FF2B5EF4-FFF2-40B4-BE49-F238E27FC236}">
                  <a16:creationId xmlns:a16="http://schemas.microsoft.com/office/drawing/2014/main" id="{06CA7003-07A5-9C67-9829-469472131B90}"/>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672511" y="4784644"/>
              <a:ext cx="914400" cy="914400"/>
            </a:xfrm>
            <a:prstGeom prst="rect">
              <a:avLst/>
            </a:prstGeom>
          </p:spPr>
        </p:pic>
      </p:grpSp>
      <p:sp>
        <p:nvSpPr>
          <p:cNvPr id="20" name="TextBox 19">
            <a:extLst>
              <a:ext uri="{FF2B5EF4-FFF2-40B4-BE49-F238E27FC236}">
                <a16:creationId xmlns:a16="http://schemas.microsoft.com/office/drawing/2014/main" id="{1FB4A79B-474B-93F5-60BC-02F2FD1E3E61}"/>
              </a:ext>
            </a:extLst>
          </p:cNvPr>
          <p:cNvSpPr txBox="1"/>
          <p:nvPr/>
        </p:nvSpPr>
        <p:spPr>
          <a:xfrm>
            <a:off x="-129750" y="5425697"/>
            <a:ext cx="2595574" cy="3693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4B4B4B"/>
                </a:solidFill>
                <a:effectLst/>
                <a:uLnTx/>
                <a:uFillTx/>
                <a:latin typeface="Calibri"/>
                <a:ea typeface="+mn-ea"/>
                <a:cs typeface="Calibri"/>
              </a:rPr>
              <a:t>Listen</a:t>
            </a:r>
          </a:p>
        </p:txBody>
      </p:sp>
      <p:sp>
        <p:nvSpPr>
          <p:cNvPr id="22" name="Oval 21">
            <a:extLst>
              <a:ext uri="{FF2B5EF4-FFF2-40B4-BE49-F238E27FC236}">
                <a16:creationId xmlns:a16="http://schemas.microsoft.com/office/drawing/2014/main" id="{425B1ABA-365A-6FAD-6910-F982517E5039}"/>
              </a:ext>
            </a:extLst>
          </p:cNvPr>
          <p:cNvSpPr/>
          <p:nvPr/>
        </p:nvSpPr>
        <p:spPr>
          <a:xfrm>
            <a:off x="6701762" y="3364926"/>
            <a:ext cx="1948729" cy="1913920"/>
          </a:xfrm>
          <a:prstGeom prst="ellipse">
            <a:avLst/>
          </a:prstGeom>
          <a:solidFill>
            <a:schemeClr val="accent2"/>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Calibri"/>
            </a:endParaRPr>
          </a:p>
        </p:txBody>
      </p:sp>
      <p:pic>
        <p:nvPicPr>
          <p:cNvPr id="24" name="Graphic 23" descr="Building Brick Wall with solid fill">
            <a:extLst>
              <a:ext uri="{FF2B5EF4-FFF2-40B4-BE49-F238E27FC236}">
                <a16:creationId xmlns:a16="http://schemas.microsoft.com/office/drawing/2014/main" id="{5B668A80-7B6A-C83B-C6E2-6CF222BB07A4}"/>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7053012" y="3698797"/>
            <a:ext cx="1246179" cy="1246179"/>
          </a:xfrm>
          <a:prstGeom prst="rect">
            <a:avLst/>
          </a:prstGeom>
        </p:spPr>
      </p:pic>
      <p:pic>
        <p:nvPicPr>
          <p:cNvPr id="29" name="Graphic 28" descr="Arrow Slight curve">
            <a:extLst>
              <a:ext uri="{FF2B5EF4-FFF2-40B4-BE49-F238E27FC236}">
                <a16:creationId xmlns:a16="http://schemas.microsoft.com/office/drawing/2014/main" id="{3FD26546-86B2-4C5D-AF15-93D8FF8229B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V="1">
            <a:off x="5413738" y="3525982"/>
            <a:ext cx="1187755" cy="1527640"/>
          </a:xfrm>
          <a:prstGeom prst="rect">
            <a:avLst/>
          </a:prstGeom>
        </p:spPr>
      </p:pic>
      <p:sp>
        <p:nvSpPr>
          <p:cNvPr id="31" name="Oval 30">
            <a:extLst>
              <a:ext uri="{FF2B5EF4-FFF2-40B4-BE49-F238E27FC236}">
                <a16:creationId xmlns:a16="http://schemas.microsoft.com/office/drawing/2014/main" id="{6162FD62-43A3-F7C7-D0C0-4167D623AADC}"/>
              </a:ext>
            </a:extLst>
          </p:cNvPr>
          <p:cNvSpPr/>
          <p:nvPr/>
        </p:nvSpPr>
        <p:spPr>
          <a:xfrm>
            <a:off x="10018341" y="2618922"/>
            <a:ext cx="1228977" cy="1205546"/>
          </a:xfrm>
          <a:prstGeom prst="ellipse">
            <a:avLst/>
          </a:prstGeom>
          <a:solidFill>
            <a:srgbClr val="70AD47"/>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Calibri"/>
            </a:endParaRPr>
          </a:p>
        </p:txBody>
      </p:sp>
      <p:pic>
        <p:nvPicPr>
          <p:cNvPr id="33" name="Graphic 32" descr="Business Growth">
            <a:extLst>
              <a:ext uri="{FF2B5EF4-FFF2-40B4-BE49-F238E27FC236}">
                <a16:creationId xmlns:a16="http://schemas.microsoft.com/office/drawing/2014/main" id="{8AFCE0DD-51C0-E382-6EA2-8051A15B584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254587" y="2850921"/>
            <a:ext cx="753861" cy="741912"/>
          </a:xfrm>
          <a:prstGeom prst="rect">
            <a:avLst/>
          </a:prstGeom>
        </p:spPr>
      </p:pic>
      <p:sp>
        <p:nvSpPr>
          <p:cNvPr id="35" name="Oval 34">
            <a:extLst>
              <a:ext uri="{FF2B5EF4-FFF2-40B4-BE49-F238E27FC236}">
                <a16:creationId xmlns:a16="http://schemas.microsoft.com/office/drawing/2014/main" id="{21B16C48-6B74-2435-C5C9-54C520DFA258}"/>
              </a:ext>
            </a:extLst>
          </p:cNvPr>
          <p:cNvSpPr/>
          <p:nvPr/>
        </p:nvSpPr>
        <p:spPr>
          <a:xfrm>
            <a:off x="10031620" y="4869718"/>
            <a:ext cx="1238938" cy="12281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pic>
        <p:nvPicPr>
          <p:cNvPr id="37" name="Graphic 36" descr="Muscular arm">
            <a:extLst>
              <a:ext uri="{FF2B5EF4-FFF2-40B4-BE49-F238E27FC236}">
                <a16:creationId xmlns:a16="http://schemas.microsoft.com/office/drawing/2014/main" id="{1CCD6011-7AC7-A818-1CC3-5A0A3FF8CAF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284313" y="5116758"/>
            <a:ext cx="721313" cy="721027"/>
          </a:xfrm>
          <a:prstGeom prst="rect">
            <a:avLst/>
          </a:prstGeom>
        </p:spPr>
      </p:pic>
      <p:sp>
        <p:nvSpPr>
          <p:cNvPr id="39" name="TextBox 38">
            <a:extLst>
              <a:ext uri="{FF2B5EF4-FFF2-40B4-BE49-F238E27FC236}">
                <a16:creationId xmlns:a16="http://schemas.microsoft.com/office/drawing/2014/main" id="{FF3E202B-7DCE-901B-E292-4BB54EDDEB47}"/>
              </a:ext>
            </a:extLst>
          </p:cNvPr>
          <p:cNvSpPr txBox="1"/>
          <p:nvPr/>
        </p:nvSpPr>
        <p:spPr>
          <a:xfrm>
            <a:off x="9104540" y="6163000"/>
            <a:ext cx="3122048" cy="646331"/>
          </a:xfrm>
          <a:prstGeom prst="rect">
            <a:avLst/>
          </a:prstGeom>
          <a:noFill/>
        </p:spPr>
        <p:txBody>
          <a:bodyPr wrap="square" lIns="91440" tIns="45720" rIns="91440" bIns="45720" rtlCol="0" anchor="t">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4B4B4B"/>
                </a:solidFill>
                <a:effectLst/>
                <a:uLnTx/>
                <a:uFillTx/>
                <a:latin typeface="Calibri"/>
                <a:ea typeface="+mn-ea"/>
                <a:cs typeface="Calibri"/>
              </a:rPr>
              <a:t>Advocate for policy change that centers community voice</a:t>
            </a:r>
          </a:p>
        </p:txBody>
      </p:sp>
      <p:sp>
        <p:nvSpPr>
          <p:cNvPr id="41" name="TextBox 40">
            <a:extLst>
              <a:ext uri="{FF2B5EF4-FFF2-40B4-BE49-F238E27FC236}">
                <a16:creationId xmlns:a16="http://schemas.microsoft.com/office/drawing/2014/main" id="{5366CF38-A05F-9E21-9AE5-125D825FF23B}"/>
              </a:ext>
            </a:extLst>
          </p:cNvPr>
          <p:cNvSpPr txBox="1"/>
          <p:nvPr/>
        </p:nvSpPr>
        <p:spPr>
          <a:xfrm>
            <a:off x="9368315" y="3856716"/>
            <a:ext cx="2595574" cy="646331"/>
          </a:xfrm>
          <a:prstGeom prst="rect">
            <a:avLst/>
          </a:prstGeom>
          <a:noFill/>
        </p:spPr>
        <p:txBody>
          <a:bodyPr wrap="square" lIns="91440" tIns="45720" rIns="91440" bIns="45720" rtlCol="0" anchor="t">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4B4B4B"/>
                </a:solidFill>
                <a:effectLst/>
                <a:uLnTx/>
                <a:uFillTx/>
                <a:latin typeface="Calibri"/>
                <a:ea typeface="+mn-ea"/>
                <a:cs typeface="Calibri"/>
              </a:rPr>
              <a:t>Systems change with an equity lens</a:t>
            </a:r>
          </a:p>
        </p:txBody>
      </p:sp>
      <p:pic>
        <p:nvPicPr>
          <p:cNvPr id="43" name="Graphic 42" descr="Arrow Slight curve">
            <a:extLst>
              <a:ext uri="{FF2B5EF4-FFF2-40B4-BE49-F238E27FC236}">
                <a16:creationId xmlns:a16="http://schemas.microsoft.com/office/drawing/2014/main" id="{44684738-F1A1-0874-A245-2D231161037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9920000" flipV="1">
            <a:off x="8588644" y="3416631"/>
            <a:ext cx="893278" cy="1015850"/>
          </a:xfrm>
          <a:prstGeom prst="rect">
            <a:avLst/>
          </a:prstGeom>
        </p:spPr>
      </p:pic>
      <p:pic>
        <p:nvPicPr>
          <p:cNvPr id="45" name="Graphic 44" descr="Arrow Slight curve">
            <a:extLst>
              <a:ext uri="{FF2B5EF4-FFF2-40B4-BE49-F238E27FC236}">
                <a16:creationId xmlns:a16="http://schemas.microsoft.com/office/drawing/2014/main" id="{D4E43D5B-11C4-8995-EFF8-325FD15BBE8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2160000" flipV="1">
            <a:off x="8626491" y="4264456"/>
            <a:ext cx="829261" cy="1015850"/>
          </a:xfrm>
          <a:prstGeom prst="rect">
            <a:avLst/>
          </a:prstGeom>
        </p:spPr>
      </p:pic>
      <p:sp>
        <p:nvSpPr>
          <p:cNvPr id="2" name="TextBox 25">
            <a:extLst>
              <a:ext uri="{FF2B5EF4-FFF2-40B4-BE49-F238E27FC236}">
                <a16:creationId xmlns:a16="http://schemas.microsoft.com/office/drawing/2014/main" id="{019D190B-1B2B-1A72-6305-A2D4D9FAFB96}"/>
              </a:ext>
            </a:extLst>
          </p:cNvPr>
          <p:cNvSpPr txBox="1"/>
          <p:nvPr/>
        </p:nvSpPr>
        <p:spPr>
          <a:xfrm>
            <a:off x="6215907" y="5482512"/>
            <a:ext cx="2914692" cy="923330"/>
          </a:xfrm>
          <a:prstGeom prst="rect">
            <a:avLst/>
          </a:prstGeom>
          <a:noFill/>
        </p:spPr>
        <p:txBody>
          <a:bodyPr wrap="squar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defRPr/>
            </a:pPr>
            <a:r>
              <a:rPr kumimoji="0" lang="en-US" sz="1800" b="1" i="0" u="none" strike="noStrike" kern="1200" cap="none" spc="0" normalizeH="0" baseline="0" noProof="0" dirty="0">
                <a:ln>
                  <a:noFill/>
                </a:ln>
                <a:solidFill>
                  <a:srgbClr val="4B4B4B"/>
                </a:solidFill>
                <a:effectLst/>
                <a:uLnTx/>
                <a:uFillTx/>
                <a:latin typeface="Calibri"/>
                <a:ea typeface="+mn-ea"/>
                <a:cs typeface="Calibri"/>
              </a:rPr>
              <a:t>Equip </a:t>
            </a:r>
            <a:r>
              <a:rPr lang="en-US" b="1" dirty="0">
                <a:solidFill>
                  <a:srgbClr val="4B4B4B"/>
                </a:solidFill>
                <a:latin typeface="Calibri"/>
                <a:cs typeface="Calibri"/>
              </a:rPr>
              <a:t>patient/community </a:t>
            </a:r>
            <a:r>
              <a:rPr kumimoji="0" lang="en-US" sz="1800" b="1" i="0" u="none" strike="noStrike" kern="1200" cap="none" spc="0" normalizeH="0" baseline="0" noProof="0" dirty="0">
                <a:ln>
                  <a:noFill/>
                </a:ln>
                <a:solidFill>
                  <a:srgbClr val="4B4B4B"/>
                </a:solidFill>
                <a:effectLst/>
                <a:uLnTx/>
                <a:uFillTx/>
                <a:latin typeface="Calibri"/>
                <a:ea typeface="+mn-ea"/>
                <a:cs typeface="Calibri"/>
              </a:rPr>
              <a:t>leaders with</a:t>
            </a:r>
            <a:r>
              <a:rPr lang="en-US" b="1" dirty="0">
                <a:solidFill>
                  <a:srgbClr val="4B4B4B"/>
                </a:solidFill>
                <a:latin typeface="Calibri"/>
                <a:cs typeface="Calibri"/>
              </a:rPr>
              <a:t> relational leadership skills</a:t>
            </a:r>
            <a:endParaRPr lang="en-US" dirty="0">
              <a:solidFill>
                <a:srgbClr val="4B4B4B"/>
              </a:solidFill>
              <a:latin typeface="Calibri"/>
              <a:cs typeface="Calibri"/>
            </a:endParaRPr>
          </a:p>
        </p:txBody>
      </p:sp>
      <p:sp>
        <p:nvSpPr>
          <p:cNvPr id="6" name="Shape 242">
            <a:extLst>
              <a:ext uri="{FF2B5EF4-FFF2-40B4-BE49-F238E27FC236}">
                <a16:creationId xmlns:a16="http://schemas.microsoft.com/office/drawing/2014/main" id="{28A08EDF-4CCA-F74C-2F19-644968F51B42}"/>
              </a:ext>
            </a:extLst>
          </p:cNvPr>
          <p:cNvSpPr/>
          <p:nvPr/>
        </p:nvSpPr>
        <p:spPr>
          <a:xfrm>
            <a:off x="4161471" y="303126"/>
            <a:ext cx="3855468" cy="595035"/>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p>
            <a:pPr algn="ctr">
              <a:defRPr b="1">
                <a:solidFill>
                  <a:srgbClr val="FFFFFF"/>
                </a:solidFill>
                <a:latin typeface="Helvetica"/>
                <a:ea typeface="Helvetica"/>
                <a:cs typeface="Helvetica"/>
                <a:sym typeface="Helvetica"/>
              </a:defRPr>
            </a:pPr>
            <a:r>
              <a:rPr lang="en-US" sz="3200" b="1">
                <a:solidFill>
                  <a:srgbClr val="4B4B4B"/>
                </a:solidFill>
                <a:latin typeface="Calibri"/>
                <a:cs typeface="Calibri"/>
                <a:sym typeface="Helvetica"/>
              </a:rPr>
              <a:t>What is HEAL?</a:t>
            </a:r>
            <a:endParaRPr lang="en-US"/>
          </a:p>
        </p:txBody>
      </p:sp>
    </p:spTree>
    <p:extLst>
      <p:ext uri="{BB962C8B-B14F-4D97-AF65-F5344CB8AC3E}">
        <p14:creationId xmlns:p14="http://schemas.microsoft.com/office/powerpoint/2010/main" val="182680861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descr="A group of people sitting at a table&#10;&#10;Description automatically generated with low confidence">
            <a:extLst>
              <a:ext uri="{FF2B5EF4-FFF2-40B4-BE49-F238E27FC236}">
                <a16:creationId xmlns:a16="http://schemas.microsoft.com/office/drawing/2014/main" id="{DCD2F725-8024-F80A-DF9D-6636A086DC7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4980"/>
          <a:stretch/>
        </p:blipFill>
        <p:spPr bwMode="auto">
          <a:xfrm>
            <a:off x="-1" y="10"/>
            <a:ext cx="12188825" cy="685799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37024C2F-C46A-1F1F-EE75-D0491850E493}"/>
              </a:ext>
            </a:extLst>
          </p:cNvPr>
          <p:cNvPicPr>
            <a:picLocks noChangeAspect="1"/>
          </p:cNvPicPr>
          <p:nvPr/>
        </p:nvPicPr>
        <p:blipFill>
          <a:blip r:embed="rId4"/>
          <a:srcRect/>
          <a:stretch/>
        </p:blipFill>
        <p:spPr>
          <a:xfrm>
            <a:off x="10254343" y="5531348"/>
            <a:ext cx="1836561" cy="1224375"/>
          </a:xfrm>
          <a:prstGeom prst="rect">
            <a:avLst/>
          </a:prstGeom>
        </p:spPr>
      </p:pic>
      <p:sp>
        <p:nvSpPr>
          <p:cNvPr id="9" name="Title 1">
            <a:extLst>
              <a:ext uri="{FF2B5EF4-FFF2-40B4-BE49-F238E27FC236}">
                <a16:creationId xmlns:a16="http://schemas.microsoft.com/office/drawing/2014/main" id="{CF971EF1-BB04-BD2C-7405-9A362CEB491A}"/>
              </a:ext>
            </a:extLst>
          </p:cNvPr>
          <p:cNvSpPr>
            <a:spLocks noGrp="1"/>
          </p:cNvSpPr>
          <p:nvPr/>
        </p:nvSpPr>
        <p:spPr>
          <a:xfrm>
            <a:off x="97921" y="5221709"/>
            <a:ext cx="11334457" cy="1474527"/>
          </a:xfrm>
          <a:prstGeom prst="rect">
            <a:avLst/>
          </a:prstGeom>
        </p:spPr>
        <p:txBody>
          <a:bodyPr vert="horz" lIns="91416" tIns="45708" rIns="91416" bIns="45708" rtlCol="0" anchor="b">
            <a:normAutofit/>
          </a:bodyPr>
          <a:lstStyle>
            <a:lvl1pPr algn="l" defTabSz="914400" rtl="0" eaLnBrk="1" latinLnBrk="0" hangingPunct="1">
              <a:lnSpc>
                <a:spcPct val="120000"/>
              </a:lnSpc>
              <a:spcBef>
                <a:spcPct val="0"/>
              </a:spcBef>
              <a:buNone/>
              <a:defRPr sz="5400" i="1" kern="1200">
                <a:solidFill>
                  <a:srgbClr val="000000"/>
                </a:solidFill>
                <a:highlight>
                  <a:srgbClr val="FFFF00"/>
                </a:highlight>
                <a:latin typeface="+mj-lt"/>
                <a:ea typeface="+mj-ea"/>
                <a:cs typeface="+mj-cs"/>
              </a:defRPr>
            </a:lvl1pPr>
          </a:lstStyle>
          <a:p>
            <a:pPr>
              <a:lnSpc>
                <a:spcPct val="110000"/>
              </a:lnSpc>
            </a:pPr>
            <a:r>
              <a:rPr lang="en-US" sz="3600" b="1" i="0" dirty="0">
                <a:latin typeface="+mn-lt"/>
              </a:rPr>
              <a:t>Affordable Housing Policy </a:t>
            </a:r>
          </a:p>
          <a:p>
            <a:pPr>
              <a:lnSpc>
                <a:spcPct val="110000"/>
              </a:lnSpc>
            </a:pPr>
            <a:r>
              <a:rPr lang="en-US" sz="3600" b="1" i="0" dirty="0">
                <a:latin typeface="+mn-lt"/>
              </a:rPr>
              <a:t>(2014-2015)</a:t>
            </a:r>
          </a:p>
        </p:txBody>
      </p:sp>
    </p:spTree>
    <p:extLst>
      <p:ext uri="{BB962C8B-B14F-4D97-AF65-F5344CB8AC3E}">
        <p14:creationId xmlns:p14="http://schemas.microsoft.com/office/powerpoint/2010/main" val="378465703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3CBA311E-CFE4-3995-405B-E0C711869221}"/>
              </a:ext>
            </a:extLst>
          </p:cNvPr>
          <p:cNvPicPr>
            <a:picLocks noChangeAspect="1"/>
          </p:cNvPicPr>
          <p:nvPr/>
        </p:nvPicPr>
        <p:blipFill rotWithShape="1">
          <a:blip r:embed="rId3">
            <a:extLst>
              <a:ext uri="{28A0092B-C50C-407E-A947-70E740481C1C}">
                <a14:useLocalDpi xmlns:a14="http://schemas.microsoft.com/office/drawing/2010/main" val="0"/>
              </a:ext>
            </a:extLst>
          </a:blip>
          <a:srcRect t="20120" b="4860"/>
          <a:stretch/>
        </p:blipFill>
        <p:spPr>
          <a:xfrm>
            <a:off x="-1" y="10"/>
            <a:ext cx="12188825" cy="6857990"/>
          </a:xfrm>
          <a:prstGeom prst="rect">
            <a:avLst/>
          </a:prstGeom>
          <a:noFill/>
        </p:spPr>
      </p:pic>
      <p:pic>
        <p:nvPicPr>
          <p:cNvPr id="4" name="Picture 3">
            <a:extLst>
              <a:ext uri="{FF2B5EF4-FFF2-40B4-BE49-F238E27FC236}">
                <a16:creationId xmlns:a16="http://schemas.microsoft.com/office/drawing/2014/main" id="{D052D4E1-E00F-13C4-CCAF-734485D34CF5}"/>
              </a:ext>
            </a:extLst>
          </p:cNvPr>
          <p:cNvPicPr>
            <a:picLocks noChangeAspect="1"/>
          </p:cNvPicPr>
          <p:nvPr/>
        </p:nvPicPr>
        <p:blipFill>
          <a:blip r:embed="rId4"/>
          <a:srcRect/>
          <a:stretch/>
        </p:blipFill>
        <p:spPr>
          <a:xfrm>
            <a:off x="10254343" y="5531348"/>
            <a:ext cx="1836561" cy="1224375"/>
          </a:xfrm>
          <a:prstGeom prst="rect">
            <a:avLst/>
          </a:prstGeom>
        </p:spPr>
      </p:pic>
      <p:sp>
        <p:nvSpPr>
          <p:cNvPr id="7" name="Title 1">
            <a:extLst>
              <a:ext uri="{FF2B5EF4-FFF2-40B4-BE49-F238E27FC236}">
                <a16:creationId xmlns:a16="http://schemas.microsoft.com/office/drawing/2014/main" id="{6ADF1149-C1B1-4709-02B7-98F0F7A3A799}"/>
              </a:ext>
            </a:extLst>
          </p:cNvPr>
          <p:cNvSpPr>
            <a:spLocks noGrp="1"/>
          </p:cNvSpPr>
          <p:nvPr/>
        </p:nvSpPr>
        <p:spPr>
          <a:xfrm>
            <a:off x="97921" y="5314233"/>
            <a:ext cx="11334457" cy="1474527"/>
          </a:xfrm>
          <a:prstGeom prst="rect">
            <a:avLst/>
          </a:prstGeom>
        </p:spPr>
        <p:txBody>
          <a:bodyPr vert="horz" lIns="91416" tIns="45708" rIns="91416" bIns="45708" rtlCol="0" anchor="b">
            <a:normAutofit/>
          </a:bodyPr>
          <a:lstStyle>
            <a:lvl1pPr algn="l" defTabSz="914400" rtl="0" eaLnBrk="1" latinLnBrk="0" hangingPunct="1">
              <a:lnSpc>
                <a:spcPct val="120000"/>
              </a:lnSpc>
              <a:spcBef>
                <a:spcPct val="0"/>
              </a:spcBef>
              <a:buNone/>
              <a:defRPr sz="5400" i="1" kern="1200">
                <a:solidFill>
                  <a:srgbClr val="000000"/>
                </a:solidFill>
                <a:highlight>
                  <a:srgbClr val="FFFF00"/>
                </a:highlight>
                <a:latin typeface="+mj-lt"/>
                <a:ea typeface="+mj-ea"/>
                <a:cs typeface="+mj-cs"/>
              </a:defRPr>
            </a:lvl1pPr>
          </a:lstStyle>
          <a:p>
            <a:pPr>
              <a:lnSpc>
                <a:spcPct val="110000"/>
              </a:lnSpc>
            </a:pPr>
            <a:r>
              <a:rPr lang="en-US" sz="3600" b="1" i="0" dirty="0">
                <a:latin typeface="+mn-lt"/>
              </a:rPr>
              <a:t>Language Access Policy </a:t>
            </a:r>
          </a:p>
          <a:p>
            <a:pPr>
              <a:lnSpc>
                <a:spcPct val="110000"/>
              </a:lnSpc>
            </a:pPr>
            <a:r>
              <a:rPr lang="en-US" sz="3600" b="1" i="0" dirty="0">
                <a:latin typeface="+mn-lt"/>
              </a:rPr>
              <a:t>(2017-2019)</a:t>
            </a:r>
          </a:p>
        </p:txBody>
      </p:sp>
    </p:spTree>
    <p:extLst>
      <p:ext uri="{BB962C8B-B14F-4D97-AF65-F5344CB8AC3E}">
        <p14:creationId xmlns:p14="http://schemas.microsoft.com/office/powerpoint/2010/main" val="90684138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Social Connection | The Sky Center">
            <a:extLst>
              <a:ext uri="{FF2B5EF4-FFF2-40B4-BE49-F238E27FC236}">
                <a16:creationId xmlns:a16="http://schemas.microsoft.com/office/drawing/2014/main" id="{AB302447-CCA9-B838-5508-2F49C9E239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F389D06-37CB-3E80-C913-5AFE7751D153}"/>
              </a:ext>
            </a:extLst>
          </p:cNvPr>
          <p:cNvPicPr>
            <a:picLocks noChangeAspect="1"/>
          </p:cNvPicPr>
          <p:nvPr/>
        </p:nvPicPr>
        <p:blipFill>
          <a:blip r:embed="rId4"/>
          <a:srcRect/>
          <a:stretch/>
        </p:blipFill>
        <p:spPr>
          <a:xfrm>
            <a:off x="10254343" y="5531348"/>
            <a:ext cx="1836561" cy="1224375"/>
          </a:xfrm>
          <a:prstGeom prst="rect">
            <a:avLst/>
          </a:prstGeom>
        </p:spPr>
      </p:pic>
      <p:sp>
        <p:nvSpPr>
          <p:cNvPr id="7" name="Title 1">
            <a:extLst>
              <a:ext uri="{FF2B5EF4-FFF2-40B4-BE49-F238E27FC236}">
                <a16:creationId xmlns:a16="http://schemas.microsoft.com/office/drawing/2014/main" id="{E28592E4-D395-1103-59F7-F46A55AAB510}"/>
              </a:ext>
            </a:extLst>
          </p:cNvPr>
          <p:cNvSpPr>
            <a:spLocks noGrp="1"/>
          </p:cNvSpPr>
          <p:nvPr/>
        </p:nvSpPr>
        <p:spPr>
          <a:xfrm>
            <a:off x="97921" y="83604"/>
            <a:ext cx="11334457" cy="1474527"/>
          </a:xfrm>
          <a:prstGeom prst="rect">
            <a:avLst/>
          </a:prstGeom>
        </p:spPr>
        <p:txBody>
          <a:bodyPr vert="horz" lIns="91416" tIns="45708" rIns="91416" bIns="45708" rtlCol="0" anchor="b">
            <a:normAutofit/>
          </a:bodyPr>
          <a:lstStyle>
            <a:lvl1pPr algn="l" defTabSz="914400" rtl="0" eaLnBrk="1" latinLnBrk="0" hangingPunct="1">
              <a:lnSpc>
                <a:spcPct val="120000"/>
              </a:lnSpc>
              <a:spcBef>
                <a:spcPct val="0"/>
              </a:spcBef>
              <a:buNone/>
              <a:defRPr sz="5400" i="1" kern="1200">
                <a:solidFill>
                  <a:srgbClr val="000000"/>
                </a:solidFill>
                <a:highlight>
                  <a:srgbClr val="FFFF00"/>
                </a:highlight>
                <a:latin typeface="+mj-lt"/>
                <a:ea typeface="+mj-ea"/>
                <a:cs typeface="+mj-cs"/>
              </a:defRPr>
            </a:lvl1pPr>
          </a:lstStyle>
          <a:p>
            <a:pPr>
              <a:lnSpc>
                <a:spcPct val="110000"/>
              </a:lnSpc>
            </a:pPr>
            <a:r>
              <a:rPr lang="en-US" sz="3600" b="1" i="0" dirty="0">
                <a:latin typeface="+mn-lt"/>
              </a:rPr>
              <a:t>Social Connection Project </a:t>
            </a:r>
          </a:p>
          <a:p>
            <a:pPr>
              <a:lnSpc>
                <a:spcPct val="110000"/>
              </a:lnSpc>
            </a:pPr>
            <a:r>
              <a:rPr lang="en-US" sz="3600" b="1" i="0" dirty="0">
                <a:latin typeface="+mn-lt"/>
              </a:rPr>
              <a:t>(2020-2021)</a:t>
            </a:r>
          </a:p>
        </p:txBody>
      </p:sp>
    </p:spTree>
    <p:extLst>
      <p:ext uri="{BB962C8B-B14F-4D97-AF65-F5344CB8AC3E}">
        <p14:creationId xmlns:p14="http://schemas.microsoft.com/office/powerpoint/2010/main" val="204500764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C64A015-D81E-B65D-DF38-14026B6CB3DB}"/>
              </a:ext>
            </a:extLst>
          </p:cNvPr>
          <p:cNvPicPr>
            <a:picLocks noChangeAspect="1"/>
          </p:cNvPicPr>
          <p:nvPr/>
        </p:nvPicPr>
        <p:blipFill>
          <a:blip r:embed="rId3"/>
          <a:stretch>
            <a:fillRect/>
          </a:stretch>
        </p:blipFill>
        <p:spPr>
          <a:xfrm>
            <a:off x="3765358" y="894575"/>
            <a:ext cx="4658108" cy="3484825"/>
          </a:xfrm>
          <a:prstGeom prst="rect">
            <a:avLst/>
          </a:prstGeom>
        </p:spPr>
      </p:pic>
      <p:pic>
        <p:nvPicPr>
          <p:cNvPr id="5" name="Picture 2">
            <a:extLst>
              <a:ext uri="{FF2B5EF4-FFF2-40B4-BE49-F238E27FC236}">
                <a16:creationId xmlns:a16="http://schemas.microsoft.com/office/drawing/2014/main" id="{26680D3B-5D89-CFFB-4801-FC396E0AC9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8890" y="2872104"/>
            <a:ext cx="6001910" cy="398589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0E3FCF8B-2607-7DBD-41CD-CB38EB87C6E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5206191" cy="3904643"/>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557552C8-94CA-3985-67D6-C99222E4EB2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64425" y="0"/>
            <a:ext cx="47244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D29427C-389C-2632-266E-64AF5BD948BD}"/>
              </a:ext>
            </a:extLst>
          </p:cNvPr>
          <p:cNvSpPr txBox="1"/>
          <p:nvPr/>
        </p:nvSpPr>
        <p:spPr>
          <a:xfrm>
            <a:off x="1971907" y="5559043"/>
            <a:ext cx="8245010" cy="1097280"/>
          </a:xfrm>
          <a:prstGeom prst="rect">
            <a:avLst/>
          </a:prstGeom>
          <a:noFill/>
        </p:spPr>
        <p:txBody>
          <a:bodyPr wrap="square" lIns="0" tIns="0" rIns="0" bIns="0" rtlCol="0">
            <a:noAutofit/>
          </a:bodyPr>
          <a:lstStyle/>
          <a:p>
            <a:pPr algn="ctr"/>
            <a:endParaRPr lang="en-US" sz="3600" b="1">
              <a:solidFill>
                <a:schemeClr val="bg1"/>
              </a:solidFill>
            </a:endParaRPr>
          </a:p>
        </p:txBody>
      </p:sp>
      <p:sp>
        <p:nvSpPr>
          <p:cNvPr id="6" name="Title 1">
            <a:extLst>
              <a:ext uri="{FF2B5EF4-FFF2-40B4-BE49-F238E27FC236}">
                <a16:creationId xmlns:a16="http://schemas.microsoft.com/office/drawing/2014/main" id="{66607749-F20C-39EF-162A-6370EB8BE81C}"/>
              </a:ext>
            </a:extLst>
          </p:cNvPr>
          <p:cNvSpPr>
            <a:spLocks noGrp="1"/>
          </p:cNvSpPr>
          <p:nvPr/>
        </p:nvSpPr>
        <p:spPr>
          <a:xfrm>
            <a:off x="97921" y="83604"/>
            <a:ext cx="11334457" cy="1474527"/>
          </a:xfrm>
          <a:prstGeom prst="rect">
            <a:avLst/>
          </a:prstGeom>
        </p:spPr>
        <p:txBody>
          <a:bodyPr vert="horz" lIns="91416" tIns="45708" rIns="91416" bIns="45708" rtlCol="0" anchor="b">
            <a:normAutofit/>
          </a:bodyPr>
          <a:lstStyle>
            <a:lvl1pPr algn="l" defTabSz="914400" rtl="0" eaLnBrk="1" latinLnBrk="0" hangingPunct="1">
              <a:lnSpc>
                <a:spcPct val="120000"/>
              </a:lnSpc>
              <a:spcBef>
                <a:spcPct val="0"/>
              </a:spcBef>
              <a:buNone/>
              <a:defRPr sz="5400" i="1" kern="1200">
                <a:solidFill>
                  <a:srgbClr val="000000"/>
                </a:solidFill>
                <a:highlight>
                  <a:srgbClr val="FFFF00"/>
                </a:highlight>
                <a:latin typeface="+mj-lt"/>
                <a:ea typeface="+mj-ea"/>
                <a:cs typeface="+mj-cs"/>
              </a:defRPr>
            </a:lvl1pPr>
          </a:lstStyle>
          <a:p>
            <a:pPr>
              <a:lnSpc>
                <a:spcPct val="110000"/>
              </a:lnSpc>
            </a:pPr>
            <a:r>
              <a:rPr lang="en-US" sz="3600" b="1" i="0" dirty="0">
                <a:latin typeface="+mn-lt"/>
              </a:rPr>
              <a:t>Re-Entry Healing Clinic</a:t>
            </a:r>
          </a:p>
          <a:p>
            <a:pPr>
              <a:lnSpc>
                <a:spcPct val="110000"/>
              </a:lnSpc>
            </a:pPr>
            <a:r>
              <a:rPr lang="en-US" sz="3600" b="1" i="0" dirty="0">
                <a:latin typeface="+mn-lt"/>
              </a:rPr>
              <a:t>(2021-now</a:t>
            </a:r>
            <a:r>
              <a:rPr lang="en-US" sz="3600" b="1" dirty="0">
                <a:latin typeface="+mn-lt"/>
              </a:rPr>
              <a:t>)</a:t>
            </a:r>
          </a:p>
        </p:txBody>
      </p:sp>
      <p:pic>
        <p:nvPicPr>
          <p:cNvPr id="7" name="Picture 6">
            <a:extLst>
              <a:ext uri="{FF2B5EF4-FFF2-40B4-BE49-F238E27FC236}">
                <a16:creationId xmlns:a16="http://schemas.microsoft.com/office/drawing/2014/main" id="{638925B7-D096-5785-9A08-ACEDE6C60DD8}"/>
              </a:ext>
            </a:extLst>
          </p:cNvPr>
          <p:cNvPicPr>
            <a:picLocks noChangeAspect="1"/>
          </p:cNvPicPr>
          <p:nvPr/>
        </p:nvPicPr>
        <p:blipFill>
          <a:blip r:embed="rId7"/>
          <a:srcRect/>
          <a:stretch/>
        </p:blipFill>
        <p:spPr>
          <a:xfrm>
            <a:off x="10254343" y="5531348"/>
            <a:ext cx="1836561" cy="1224375"/>
          </a:xfrm>
          <a:prstGeom prst="rect">
            <a:avLst/>
          </a:prstGeom>
        </p:spPr>
      </p:pic>
    </p:spTree>
    <p:extLst>
      <p:ext uri="{BB962C8B-B14F-4D97-AF65-F5344CB8AC3E}">
        <p14:creationId xmlns:p14="http://schemas.microsoft.com/office/powerpoint/2010/main" val="184559768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D4456D2-E34E-BB59-99E0-876D073C0C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41248"/>
            <a:ext cx="12188825" cy="7722497"/>
          </a:xfrm>
          <a:prstGeom prst="rect">
            <a:avLst/>
          </a:prstGeom>
        </p:spPr>
      </p:pic>
      <p:pic>
        <p:nvPicPr>
          <p:cNvPr id="4" name="Picture 3" descr="A yellow circle with blue text&#10;&#10;Description automatically generated">
            <a:extLst>
              <a:ext uri="{FF2B5EF4-FFF2-40B4-BE49-F238E27FC236}">
                <a16:creationId xmlns:a16="http://schemas.microsoft.com/office/drawing/2014/main" id="{60F89D9B-5D22-8A81-9E38-B1252635CD32}"/>
              </a:ext>
            </a:extLst>
          </p:cNvPr>
          <p:cNvPicPr>
            <a:picLocks noChangeAspect="1"/>
          </p:cNvPicPr>
          <p:nvPr/>
        </p:nvPicPr>
        <p:blipFill>
          <a:blip r:embed="rId4"/>
          <a:stretch>
            <a:fillRect/>
          </a:stretch>
        </p:blipFill>
        <p:spPr>
          <a:xfrm>
            <a:off x="180072" y="5409165"/>
            <a:ext cx="1313370" cy="1311974"/>
          </a:xfrm>
          <a:prstGeom prst="rect">
            <a:avLst/>
          </a:prstGeom>
        </p:spPr>
      </p:pic>
      <p:sp>
        <p:nvSpPr>
          <p:cNvPr id="6" name="Title 1">
            <a:extLst>
              <a:ext uri="{FF2B5EF4-FFF2-40B4-BE49-F238E27FC236}">
                <a16:creationId xmlns:a16="http://schemas.microsoft.com/office/drawing/2014/main" id="{A2F9222C-D0DC-6A51-48C6-ECB8D8693941}"/>
              </a:ext>
            </a:extLst>
          </p:cNvPr>
          <p:cNvSpPr>
            <a:spLocks noGrp="1"/>
          </p:cNvSpPr>
          <p:nvPr/>
        </p:nvSpPr>
        <p:spPr>
          <a:xfrm>
            <a:off x="97921" y="83604"/>
            <a:ext cx="11334457" cy="1474527"/>
          </a:xfrm>
          <a:prstGeom prst="rect">
            <a:avLst/>
          </a:prstGeom>
        </p:spPr>
        <p:txBody>
          <a:bodyPr vert="horz" lIns="91416" tIns="45708" rIns="91416" bIns="45708" rtlCol="0" anchor="b">
            <a:normAutofit/>
          </a:bodyPr>
          <a:lstStyle>
            <a:lvl1pPr algn="l" defTabSz="914400" rtl="0" eaLnBrk="1" latinLnBrk="0" hangingPunct="1">
              <a:lnSpc>
                <a:spcPct val="120000"/>
              </a:lnSpc>
              <a:spcBef>
                <a:spcPct val="0"/>
              </a:spcBef>
              <a:buNone/>
              <a:defRPr sz="5400" i="1" kern="1200">
                <a:solidFill>
                  <a:srgbClr val="000000"/>
                </a:solidFill>
                <a:highlight>
                  <a:srgbClr val="FFFF00"/>
                </a:highlight>
                <a:latin typeface="+mj-lt"/>
                <a:ea typeface="+mj-ea"/>
                <a:cs typeface="+mj-cs"/>
              </a:defRPr>
            </a:lvl1pPr>
          </a:lstStyle>
          <a:p>
            <a:pPr>
              <a:lnSpc>
                <a:spcPct val="110000"/>
              </a:lnSpc>
            </a:pPr>
            <a:r>
              <a:rPr lang="en-US" sz="3600" b="1" i="0" dirty="0">
                <a:latin typeface="+mn-lt"/>
              </a:rPr>
              <a:t>HEALIX Program</a:t>
            </a:r>
          </a:p>
          <a:p>
            <a:pPr>
              <a:lnSpc>
                <a:spcPct val="110000"/>
              </a:lnSpc>
            </a:pPr>
            <a:r>
              <a:rPr lang="en-US" sz="3600" b="1" i="0" dirty="0">
                <a:latin typeface="+mn-lt"/>
              </a:rPr>
              <a:t>(2023-now)</a:t>
            </a:r>
          </a:p>
        </p:txBody>
      </p:sp>
    </p:spTree>
    <p:extLst>
      <p:ext uri="{BB962C8B-B14F-4D97-AF65-F5344CB8AC3E}">
        <p14:creationId xmlns:p14="http://schemas.microsoft.com/office/powerpoint/2010/main" val="105628846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descr="A drawing of a cow with writing on it&#10;&#10;Description automatically generated">
            <a:extLst>
              <a:ext uri="{FF2B5EF4-FFF2-40B4-BE49-F238E27FC236}">
                <a16:creationId xmlns:a16="http://schemas.microsoft.com/office/drawing/2014/main" id="{262F77C7-EBCC-3395-5260-CC529F0FB612}"/>
              </a:ext>
            </a:extLst>
          </p:cNvPr>
          <p:cNvPicPr>
            <a:picLocks noChangeAspect="1"/>
          </p:cNvPicPr>
          <p:nvPr/>
        </p:nvPicPr>
        <p:blipFill>
          <a:blip r:embed="rId3"/>
          <a:stretch>
            <a:fillRect/>
          </a:stretch>
        </p:blipFill>
        <p:spPr>
          <a:xfrm>
            <a:off x="-23148" y="0"/>
            <a:ext cx="12352940" cy="6858000"/>
          </a:xfrm>
          <a:prstGeom prst="rect">
            <a:avLst/>
          </a:prstGeom>
        </p:spPr>
      </p:pic>
      <p:pic>
        <p:nvPicPr>
          <p:cNvPr id="3" name="Picture 2" descr="A yellow circle with blue text&#10;&#10;Description automatically generated">
            <a:extLst>
              <a:ext uri="{FF2B5EF4-FFF2-40B4-BE49-F238E27FC236}">
                <a16:creationId xmlns:a16="http://schemas.microsoft.com/office/drawing/2014/main" id="{C21E3F0F-6E67-B65A-F0A4-FCD0AD22985B}"/>
              </a:ext>
            </a:extLst>
          </p:cNvPr>
          <p:cNvPicPr>
            <a:picLocks noChangeAspect="1"/>
          </p:cNvPicPr>
          <p:nvPr/>
        </p:nvPicPr>
        <p:blipFill>
          <a:blip r:embed="rId4"/>
          <a:stretch>
            <a:fillRect/>
          </a:stretch>
        </p:blipFill>
        <p:spPr>
          <a:xfrm>
            <a:off x="180072" y="5409165"/>
            <a:ext cx="1313370" cy="1311974"/>
          </a:xfrm>
          <a:prstGeom prst="rect">
            <a:avLst/>
          </a:prstGeom>
        </p:spPr>
      </p:pic>
    </p:spTree>
    <p:extLst>
      <p:ext uri="{BB962C8B-B14F-4D97-AF65-F5344CB8AC3E}">
        <p14:creationId xmlns:p14="http://schemas.microsoft.com/office/powerpoint/2010/main" val="410615581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4F2F6F81-200E-FFA0-C9CE-836F8AE9CA17}"/>
            </a:ext>
          </a:extLst>
        </p:cNvPr>
        <p:cNvGrpSpPr/>
        <p:nvPr/>
      </p:nvGrpSpPr>
      <p:grpSpPr>
        <a:xfrm>
          <a:off x="0" y="0"/>
          <a:ext cx="0" cy="0"/>
          <a:chOff x="0" y="0"/>
          <a:chExt cx="0" cy="0"/>
        </a:xfrm>
      </p:grpSpPr>
      <p:pic>
        <p:nvPicPr>
          <p:cNvPr id="4" name="Picture 3" descr="A drawing of a cow with writing on it&#10;&#10;Description automatically generated">
            <a:extLst>
              <a:ext uri="{FF2B5EF4-FFF2-40B4-BE49-F238E27FC236}">
                <a16:creationId xmlns:a16="http://schemas.microsoft.com/office/drawing/2014/main" id="{3A0B47C9-FB76-F2C9-B4B6-6B8D36E99D04}"/>
              </a:ext>
            </a:extLst>
          </p:cNvPr>
          <p:cNvPicPr>
            <a:picLocks noChangeAspect="1"/>
          </p:cNvPicPr>
          <p:nvPr/>
        </p:nvPicPr>
        <p:blipFill>
          <a:blip r:embed="rId3"/>
          <a:stretch>
            <a:fillRect/>
          </a:stretch>
        </p:blipFill>
        <p:spPr>
          <a:xfrm>
            <a:off x="-23148" y="0"/>
            <a:ext cx="12352940" cy="6858000"/>
          </a:xfrm>
          <a:prstGeom prst="rect">
            <a:avLst/>
          </a:prstGeom>
        </p:spPr>
      </p:pic>
      <p:pic>
        <p:nvPicPr>
          <p:cNvPr id="3" name="Picture 2" descr="A yellow circle with blue text&#10;&#10;Description automatically generated">
            <a:extLst>
              <a:ext uri="{FF2B5EF4-FFF2-40B4-BE49-F238E27FC236}">
                <a16:creationId xmlns:a16="http://schemas.microsoft.com/office/drawing/2014/main" id="{B5B41D7F-68AC-7BAF-E66D-6288C578503A}"/>
              </a:ext>
            </a:extLst>
          </p:cNvPr>
          <p:cNvPicPr>
            <a:picLocks noChangeAspect="1"/>
          </p:cNvPicPr>
          <p:nvPr/>
        </p:nvPicPr>
        <p:blipFill>
          <a:blip r:embed="rId4"/>
          <a:stretch>
            <a:fillRect/>
          </a:stretch>
        </p:blipFill>
        <p:spPr>
          <a:xfrm>
            <a:off x="180072" y="5409165"/>
            <a:ext cx="1313370" cy="1311974"/>
          </a:xfrm>
          <a:prstGeom prst="rect">
            <a:avLst/>
          </a:prstGeom>
        </p:spPr>
      </p:pic>
      <p:sp>
        <p:nvSpPr>
          <p:cNvPr id="5" name="TextBox 4">
            <a:extLst>
              <a:ext uri="{FF2B5EF4-FFF2-40B4-BE49-F238E27FC236}">
                <a16:creationId xmlns:a16="http://schemas.microsoft.com/office/drawing/2014/main" id="{38697AC7-BD6B-EC64-0187-6199EF548AB7}"/>
              </a:ext>
            </a:extLst>
          </p:cNvPr>
          <p:cNvSpPr txBox="1"/>
          <p:nvPr/>
        </p:nvSpPr>
        <p:spPr>
          <a:xfrm>
            <a:off x="6094412" y="315655"/>
            <a:ext cx="2089760" cy="1200329"/>
          </a:xfrm>
          <a:prstGeom prst="rect">
            <a:avLst/>
          </a:prstGeom>
          <a:solidFill>
            <a:srgbClr val="FFFF00"/>
          </a:solidFill>
        </p:spPr>
        <p:txBody>
          <a:bodyPr wrap="square">
            <a:spAutoFit/>
          </a:bodyPr>
          <a:lstStyle/>
          <a:p>
            <a:pPr marL="0" marR="0" lvl="0" indent="0" algn="l">
              <a:lnSpc>
                <a:spcPct val="100000"/>
              </a:lnSpc>
              <a:spcBef>
                <a:spcPts val="0"/>
              </a:spcBef>
              <a:spcAft>
                <a:spcPts val="0"/>
              </a:spcAft>
              <a:buClr>
                <a:srgbClr val="4B4B4B"/>
              </a:buClr>
              <a:buNone/>
            </a:pPr>
            <a:r>
              <a:rPr lang="en-US" sz="2400" b="0" i="0" u="none" strike="noStrike" noProof="0" dirty="0">
                <a:solidFill>
                  <a:schemeClr val="tx1">
                    <a:lumMod val="50000"/>
                  </a:schemeClr>
                </a:solidFill>
                <a:highlight>
                  <a:srgbClr val="FFFF00"/>
                </a:highlight>
                <a:latin typeface="Calibri"/>
              </a:rPr>
              <a:t>Increased confidence in public speaking</a:t>
            </a:r>
            <a:endParaRPr lang="en-US" sz="2400" dirty="0">
              <a:solidFill>
                <a:schemeClr val="tx1">
                  <a:lumMod val="50000"/>
                </a:schemeClr>
              </a:solidFill>
              <a:highlight>
                <a:srgbClr val="FFFF00"/>
              </a:highlight>
            </a:endParaRPr>
          </a:p>
        </p:txBody>
      </p:sp>
    </p:spTree>
    <p:extLst>
      <p:ext uri="{BB962C8B-B14F-4D97-AF65-F5344CB8AC3E}">
        <p14:creationId xmlns:p14="http://schemas.microsoft.com/office/powerpoint/2010/main" val="101484252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F912E577-DBC2-66FD-E51A-FB4787D690F9}"/>
            </a:ext>
          </a:extLst>
        </p:cNvPr>
        <p:cNvGrpSpPr/>
        <p:nvPr/>
      </p:nvGrpSpPr>
      <p:grpSpPr>
        <a:xfrm>
          <a:off x="0" y="0"/>
          <a:ext cx="0" cy="0"/>
          <a:chOff x="0" y="0"/>
          <a:chExt cx="0" cy="0"/>
        </a:xfrm>
      </p:grpSpPr>
      <p:pic>
        <p:nvPicPr>
          <p:cNvPr id="4" name="Picture 3" descr="A drawing of a cow with writing on it&#10;&#10;Description automatically generated">
            <a:extLst>
              <a:ext uri="{FF2B5EF4-FFF2-40B4-BE49-F238E27FC236}">
                <a16:creationId xmlns:a16="http://schemas.microsoft.com/office/drawing/2014/main" id="{02B08B04-1750-8A2F-B135-CC946463F3E8}"/>
              </a:ext>
            </a:extLst>
          </p:cNvPr>
          <p:cNvPicPr>
            <a:picLocks noChangeAspect="1"/>
          </p:cNvPicPr>
          <p:nvPr/>
        </p:nvPicPr>
        <p:blipFill>
          <a:blip r:embed="rId3"/>
          <a:stretch>
            <a:fillRect/>
          </a:stretch>
        </p:blipFill>
        <p:spPr>
          <a:xfrm>
            <a:off x="-23148" y="0"/>
            <a:ext cx="12352940" cy="6858000"/>
          </a:xfrm>
          <a:prstGeom prst="rect">
            <a:avLst/>
          </a:prstGeom>
        </p:spPr>
      </p:pic>
      <p:pic>
        <p:nvPicPr>
          <p:cNvPr id="3" name="Picture 2" descr="A yellow circle with blue text&#10;&#10;Description automatically generated">
            <a:extLst>
              <a:ext uri="{FF2B5EF4-FFF2-40B4-BE49-F238E27FC236}">
                <a16:creationId xmlns:a16="http://schemas.microsoft.com/office/drawing/2014/main" id="{A1AD7513-6B93-E948-1409-15A56D7BF911}"/>
              </a:ext>
            </a:extLst>
          </p:cNvPr>
          <p:cNvPicPr>
            <a:picLocks noChangeAspect="1"/>
          </p:cNvPicPr>
          <p:nvPr/>
        </p:nvPicPr>
        <p:blipFill>
          <a:blip r:embed="rId4"/>
          <a:stretch>
            <a:fillRect/>
          </a:stretch>
        </p:blipFill>
        <p:spPr>
          <a:xfrm>
            <a:off x="180072" y="5409165"/>
            <a:ext cx="1313370" cy="1311974"/>
          </a:xfrm>
          <a:prstGeom prst="rect">
            <a:avLst/>
          </a:prstGeom>
        </p:spPr>
      </p:pic>
      <p:sp>
        <p:nvSpPr>
          <p:cNvPr id="2" name="TextBox 1">
            <a:extLst>
              <a:ext uri="{FF2B5EF4-FFF2-40B4-BE49-F238E27FC236}">
                <a16:creationId xmlns:a16="http://schemas.microsoft.com/office/drawing/2014/main" id="{C0CC7685-2ACC-30E6-7F86-09FAFB1BCD6B}"/>
              </a:ext>
            </a:extLst>
          </p:cNvPr>
          <p:cNvSpPr txBox="1"/>
          <p:nvPr/>
        </p:nvSpPr>
        <p:spPr>
          <a:xfrm>
            <a:off x="9371916" y="315655"/>
            <a:ext cx="2580362" cy="830997"/>
          </a:xfrm>
          <a:prstGeom prst="rect">
            <a:avLst/>
          </a:prstGeom>
          <a:solidFill>
            <a:srgbClr val="FFFF00"/>
          </a:solidFill>
        </p:spPr>
        <p:txBody>
          <a:bodyPr wrap="square">
            <a:spAutoFit/>
          </a:bodyPr>
          <a:lstStyle/>
          <a:p>
            <a:pPr marL="0" marR="0" lvl="0" indent="0" algn="l">
              <a:lnSpc>
                <a:spcPct val="100000"/>
              </a:lnSpc>
              <a:spcBef>
                <a:spcPts val="0"/>
              </a:spcBef>
              <a:spcAft>
                <a:spcPts val="0"/>
              </a:spcAft>
              <a:buClr>
                <a:srgbClr val="4B4B4B"/>
              </a:buClr>
              <a:buNone/>
            </a:pPr>
            <a:r>
              <a:rPr lang="en-US" sz="2400" b="0" i="0" u="none" strike="noStrike" noProof="0" dirty="0">
                <a:solidFill>
                  <a:schemeClr val="tx1">
                    <a:lumMod val="50000"/>
                  </a:schemeClr>
                </a:solidFill>
                <a:highlight>
                  <a:srgbClr val="FFFF00"/>
                </a:highlight>
                <a:latin typeface="Calibri"/>
              </a:rPr>
              <a:t>Felt listened to by people with power</a:t>
            </a:r>
            <a:endParaRPr lang="en-US" sz="2400" dirty="0">
              <a:solidFill>
                <a:schemeClr val="tx1">
                  <a:lumMod val="50000"/>
                </a:schemeClr>
              </a:solidFill>
              <a:highlight>
                <a:srgbClr val="FFFF00"/>
              </a:highlight>
            </a:endParaRPr>
          </a:p>
        </p:txBody>
      </p:sp>
      <p:sp>
        <p:nvSpPr>
          <p:cNvPr id="5" name="TextBox 4">
            <a:extLst>
              <a:ext uri="{FF2B5EF4-FFF2-40B4-BE49-F238E27FC236}">
                <a16:creationId xmlns:a16="http://schemas.microsoft.com/office/drawing/2014/main" id="{75C91E5A-7BE8-43F0-545D-11D8B2563174}"/>
              </a:ext>
            </a:extLst>
          </p:cNvPr>
          <p:cNvSpPr txBox="1"/>
          <p:nvPr/>
        </p:nvSpPr>
        <p:spPr>
          <a:xfrm>
            <a:off x="6094412" y="315655"/>
            <a:ext cx="2089760" cy="1200329"/>
          </a:xfrm>
          <a:prstGeom prst="rect">
            <a:avLst/>
          </a:prstGeom>
          <a:solidFill>
            <a:srgbClr val="FFFF00"/>
          </a:solidFill>
        </p:spPr>
        <p:txBody>
          <a:bodyPr wrap="square">
            <a:spAutoFit/>
          </a:bodyPr>
          <a:lstStyle/>
          <a:p>
            <a:pPr marL="0" marR="0" lvl="0" indent="0" algn="l">
              <a:lnSpc>
                <a:spcPct val="100000"/>
              </a:lnSpc>
              <a:spcBef>
                <a:spcPts val="0"/>
              </a:spcBef>
              <a:spcAft>
                <a:spcPts val="0"/>
              </a:spcAft>
              <a:buClr>
                <a:srgbClr val="4B4B4B"/>
              </a:buClr>
              <a:buNone/>
            </a:pPr>
            <a:r>
              <a:rPr lang="en-US" sz="2400" b="0" i="0" u="none" strike="noStrike" noProof="0" dirty="0">
                <a:solidFill>
                  <a:schemeClr val="tx1">
                    <a:lumMod val="50000"/>
                  </a:schemeClr>
                </a:solidFill>
                <a:highlight>
                  <a:srgbClr val="FFFF00"/>
                </a:highlight>
                <a:latin typeface="Calibri"/>
              </a:rPr>
              <a:t>Increased confidence in public speaking</a:t>
            </a:r>
            <a:endParaRPr lang="en-US" sz="2400" dirty="0">
              <a:solidFill>
                <a:schemeClr val="tx1">
                  <a:lumMod val="50000"/>
                </a:schemeClr>
              </a:solidFill>
              <a:highlight>
                <a:srgbClr val="FFFF00"/>
              </a:highlight>
            </a:endParaRPr>
          </a:p>
        </p:txBody>
      </p:sp>
    </p:spTree>
    <p:extLst>
      <p:ext uri="{BB962C8B-B14F-4D97-AF65-F5344CB8AC3E}">
        <p14:creationId xmlns:p14="http://schemas.microsoft.com/office/powerpoint/2010/main" val="83424850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A0E2D00E-635E-D988-FD76-D34AEC716AA3}"/>
            </a:ext>
          </a:extLst>
        </p:cNvPr>
        <p:cNvGrpSpPr/>
        <p:nvPr/>
      </p:nvGrpSpPr>
      <p:grpSpPr>
        <a:xfrm>
          <a:off x="0" y="0"/>
          <a:ext cx="0" cy="0"/>
          <a:chOff x="0" y="0"/>
          <a:chExt cx="0" cy="0"/>
        </a:xfrm>
      </p:grpSpPr>
      <p:pic>
        <p:nvPicPr>
          <p:cNvPr id="4" name="Picture 3" descr="A drawing of a cow with writing on it&#10;&#10;Description automatically generated">
            <a:extLst>
              <a:ext uri="{FF2B5EF4-FFF2-40B4-BE49-F238E27FC236}">
                <a16:creationId xmlns:a16="http://schemas.microsoft.com/office/drawing/2014/main" id="{92B21DF4-5AE3-B5CE-B4C7-3D56077F209D}"/>
              </a:ext>
            </a:extLst>
          </p:cNvPr>
          <p:cNvPicPr>
            <a:picLocks noChangeAspect="1"/>
          </p:cNvPicPr>
          <p:nvPr/>
        </p:nvPicPr>
        <p:blipFill>
          <a:blip r:embed="rId3"/>
          <a:stretch>
            <a:fillRect/>
          </a:stretch>
        </p:blipFill>
        <p:spPr>
          <a:xfrm>
            <a:off x="-23148" y="0"/>
            <a:ext cx="12352940" cy="6858000"/>
          </a:xfrm>
          <a:prstGeom prst="rect">
            <a:avLst/>
          </a:prstGeom>
        </p:spPr>
      </p:pic>
      <p:pic>
        <p:nvPicPr>
          <p:cNvPr id="3" name="Picture 2" descr="A yellow circle with blue text&#10;&#10;Description automatically generated">
            <a:extLst>
              <a:ext uri="{FF2B5EF4-FFF2-40B4-BE49-F238E27FC236}">
                <a16:creationId xmlns:a16="http://schemas.microsoft.com/office/drawing/2014/main" id="{5770BEA4-6841-7F97-6012-4D42A3AFEAF9}"/>
              </a:ext>
            </a:extLst>
          </p:cNvPr>
          <p:cNvPicPr>
            <a:picLocks noChangeAspect="1"/>
          </p:cNvPicPr>
          <p:nvPr/>
        </p:nvPicPr>
        <p:blipFill>
          <a:blip r:embed="rId4"/>
          <a:stretch>
            <a:fillRect/>
          </a:stretch>
        </p:blipFill>
        <p:spPr>
          <a:xfrm>
            <a:off x="180072" y="5409165"/>
            <a:ext cx="1313370" cy="1311974"/>
          </a:xfrm>
          <a:prstGeom prst="rect">
            <a:avLst/>
          </a:prstGeom>
        </p:spPr>
      </p:pic>
      <p:sp>
        <p:nvSpPr>
          <p:cNvPr id="2" name="TextBox 1">
            <a:extLst>
              <a:ext uri="{FF2B5EF4-FFF2-40B4-BE49-F238E27FC236}">
                <a16:creationId xmlns:a16="http://schemas.microsoft.com/office/drawing/2014/main" id="{8D1E24A5-35A4-397F-C6AC-6979206B7ADA}"/>
              </a:ext>
            </a:extLst>
          </p:cNvPr>
          <p:cNvSpPr txBox="1"/>
          <p:nvPr/>
        </p:nvSpPr>
        <p:spPr>
          <a:xfrm>
            <a:off x="9371916" y="315655"/>
            <a:ext cx="2580362" cy="830997"/>
          </a:xfrm>
          <a:prstGeom prst="rect">
            <a:avLst/>
          </a:prstGeom>
          <a:solidFill>
            <a:srgbClr val="FFFF00"/>
          </a:solidFill>
        </p:spPr>
        <p:txBody>
          <a:bodyPr wrap="square">
            <a:spAutoFit/>
          </a:bodyPr>
          <a:lstStyle/>
          <a:p>
            <a:pPr marL="0" marR="0" lvl="0" indent="0" algn="l">
              <a:lnSpc>
                <a:spcPct val="100000"/>
              </a:lnSpc>
              <a:spcBef>
                <a:spcPts val="0"/>
              </a:spcBef>
              <a:spcAft>
                <a:spcPts val="0"/>
              </a:spcAft>
              <a:buClr>
                <a:srgbClr val="4B4B4B"/>
              </a:buClr>
              <a:buNone/>
            </a:pPr>
            <a:r>
              <a:rPr lang="en-US" sz="2400" b="0" i="0" u="none" strike="noStrike" noProof="0" dirty="0">
                <a:solidFill>
                  <a:schemeClr val="tx1">
                    <a:lumMod val="50000"/>
                  </a:schemeClr>
                </a:solidFill>
                <a:highlight>
                  <a:srgbClr val="FFFF00"/>
                </a:highlight>
                <a:latin typeface="Calibri"/>
              </a:rPr>
              <a:t>Felt listened to by people with power</a:t>
            </a:r>
            <a:endParaRPr lang="en-US" sz="2400" dirty="0">
              <a:solidFill>
                <a:schemeClr val="tx1">
                  <a:lumMod val="50000"/>
                </a:schemeClr>
              </a:solidFill>
              <a:highlight>
                <a:srgbClr val="FFFF00"/>
              </a:highlight>
            </a:endParaRPr>
          </a:p>
        </p:txBody>
      </p:sp>
      <p:sp>
        <p:nvSpPr>
          <p:cNvPr id="5" name="TextBox 4">
            <a:extLst>
              <a:ext uri="{FF2B5EF4-FFF2-40B4-BE49-F238E27FC236}">
                <a16:creationId xmlns:a16="http://schemas.microsoft.com/office/drawing/2014/main" id="{1A0C7A8B-4857-E615-0A73-9BDA616094E4}"/>
              </a:ext>
            </a:extLst>
          </p:cNvPr>
          <p:cNvSpPr txBox="1"/>
          <p:nvPr/>
        </p:nvSpPr>
        <p:spPr>
          <a:xfrm>
            <a:off x="6094412" y="315655"/>
            <a:ext cx="2089760" cy="1200329"/>
          </a:xfrm>
          <a:prstGeom prst="rect">
            <a:avLst/>
          </a:prstGeom>
          <a:solidFill>
            <a:srgbClr val="FFFF00"/>
          </a:solidFill>
        </p:spPr>
        <p:txBody>
          <a:bodyPr wrap="square">
            <a:spAutoFit/>
          </a:bodyPr>
          <a:lstStyle/>
          <a:p>
            <a:pPr marL="0" marR="0" lvl="0" indent="0" algn="l">
              <a:lnSpc>
                <a:spcPct val="100000"/>
              </a:lnSpc>
              <a:spcBef>
                <a:spcPts val="0"/>
              </a:spcBef>
              <a:spcAft>
                <a:spcPts val="0"/>
              </a:spcAft>
              <a:buClr>
                <a:srgbClr val="4B4B4B"/>
              </a:buClr>
              <a:buNone/>
            </a:pPr>
            <a:r>
              <a:rPr lang="en-US" sz="2400" b="0" i="0" u="none" strike="noStrike" noProof="0" dirty="0">
                <a:solidFill>
                  <a:schemeClr val="tx1">
                    <a:lumMod val="50000"/>
                  </a:schemeClr>
                </a:solidFill>
                <a:highlight>
                  <a:srgbClr val="FFFF00"/>
                </a:highlight>
                <a:latin typeface="Calibri"/>
              </a:rPr>
              <a:t>Increased confidence in public speaking</a:t>
            </a:r>
            <a:endParaRPr lang="en-US" sz="2400" dirty="0">
              <a:solidFill>
                <a:schemeClr val="tx1">
                  <a:lumMod val="50000"/>
                </a:schemeClr>
              </a:solidFill>
              <a:highlight>
                <a:srgbClr val="FFFF00"/>
              </a:highlight>
            </a:endParaRPr>
          </a:p>
        </p:txBody>
      </p:sp>
      <p:sp>
        <p:nvSpPr>
          <p:cNvPr id="7" name="TextBox 6">
            <a:extLst>
              <a:ext uri="{FF2B5EF4-FFF2-40B4-BE49-F238E27FC236}">
                <a16:creationId xmlns:a16="http://schemas.microsoft.com/office/drawing/2014/main" id="{89CDDEFD-AEC3-8AC5-FCDC-B4D970C079F4}"/>
              </a:ext>
            </a:extLst>
          </p:cNvPr>
          <p:cNvSpPr txBox="1"/>
          <p:nvPr/>
        </p:nvSpPr>
        <p:spPr>
          <a:xfrm>
            <a:off x="8915400" y="3147539"/>
            <a:ext cx="3181642" cy="1569660"/>
          </a:xfrm>
          <a:prstGeom prst="rect">
            <a:avLst/>
          </a:prstGeom>
          <a:solidFill>
            <a:srgbClr val="FFFF00"/>
          </a:solidFill>
        </p:spPr>
        <p:txBody>
          <a:bodyPr wrap="square">
            <a:spAutoFit/>
          </a:bodyPr>
          <a:lstStyle/>
          <a:p>
            <a:pPr marL="0" marR="0" lvl="0" indent="0" algn="l">
              <a:lnSpc>
                <a:spcPct val="100000"/>
              </a:lnSpc>
              <a:spcBef>
                <a:spcPts val="0"/>
              </a:spcBef>
              <a:spcAft>
                <a:spcPts val="0"/>
              </a:spcAft>
              <a:buClr>
                <a:srgbClr val="4B4B4B"/>
              </a:buClr>
              <a:buNone/>
            </a:pPr>
            <a:r>
              <a:rPr lang="en-US" sz="2400" dirty="0">
                <a:solidFill>
                  <a:schemeClr val="tx1">
                    <a:lumMod val="50000"/>
                  </a:schemeClr>
                </a:solidFill>
                <a:highlight>
                  <a:srgbClr val="FFFF00"/>
                </a:highlight>
                <a:latin typeface="Calibri"/>
              </a:rPr>
              <a:t>Gained n</a:t>
            </a:r>
            <a:r>
              <a:rPr lang="en-US" sz="2400" b="0" i="0" u="none" strike="noStrike" noProof="0" dirty="0" err="1">
                <a:solidFill>
                  <a:schemeClr val="tx1">
                    <a:lumMod val="50000"/>
                  </a:schemeClr>
                </a:solidFill>
                <a:highlight>
                  <a:srgbClr val="FFFF00"/>
                </a:highlight>
                <a:latin typeface="Calibri"/>
              </a:rPr>
              <a:t>ew</a:t>
            </a:r>
            <a:r>
              <a:rPr lang="en-US" sz="2400" b="0" i="0" u="none" strike="noStrike" noProof="0" dirty="0">
                <a:solidFill>
                  <a:schemeClr val="tx1">
                    <a:lumMod val="50000"/>
                  </a:schemeClr>
                </a:solidFill>
                <a:highlight>
                  <a:srgbClr val="FFFF00"/>
                </a:highlight>
                <a:latin typeface="Calibri"/>
              </a:rPr>
              <a:t> perspectives from engaging with other community members</a:t>
            </a:r>
            <a:endParaRPr lang="en-US" sz="2400" dirty="0">
              <a:solidFill>
                <a:schemeClr val="tx1">
                  <a:lumMod val="50000"/>
                </a:schemeClr>
              </a:solidFill>
              <a:highlight>
                <a:srgbClr val="FFFF00"/>
              </a:highlight>
            </a:endParaRPr>
          </a:p>
        </p:txBody>
      </p:sp>
    </p:spTree>
    <p:extLst>
      <p:ext uri="{BB962C8B-B14F-4D97-AF65-F5344CB8AC3E}">
        <p14:creationId xmlns:p14="http://schemas.microsoft.com/office/powerpoint/2010/main" val="325853176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0BE7B848-5DFC-CCD8-C474-87E2EF4C8FE0}"/>
            </a:ext>
          </a:extLst>
        </p:cNvPr>
        <p:cNvGrpSpPr/>
        <p:nvPr/>
      </p:nvGrpSpPr>
      <p:grpSpPr>
        <a:xfrm>
          <a:off x="0" y="0"/>
          <a:ext cx="0" cy="0"/>
          <a:chOff x="0" y="0"/>
          <a:chExt cx="0" cy="0"/>
        </a:xfrm>
      </p:grpSpPr>
      <p:pic>
        <p:nvPicPr>
          <p:cNvPr id="4" name="Picture 3" descr="A drawing of a cow with writing on it&#10;&#10;Description automatically generated">
            <a:extLst>
              <a:ext uri="{FF2B5EF4-FFF2-40B4-BE49-F238E27FC236}">
                <a16:creationId xmlns:a16="http://schemas.microsoft.com/office/drawing/2014/main" id="{225D491E-6DBB-C665-EED1-22FEBC181FDD}"/>
              </a:ext>
            </a:extLst>
          </p:cNvPr>
          <p:cNvPicPr>
            <a:picLocks noChangeAspect="1"/>
          </p:cNvPicPr>
          <p:nvPr/>
        </p:nvPicPr>
        <p:blipFill>
          <a:blip r:embed="rId3"/>
          <a:stretch>
            <a:fillRect/>
          </a:stretch>
        </p:blipFill>
        <p:spPr>
          <a:xfrm>
            <a:off x="-23148" y="0"/>
            <a:ext cx="12352940" cy="6858000"/>
          </a:xfrm>
          <a:prstGeom prst="rect">
            <a:avLst/>
          </a:prstGeom>
        </p:spPr>
      </p:pic>
      <p:pic>
        <p:nvPicPr>
          <p:cNvPr id="3" name="Picture 2" descr="A yellow circle with blue text&#10;&#10;Description automatically generated">
            <a:extLst>
              <a:ext uri="{FF2B5EF4-FFF2-40B4-BE49-F238E27FC236}">
                <a16:creationId xmlns:a16="http://schemas.microsoft.com/office/drawing/2014/main" id="{5EE8A9AF-89FF-906C-8E3B-7AB35302765E}"/>
              </a:ext>
            </a:extLst>
          </p:cNvPr>
          <p:cNvPicPr>
            <a:picLocks noChangeAspect="1"/>
          </p:cNvPicPr>
          <p:nvPr/>
        </p:nvPicPr>
        <p:blipFill>
          <a:blip r:embed="rId4"/>
          <a:stretch>
            <a:fillRect/>
          </a:stretch>
        </p:blipFill>
        <p:spPr>
          <a:xfrm>
            <a:off x="180072" y="5409165"/>
            <a:ext cx="1313370" cy="1311974"/>
          </a:xfrm>
          <a:prstGeom prst="rect">
            <a:avLst/>
          </a:prstGeom>
        </p:spPr>
      </p:pic>
      <p:sp>
        <p:nvSpPr>
          <p:cNvPr id="2" name="TextBox 1">
            <a:extLst>
              <a:ext uri="{FF2B5EF4-FFF2-40B4-BE49-F238E27FC236}">
                <a16:creationId xmlns:a16="http://schemas.microsoft.com/office/drawing/2014/main" id="{DB16A5D5-F928-F207-2BCC-8577AD8ECDEC}"/>
              </a:ext>
            </a:extLst>
          </p:cNvPr>
          <p:cNvSpPr txBox="1"/>
          <p:nvPr/>
        </p:nvSpPr>
        <p:spPr>
          <a:xfrm>
            <a:off x="9371916" y="315655"/>
            <a:ext cx="2580362" cy="830997"/>
          </a:xfrm>
          <a:prstGeom prst="rect">
            <a:avLst/>
          </a:prstGeom>
          <a:solidFill>
            <a:srgbClr val="FFFF00"/>
          </a:solidFill>
        </p:spPr>
        <p:txBody>
          <a:bodyPr wrap="square">
            <a:spAutoFit/>
          </a:bodyPr>
          <a:lstStyle/>
          <a:p>
            <a:pPr marL="0" marR="0" lvl="0" indent="0" algn="l">
              <a:lnSpc>
                <a:spcPct val="100000"/>
              </a:lnSpc>
              <a:spcBef>
                <a:spcPts val="0"/>
              </a:spcBef>
              <a:spcAft>
                <a:spcPts val="0"/>
              </a:spcAft>
              <a:buClr>
                <a:srgbClr val="4B4B4B"/>
              </a:buClr>
              <a:buNone/>
            </a:pPr>
            <a:r>
              <a:rPr lang="en-US" sz="2400" b="0" i="0" u="none" strike="noStrike" noProof="0" dirty="0">
                <a:solidFill>
                  <a:schemeClr val="tx1">
                    <a:lumMod val="50000"/>
                  </a:schemeClr>
                </a:solidFill>
                <a:highlight>
                  <a:srgbClr val="FFFF00"/>
                </a:highlight>
                <a:latin typeface="Calibri"/>
              </a:rPr>
              <a:t>Felt listened to by people with power</a:t>
            </a:r>
            <a:endParaRPr lang="en-US" sz="2400" dirty="0">
              <a:solidFill>
                <a:schemeClr val="tx1">
                  <a:lumMod val="50000"/>
                </a:schemeClr>
              </a:solidFill>
              <a:highlight>
                <a:srgbClr val="FFFF00"/>
              </a:highlight>
            </a:endParaRPr>
          </a:p>
        </p:txBody>
      </p:sp>
      <p:sp>
        <p:nvSpPr>
          <p:cNvPr id="5" name="TextBox 4">
            <a:extLst>
              <a:ext uri="{FF2B5EF4-FFF2-40B4-BE49-F238E27FC236}">
                <a16:creationId xmlns:a16="http://schemas.microsoft.com/office/drawing/2014/main" id="{3196973A-96CD-4302-4986-A85879C97EE2}"/>
              </a:ext>
            </a:extLst>
          </p:cNvPr>
          <p:cNvSpPr txBox="1"/>
          <p:nvPr/>
        </p:nvSpPr>
        <p:spPr>
          <a:xfrm>
            <a:off x="6094412" y="315655"/>
            <a:ext cx="2089760" cy="1200329"/>
          </a:xfrm>
          <a:prstGeom prst="rect">
            <a:avLst/>
          </a:prstGeom>
          <a:solidFill>
            <a:srgbClr val="FFFF00"/>
          </a:solidFill>
        </p:spPr>
        <p:txBody>
          <a:bodyPr wrap="square">
            <a:spAutoFit/>
          </a:bodyPr>
          <a:lstStyle/>
          <a:p>
            <a:pPr marL="0" marR="0" lvl="0" indent="0" algn="l">
              <a:lnSpc>
                <a:spcPct val="100000"/>
              </a:lnSpc>
              <a:spcBef>
                <a:spcPts val="0"/>
              </a:spcBef>
              <a:spcAft>
                <a:spcPts val="0"/>
              </a:spcAft>
              <a:buClr>
                <a:srgbClr val="4B4B4B"/>
              </a:buClr>
              <a:buNone/>
            </a:pPr>
            <a:r>
              <a:rPr lang="en-US" sz="2400" b="0" i="0" u="none" strike="noStrike" noProof="0" dirty="0">
                <a:solidFill>
                  <a:schemeClr val="tx1">
                    <a:lumMod val="50000"/>
                  </a:schemeClr>
                </a:solidFill>
                <a:highlight>
                  <a:srgbClr val="FFFF00"/>
                </a:highlight>
                <a:latin typeface="Calibri"/>
              </a:rPr>
              <a:t>Increased confidence in public speaking</a:t>
            </a:r>
            <a:endParaRPr lang="en-US" sz="2400" dirty="0">
              <a:solidFill>
                <a:schemeClr val="tx1">
                  <a:lumMod val="50000"/>
                </a:schemeClr>
              </a:solidFill>
              <a:highlight>
                <a:srgbClr val="FFFF00"/>
              </a:highlight>
            </a:endParaRPr>
          </a:p>
        </p:txBody>
      </p:sp>
      <p:sp>
        <p:nvSpPr>
          <p:cNvPr id="7" name="TextBox 6">
            <a:extLst>
              <a:ext uri="{FF2B5EF4-FFF2-40B4-BE49-F238E27FC236}">
                <a16:creationId xmlns:a16="http://schemas.microsoft.com/office/drawing/2014/main" id="{C6044B77-290F-2888-44E2-671987D90EF1}"/>
              </a:ext>
            </a:extLst>
          </p:cNvPr>
          <p:cNvSpPr txBox="1"/>
          <p:nvPr/>
        </p:nvSpPr>
        <p:spPr>
          <a:xfrm>
            <a:off x="180072" y="3379076"/>
            <a:ext cx="3908120" cy="1569660"/>
          </a:xfrm>
          <a:prstGeom prst="rect">
            <a:avLst/>
          </a:prstGeom>
          <a:solidFill>
            <a:srgbClr val="FFFF00"/>
          </a:solidFill>
        </p:spPr>
        <p:txBody>
          <a:bodyPr wrap="square">
            <a:spAutoFit/>
          </a:bodyPr>
          <a:lstStyle/>
          <a:p>
            <a:r>
              <a:rPr lang="en-US" sz="2400" b="0" i="0" u="none" strike="noStrike" noProof="0" dirty="0">
                <a:solidFill>
                  <a:schemeClr val="tx1">
                    <a:lumMod val="50000"/>
                  </a:schemeClr>
                </a:solidFill>
                <a:latin typeface="Calibri"/>
              </a:rPr>
              <a:t>“I would describe it as before I was alone in a box—now I am </a:t>
            </a:r>
            <a:r>
              <a:rPr lang="en-US" sz="2400" dirty="0">
                <a:solidFill>
                  <a:schemeClr val="tx1">
                    <a:lumMod val="50000"/>
                  </a:schemeClr>
                </a:solidFill>
                <a:latin typeface="Calibri"/>
              </a:rPr>
              <a:t>outside the box, </a:t>
            </a:r>
            <a:r>
              <a:rPr lang="en-US" sz="2400" b="0" i="0" u="none" strike="noStrike" noProof="0" dirty="0">
                <a:solidFill>
                  <a:schemeClr val="tx1">
                    <a:lumMod val="50000"/>
                  </a:schemeClr>
                </a:solidFill>
                <a:latin typeface="Calibri"/>
              </a:rPr>
              <a:t>and together with others.” </a:t>
            </a:r>
            <a:endParaRPr lang="en-US" sz="2400" dirty="0">
              <a:solidFill>
                <a:schemeClr val="tx1">
                  <a:lumMod val="50000"/>
                </a:schemeClr>
              </a:solidFill>
            </a:endParaRPr>
          </a:p>
        </p:txBody>
      </p:sp>
      <p:sp>
        <p:nvSpPr>
          <p:cNvPr id="8" name="TextBox 7">
            <a:extLst>
              <a:ext uri="{FF2B5EF4-FFF2-40B4-BE49-F238E27FC236}">
                <a16:creationId xmlns:a16="http://schemas.microsoft.com/office/drawing/2014/main" id="{94FC3638-191E-4332-3181-439A0BDA4DB9}"/>
              </a:ext>
            </a:extLst>
          </p:cNvPr>
          <p:cNvSpPr txBox="1"/>
          <p:nvPr/>
        </p:nvSpPr>
        <p:spPr>
          <a:xfrm>
            <a:off x="8915400" y="3147539"/>
            <a:ext cx="3181642" cy="1569660"/>
          </a:xfrm>
          <a:prstGeom prst="rect">
            <a:avLst/>
          </a:prstGeom>
          <a:solidFill>
            <a:srgbClr val="FFFF00"/>
          </a:solidFill>
        </p:spPr>
        <p:txBody>
          <a:bodyPr wrap="square">
            <a:spAutoFit/>
          </a:bodyPr>
          <a:lstStyle/>
          <a:p>
            <a:pPr marL="0" marR="0" lvl="0" indent="0" algn="l">
              <a:lnSpc>
                <a:spcPct val="100000"/>
              </a:lnSpc>
              <a:spcBef>
                <a:spcPts val="0"/>
              </a:spcBef>
              <a:spcAft>
                <a:spcPts val="0"/>
              </a:spcAft>
              <a:buClr>
                <a:srgbClr val="4B4B4B"/>
              </a:buClr>
              <a:buNone/>
            </a:pPr>
            <a:r>
              <a:rPr lang="en-US" sz="2400" dirty="0">
                <a:solidFill>
                  <a:schemeClr val="tx1">
                    <a:lumMod val="50000"/>
                  </a:schemeClr>
                </a:solidFill>
                <a:highlight>
                  <a:srgbClr val="FFFF00"/>
                </a:highlight>
                <a:latin typeface="Calibri"/>
              </a:rPr>
              <a:t>Gained n</a:t>
            </a:r>
            <a:r>
              <a:rPr lang="en-US" sz="2400" b="0" i="0" u="none" strike="noStrike" noProof="0" dirty="0" err="1">
                <a:solidFill>
                  <a:schemeClr val="tx1">
                    <a:lumMod val="50000"/>
                  </a:schemeClr>
                </a:solidFill>
                <a:highlight>
                  <a:srgbClr val="FFFF00"/>
                </a:highlight>
                <a:latin typeface="Calibri"/>
              </a:rPr>
              <a:t>ew</a:t>
            </a:r>
            <a:r>
              <a:rPr lang="en-US" sz="2400" b="0" i="0" u="none" strike="noStrike" noProof="0" dirty="0">
                <a:solidFill>
                  <a:schemeClr val="tx1">
                    <a:lumMod val="50000"/>
                  </a:schemeClr>
                </a:solidFill>
                <a:highlight>
                  <a:srgbClr val="FFFF00"/>
                </a:highlight>
                <a:latin typeface="Calibri"/>
              </a:rPr>
              <a:t> perspectives from engaging with other community members</a:t>
            </a:r>
            <a:endParaRPr lang="en-US" sz="2400" dirty="0">
              <a:solidFill>
                <a:schemeClr val="tx1">
                  <a:lumMod val="50000"/>
                </a:schemeClr>
              </a:solidFill>
              <a:highlight>
                <a:srgbClr val="FFFF00"/>
              </a:highlight>
            </a:endParaRPr>
          </a:p>
        </p:txBody>
      </p:sp>
    </p:spTree>
    <p:extLst>
      <p:ext uri="{BB962C8B-B14F-4D97-AF65-F5344CB8AC3E}">
        <p14:creationId xmlns:p14="http://schemas.microsoft.com/office/powerpoint/2010/main" val="49733113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0569528B-7E3F-99AA-DCAD-7FE5157BE0C9}"/>
            </a:ext>
          </a:extLst>
        </p:cNvPr>
        <p:cNvGrpSpPr/>
        <p:nvPr/>
      </p:nvGrpSpPr>
      <p:grpSpPr>
        <a:xfrm>
          <a:off x="0" y="0"/>
          <a:ext cx="0" cy="0"/>
          <a:chOff x="0" y="0"/>
          <a:chExt cx="0" cy="0"/>
        </a:xfrm>
      </p:grpSpPr>
      <p:pic>
        <p:nvPicPr>
          <p:cNvPr id="4" name="Picture 3" descr="A drawing of a cow with writing on it&#10;&#10;Description automatically generated">
            <a:extLst>
              <a:ext uri="{FF2B5EF4-FFF2-40B4-BE49-F238E27FC236}">
                <a16:creationId xmlns:a16="http://schemas.microsoft.com/office/drawing/2014/main" id="{6FC1921F-6736-2296-1C15-46FB39483E48}"/>
              </a:ext>
            </a:extLst>
          </p:cNvPr>
          <p:cNvPicPr>
            <a:picLocks noChangeAspect="1"/>
          </p:cNvPicPr>
          <p:nvPr/>
        </p:nvPicPr>
        <p:blipFill>
          <a:blip r:embed="rId3"/>
          <a:stretch>
            <a:fillRect/>
          </a:stretch>
        </p:blipFill>
        <p:spPr>
          <a:xfrm>
            <a:off x="-23148" y="0"/>
            <a:ext cx="12352940" cy="6858000"/>
          </a:xfrm>
          <a:prstGeom prst="rect">
            <a:avLst/>
          </a:prstGeom>
        </p:spPr>
      </p:pic>
      <p:pic>
        <p:nvPicPr>
          <p:cNvPr id="3" name="Picture 2" descr="A yellow circle with blue text&#10;&#10;Description automatically generated">
            <a:extLst>
              <a:ext uri="{FF2B5EF4-FFF2-40B4-BE49-F238E27FC236}">
                <a16:creationId xmlns:a16="http://schemas.microsoft.com/office/drawing/2014/main" id="{C4E1CB4B-B2CD-AC55-1C00-4207333DBF56}"/>
              </a:ext>
            </a:extLst>
          </p:cNvPr>
          <p:cNvPicPr>
            <a:picLocks noChangeAspect="1"/>
          </p:cNvPicPr>
          <p:nvPr/>
        </p:nvPicPr>
        <p:blipFill>
          <a:blip r:embed="rId4"/>
          <a:stretch>
            <a:fillRect/>
          </a:stretch>
        </p:blipFill>
        <p:spPr>
          <a:xfrm>
            <a:off x="180072" y="5409165"/>
            <a:ext cx="1313370" cy="1311974"/>
          </a:xfrm>
          <a:prstGeom prst="rect">
            <a:avLst/>
          </a:prstGeom>
        </p:spPr>
      </p:pic>
      <p:sp>
        <p:nvSpPr>
          <p:cNvPr id="2" name="TextBox 1">
            <a:extLst>
              <a:ext uri="{FF2B5EF4-FFF2-40B4-BE49-F238E27FC236}">
                <a16:creationId xmlns:a16="http://schemas.microsoft.com/office/drawing/2014/main" id="{C308994F-633D-2B8C-5BFB-08F3D6CC10F2}"/>
              </a:ext>
            </a:extLst>
          </p:cNvPr>
          <p:cNvSpPr txBox="1"/>
          <p:nvPr/>
        </p:nvSpPr>
        <p:spPr>
          <a:xfrm>
            <a:off x="9371916" y="315655"/>
            <a:ext cx="2580362" cy="830997"/>
          </a:xfrm>
          <a:prstGeom prst="rect">
            <a:avLst/>
          </a:prstGeom>
          <a:solidFill>
            <a:srgbClr val="FFFF00"/>
          </a:solidFill>
        </p:spPr>
        <p:txBody>
          <a:bodyPr wrap="square">
            <a:spAutoFit/>
          </a:bodyPr>
          <a:lstStyle/>
          <a:p>
            <a:pPr marL="0" marR="0" lvl="0" indent="0" algn="l">
              <a:lnSpc>
                <a:spcPct val="100000"/>
              </a:lnSpc>
              <a:spcBef>
                <a:spcPts val="0"/>
              </a:spcBef>
              <a:spcAft>
                <a:spcPts val="0"/>
              </a:spcAft>
              <a:buClr>
                <a:srgbClr val="4B4B4B"/>
              </a:buClr>
              <a:buNone/>
            </a:pPr>
            <a:r>
              <a:rPr lang="en-US" sz="2400" b="0" i="0" u="none" strike="noStrike" noProof="0" dirty="0">
                <a:solidFill>
                  <a:schemeClr val="tx1">
                    <a:lumMod val="50000"/>
                  </a:schemeClr>
                </a:solidFill>
                <a:highlight>
                  <a:srgbClr val="FFFF00"/>
                </a:highlight>
                <a:latin typeface="Calibri"/>
              </a:rPr>
              <a:t>Felt listened to by people with power</a:t>
            </a:r>
            <a:endParaRPr lang="en-US" sz="2400" dirty="0">
              <a:solidFill>
                <a:schemeClr val="tx1">
                  <a:lumMod val="50000"/>
                </a:schemeClr>
              </a:solidFill>
              <a:highlight>
                <a:srgbClr val="FFFF00"/>
              </a:highlight>
            </a:endParaRPr>
          </a:p>
        </p:txBody>
      </p:sp>
      <p:sp>
        <p:nvSpPr>
          <p:cNvPr id="5" name="TextBox 4">
            <a:extLst>
              <a:ext uri="{FF2B5EF4-FFF2-40B4-BE49-F238E27FC236}">
                <a16:creationId xmlns:a16="http://schemas.microsoft.com/office/drawing/2014/main" id="{A33A638E-5CFD-FE8E-F105-2A9D2202791D}"/>
              </a:ext>
            </a:extLst>
          </p:cNvPr>
          <p:cNvSpPr txBox="1"/>
          <p:nvPr/>
        </p:nvSpPr>
        <p:spPr>
          <a:xfrm>
            <a:off x="6094412" y="315655"/>
            <a:ext cx="2089760" cy="1200329"/>
          </a:xfrm>
          <a:prstGeom prst="rect">
            <a:avLst/>
          </a:prstGeom>
          <a:solidFill>
            <a:srgbClr val="FFFF00"/>
          </a:solidFill>
        </p:spPr>
        <p:txBody>
          <a:bodyPr wrap="square">
            <a:spAutoFit/>
          </a:bodyPr>
          <a:lstStyle/>
          <a:p>
            <a:pPr marL="0" marR="0" lvl="0" indent="0" algn="l">
              <a:lnSpc>
                <a:spcPct val="100000"/>
              </a:lnSpc>
              <a:spcBef>
                <a:spcPts val="0"/>
              </a:spcBef>
              <a:spcAft>
                <a:spcPts val="0"/>
              </a:spcAft>
              <a:buClr>
                <a:srgbClr val="4B4B4B"/>
              </a:buClr>
              <a:buNone/>
            </a:pPr>
            <a:r>
              <a:rPr lang="en-US" sz="2400" b="0" i="0" u="none" strike="noStrike" noProof="0" dirty="0">
                <a:solidFill>
                  <a:schemeClr val="tx1">
                    <a:lumMod val="50000"/>
                  </a:schemeClr>
                </a:solidFill>
                <a:highlight>
                  <a:srgbClr val="FFFF00"/>
                </a:highlight>
                <a:latin typeface="Calibri"/>
              </a:rPr>
              <a:t>Increased confidence in public speaking</a:t>
            </a:r>
            <a:endParaRPr lang="en-US" sz="2400" dirty="0">
              <a:solidFill>
                <a:schemeClr val="tx1">
                  <a:lumMod val="50000"/>
                </a:schemeClr>
              </a:solidFill>
              <a:highlight>
                <a:srgbClr val="FFFF00"/>
              </a:highlight>
            </a:endParaRPr>
          </a:p>
        </p:txBody>
      </p:sp>
      <p:sp>
        <p:nvSpPr>
          <p:cNvPr id="6" name="TextBox 5">
            <a:extLst>
              <a:ext uri="{FF2B5EF4-FFF2-40B4-BE49-F238E27FC236}">
                <a16:creationId xmlns:a16="http://schemas.microsoft.com/office/drawing/2014/main" id="{3DEE52DD-6C85-0BC3-051C-A6F0C3437AD3}"/>
              </a:ext>
            </a:extLst>
          </p:cNvPr>
          <p:cNvSpPr txBox="1"/>
          <p:nvPr/>
        </p:nvSpPr>
        <p:spPr>
          <a:xfrm>
            <a:off x="8915400" y="3147539"/>
            <a:ext cx="3181642" cy="1569660"/>
          </a:xfrm>
          <a:prstGeom prst="rect">
            <a:avLst/>
          </a:prstGeom>
          <a:solidFill>
            <a:srgbClr val="FFFF00"/>
          </a:solidFill>
        </p:spPr>
        <p:txBody>
          <a:bodyPr wrap="square">
            <a:spAutoFit/>
          </a:bodyPr>
          <a:lstStyle/>
          <a:p>
            <a:pPr marL="0" marR="0" lvl="0" indent="0" algn="l">
              <a:lnSpc>
                <a:spcPct val="100000"/>
              </a:lnSpc>
              <a:spcBef>
                <a:spcPts val="0"/>
              </a:spcBef>
              <a:spcAft>
                <a:spcPts val="0"/>
              </a:spcAft>
              <a:buClr>
                <a:srgbClr val="4B4B4B"/>
              </a:buClr>
              <a:buNone/>
            </a:pPr>
            <a:r>
              <a:rPr lang="en-US" sz="2400" dirty="0">
                <a:solidFill>
                  <a:schemeClr val="tx1">
                    <a:lumMod val="50000"/>
                  </a:schemeClr>
                </a:solidFill>
                <a:highlight>
                  <a:srgbClr val="FFFF00"/>
                </a:highlight>
                <a:latin typeface="Calibri"/>
              </a:rPr>
              <a:t>Gained n</a:t>
            </a:r>
            <a:r>
              <a:rPr lang="en-US" sz="2400" b="0" i="0" u="none" strike="noStrike" noProof="0" dirty="0" err="1">
                <a:solidFill>
                  <a:schemeClr val="tx1">
                    <a:lumMod val="50000"/>
                  </a:schemeClr>
                </a:solidFill>
                <a:highlight>
                  <a:srgbClr val="FFFF00"/>
                </a:highlight>
                <a:latin typeface="Calibri"/>
              </a:rPr>
              <a:t>ew</a:t>
            </a:r>
            <a:r>
              <a:rPr lang="en-US" sz="2400" b="0" i="0" u="none" strike="noStrike" noProof="0" dirty="0">
                <a:solidFill>
                  <a:schemeClr val="tx1">
                    <a:lumMod val="50000"/>
                  </a:schemeClr>
                </a:solidFill>
                <a:highlight>
                  <a:srgbClr val="FFFF00"/>
                </a:highlight>
                <a:latin typeface="Calibri"/>
              </a:rPr>
              <a:t> perspectives from engaging with other community members</a:t>
            </a:r>
            <a:endParaRPr lang="en-US" sz="2400" dirty="0">
              <a:solidFill>
                <a:schemeClr val="tx1">
                  <a:lumMod val="50000"/>
                </a:schemeClr>
              </a:solidFill>
              <a:highlight>
                <a:srgbClr val="FFFF00"/>
              </a:highlight>
            </a:endParaRPr>
          </a:p>
        </p:txBody>
      </p:sp>
      <p:sp>
        <p:nvSpPr>
          <p:cNvPr id="7" name="TextBox 6">
            <a:extLst>
              <a:ext uri="{FF2B5EF4-FFF2-40B4-BE49-F238E27FC236}">
                <a16:creationId xmlns:a16="http://schemas.microsoft.com/office/drawing/2014/main" id="{CF8EFE15-928C-F833-2BE2-C69F6C75209B}"/>
              </a:ext>
            </a:extLst>
          </p:cNvPr>
          <p:cNvSpPr txBox="1"/>
          <p:nvPr/>
        </p:nvSpPr>
        <p:spPr>
          <a:xfrm>
            <a:off x="180072" y="3379076"/>
            <a:ext cx="3908120" cy="1569660"/>
          </a:xfrm>
          <a:prstGeom prst="rect">
            <a:avLst/>
          </a:prstGeom>
          <a:solidFill>
            <a:srgbClr val="FFFF00"/>
          </a:solidFill>
        </p:spPr>
        <p:txBody>
          <a:bodyPr wrap="square">
            <a:spAutoFit/>
          </a:bodyPr>
          <a:lstStyle/>
          <a:p>
            <a:r>
              <a:rPr lang="en-US" sz="2400" b="0" i="0" u="none" strike="noStrike" noProof="0" dirty="0">
                <a:solidFill>
                  <a:schemeClr val="tx1">
                    <a:lumMod val="50000"/>
                  </a:schemeClr>
                </a:solidFill>
                <a:latin typeface="Calibri"/>
              </a:rPr>
              <a:t>“I would describe it as before I was alone in a box—now I am </a:t>
            </a:r>
            <a:r>
              <a:rPr lang="en-US" sz="2400" dirty="0">
                <a:solidFill>
                  <a:schemeClr val="tx1">
                    <a:lumMod val="50000"/>
                  </a:schemeClr>
                </a:solidFill>
                <a:latin typeface="Calibri"/>
              </a:rPr>
              <a:t>outside the box, </a:t>
            </a:r>
            <a:r>
              <a:rPr lang="en-US" sz="2400" b="0" i="0" u="none" strike="noStrike" noProof="0" dirty="0">
                <a:solidFill>
                  <a:schemeClr val="tx1">
                    <a:lumMod val="50000"/>
                  </a:schemeClr>
                </a:solidFill>
                <a:latin typeface="Calibri"/>
              </a:rPr>
              <a:t>and together with others.” </a:t>
            </a:r>
            <a:endParaRPr lang="en-US" sz="2400" dirty="0">
              <a:solidFill>
                <a:schemeClr val="tx1">
                  <a:lumMod val="50000"/>
                </a:schemeClr>
              </a:solidFill>
            </a:endParaRPr>
          </a:p>
        </p:txBody>
      </p:sp>
      <p:sp>
        <p:nvSpPr>
          <p:cNvPr id="8" name="TextBox 7">
            <a:extLst>
              <a:ext uri="{FF2B5EF4-FFF2-40B4-BE49-F238E27FC236}">
                <a16:creationId xmlns:a16="http://schemas.microsoft.com/office/drawing/2014/main" id="{9DFB87E8-2331-0EF6-D46D-0FD332ECC474}"/>
              </a:ext>
            </a:extLst>
          </p:cNvPr>
          <p:cNvSpPr txBox="1"/>
          <p:nvPr/>
        </p:nvSpPr>
        <p:spPr>
          <a:xfrm>
            <a:off x="5231486" y="5372101"/>
            <a:ext cx="4285194" cy="830997"/>
          </a:xfrm>
          <a:prstGeom prst="rect">
            <a:avLst/>
          </a:prstGeom>
          <a:solidFill>
            <a:srgbClr val="FFFF00"/>
          </a:solidFill>
        </p:spPr>
        <p:txBody>
          <a:bodyPr wrap="square">
            <a:spAutoFit/>
          </a:bodyPr>
          <a:lstStyle/>
          <a:p>
            <a:r>
              <a:rPr lang="en-US" sz="2400" b="0" i="0" u="none" strike="noStrike" noProof="0" dirty="0">
                <a:solidFill>
                  <a:schemeClr val="tx1">
                    <a:lumMod val="50000"/>
                  </a:schemeClr>
                </a:solidFill>
                <a:latin typeface="Calibri"/>
              </a:rPr>
              <a:t>Strong desire to keep organizing together on the issues identified</a:t>
            </a:r>
            <a:endParaRPr lang="en-US" sz="2400" dirty="0">
              <a:solidFill>
                <a:schemeClr val="tx1">
                  <a:lumMod val="50000"/>
                </a:schemeClr>
              </a:solidFill>
            </a:endParaRPr>
          </a:p>
        </p:txBody>
      </p:sp>
    </p:spTree>
    <p:extLst>
      <p:ext uri="{BB962C8B-B14F-4D97-AF65-F5344CB8AC3E}">
        <p14:creationId xmlns:p14="http://schemas.microsoft.com/office/powerpoint/2010/main" val="215953860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42B06EC-2BA7-4401-CBD7-27A874FB9166}"/>
              </a:ext>
            </a:extLst>
          </p:cNvPr>
          <p:cNvSpPr txBox="1"/>
          <p:nvPr/>
        </p:nvSpPr>
        <p:spPr>
          <a:xfrm>
            <a:off x="1120074" y="1554480"/>
            <a:ext cx="7585013" cy="1097280"/>
          </a:xfrm>
          <a:prstGeom prst="rect">
            <a:avLst/>
          </a:prstGeom>
          <a:noFill/>
        </p:spPr>
        <p:txBody>
          <a:bodyPr wrap="square" lIns="0" tIns="0" rIns="0" bIns="0" rtlCol="0">
            <a:noAutofit/>
          </a:bodyPr>
          <a:lstStyle/>
          <a:p>
            <a:pPr algn="l"/>
            <a:r>
              <a:rPr lang="en-US" sz="3600" b="1">
                <a:solidFill>
                  <a:schemeClr val="bg1"/>
                </a:solidFill>
              </a:rPr>
              <a:t>Launch of HEALIX (2023)</a:t>
            </a:r>
          </a:p>
        </p:txBody>
      </p:sp>
      <p:pic>
        <p:nvPicPr>
          <p:cNvPr id="4" name="Picture 3">
            <a:extLst>
              <a:ext uri="{FF2B5EF4-FFF2-40B4-BE49-F238E27FC236}">
                <a16:creationId xmlns:a16="http://schemas.microsoft.com/office/drawing/2014/main" id="{72381278-4D6C-8CD9-DC37-331DAC0F84DC}"/>
              </a:ext>
            </a:extLst>
          </p:cNvPr>
          <p:cNvPicPr>
            <a:picLocks noChangeAspect="1"/>
          </p:cNvPicPr>
          <p:nvPr/>
        </p:nvPicPr>
        <p:blipFill>
          <a:blip r:embed="rId2"/>
          <a:stretch>
            <a:fillRect/>
          </a:stretch>
        </p:blipFill>
        <p:spPr>
          <a:xfrm>
            <a:off x="-1" y="0"/>
            <a:ext cx="12188825" cy="6856212"/>
          </a:xfrm>
          <a:prstGeom prst="rect">
            <a:avLst/>
          </a:prstGeom>
        </p:spPr>
      </p:pic>
      <p:sp>
        <p:nvSpPr>
          <p:cNvPr id="2" name="Title 1">
            <a:extLst>
              <a:ext uri="{FF2B5EF4-FFF2-40B4-BE49-F238E27FC236}">
                <a16:creationId xmlns:a16="http://schemas.microsoft.com/office/drawing/2014/main" id="{15E0B31F-B733-517B-AAEB-351BD7E647BC}"/>
              </a:ext>
            </a:extLst>
          </p:cNvPr>
          <p:cNvSpPr>
            <a:spLocks noGrp="1"/>
          </p:cNvSpPr>
          <p:nvPr/>
        </p:nvSpPr>
        <p:spPr>
          <a:xfrm>
            <a:off x="97921" y="83604"/>
            <a:ext cx="11334457" cy="1474527"/>
          </a:xfrm>
          <a:prstGeom prst="rect">
            <a:avLst/>
          </a:prstGeom>
        </p:spPr>
        <p:txBody>
          <a:bodyPr vert="horz" lIns="91416" tIns="45708" rIns="91416" bIns="45708" rtlCol="0" anchor="b">
            <a:normAutofit/>
          </a:bodyPr>
          <a:lstStyle>
            <a:lvl1pPr algn="l" defTabSz="914400" rtl="0" eaLnBrk="1" latinLnBrk="0" hangingPunct="1">
              <a:lnSpc>
                <a:spcPct val="120000"/>
              </a:lnSpc>
              <a:spcBef>
                <a:spcPct val="0"/>
              </a:spcBef>
              <a:buNone/>
              <a:defRPr sz="5400" i="1" kern="1200">
                <a:solidFill>
                  <a:srgbClr val="000000"/>
                </a:solidFill>
                <a:highlight>
                  <a:srgbClr val="FFFF00"/>
                </a:highlight>
                <a:latin typeface="+mj-lt"/>
                <a:ea typeface="+mj-ea"/>
                <a:cs typeface="+mj-cs"/>
              </a:defRPr>
            </a:lvl1pPr>
          </a:lstStyle>
          <a:p>
            <a:pPr>
              <a:lnSpc>
                <a:spcPct val="110000"/>
              </a:lnSpc>
            </a:pPr>
            <a:r>
              <a:rPr lang="en-US" sz="3600" b="1" i="0" dirty="0" err="1">
                <a:latin typeface="+mn-lt"/>
              </a:rPr>
              <a:t>Foro</a:t>
            </a:r>
            <a:r>
              <a:rPr lang="en-US" sz="3600" b="1" i="0" dirty="0">
                <a:latin typeface="+mn-lt"/>
              </a:rPr>
              <a:t> de Salud Justa</a:t>
            </a:r>
          </a:p>
          <a:p>
            <a:pPr>
              <a:lnSpc>
                <a:spcPct val="110000"/>
              </a:lnSpc>
            </a:pPr>
            <a:r>
              <a:rPr lang="en-US" sz="3600" b="1" i="0" dirty="0">
                <a:latin typeface="+mn-lt"/>
              </a:rPr>
              <a:t> (2023 &amp; 2024)</a:t>
            </a:r>
          </a:p>
        </p:txBody>
      </p:sp>
      <p:pic>
        <p:nvPicPr>
          <p:cNvPr id="8" name="Picture 7" descr="A yellow circle with blue text&#10;&#10;Description automatically generated">
            <a:extLst>
              <a:ext uri="{FF2B5EF4-FFF2-40B4-BE49-F238E27FC236}">
                <a16:creationId xmlns:a16="http://schemas.microsoft.com/office/drawing/2014/main" id="{BC2BCA12-D9B5-D2DB-AA36-FB7C9DE21291}"/>
              </a:ext>
            </a:extLst>
          </p:cNvPr>
          <p:cNvPicPr>
            <a:picLocks noChangeAspect="1"/>
          </p:cNvPicPr>
          <p:nvPr/>
        </p:nvPicPr>
        <p:blipFill>
          <a:blip r:embed="rId3"/>
          <a:stretch>
            <a:fillRect/>
          </a:stretch>
        </p:blipFill>
        <p:spPr>
          <a:xfrm>
            <a:off x="180072" y="5409165"/>
            <a:ext cx="1313370" cy="1311974"/>
          </a:xfrm>
          <a:prstGeom prst="rect">
            <a:avLst/>
          </a:prstGeom>
        </p:spPr>
      </p:pic>
    </p:spTree>
    <p:extLst>
      <p:ext uri="{BB962C8B-B14F-4D97-AF65-F5344CB8AC3E}">
        <p14:creationId xmlns:p14="http://schemas.microsoft.com/office/powerpoint/2010/main" val="305693851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6C0A43EC-29C5-269C-7203-2DEC8508E713}"/>
              </a:ext>
            </a:extLst>
          </p:cNvPr>
          <p:cNvPicPr>
            <a:picLocks noGrp="1" noChangeAspect="1"/>
          </p:cNvPicPr>
          <p:nvPr>
            <p:ph type="pic" sz="quarter" idx="13"/>
          </p:nvPr>
        </p:nvPicPr>
        <p:blipFill>
          <a:blip r:embed="rId3"/>
          <a:srcRect t="28901" b="28901"/>
          <a:stretch>
            <a:fillRect/>
          </a:stretch>
        </p:blipFill>
        <p:spPr/>
      </p:pic>
      <p:sp>
        <p:nvSpPr>
          <p:cNvPr id="3" name="Title 2">
            <a:extLst>
              <a:ext uri="{FF2B5EF4-FFF2-40B4-BE49-F238E27FC236}">
                <a16:creationId xmlns:a16="http://schemas.microsoft.com/office/drawing/2014/main" id="{B880030B-D367-0F8E-E093-7750E404F924}"/>
              </a:ext>
            </a:extLst>
          </p:cNvPr>
          <p:cNvSpPr>
            <a:spLocks noGrp="1"/>
          </p:cNvSpPr>
          <p:nvPr>
            <p:ph type="title"/>
          </p:nvPr>
        </p:nvSpPr>
        <p:spPr/>
        <p:txBody>
          <a:bodyPr/>
          <a:lstStyle/>
          <a:p>
            <a:endParaRPr lang="en-US"/>
          </a:p>
        </p:txBody>
      </p:sp>
      <p:pic>
        <p:nvPicPr>
          <p:cNvPr id="5" name="Picture 4" descr="A bulletin board with notes on it&#10;&#10;Description automatically generated">
            <a:extLst>
              <a:ext uri="{FF2B5EF4-FFF2-40B4-BE49-F238E27FC236}">
                <a16:creationId xmlns:a16="http://schemas.microsoft.com/office/drawing/2014/main" id="{4C34B168-DDDA-242D-82C0-298A398C8FAC}"/>
              </a:ext>
            </a:extLst>
          </p:cNvPr>
          <p:cNvPicPr>
            <a:picLocks noChangeAspect="1"/>
          </p:cNvPicPr>
          <p:nvPr/>
        </p:nvPicPr>
        <p:blipFill>
          <a:blip r:embed="rId4"/>
          <a:srcRect t="5767" b="19136"/>
          <a:stretch/>
        </p:blipFill>
        <p:spPr>
          <a:xfrm>
            <a:off x="-2" y="1"/>
            <a:ext cx="12188825" cy="6858000"/>
          </a:xfrm>
          <a:prstGeom prst="rect">
            <a:avLst/>
          </a:prstGeom>
        </p:spPr>
      </p:pic>
      <p:sp>
        <p:nvSpPr>
          <p:cNvPr id="2" name="Title 1">
            <a:extLst>
              <a:ext uri="{FF2B5EF4-FFF2-40B4-BE49-F238E27FC236}">
                <a16:creationId xmlns:a16="http://schemas.microsoft.com/office/drawing/2014/main" id="{3D05773A-DF8B-D745-E624-AD9B9DED4D60}"/>
              </a:ext>
            </a:extLst>
          </p:cNvPr>
          <p:cNvSpPr>
            <a:spLocks noGrp="1"/>
          </p:cNvSpPr>
          <p:nvPr/>
        </p:nvSpPr>
        <p:spPr>
          <a:xfrm>
            <a:off x="97921" y="83604"/>
            <a:ext cx="11334457" cy="1474527"/>
          </a:xfrm>
          <a:prstGeom prst="rect">
            <a:avLst/>
          </a:prstGeom>
        </p:spPr>
        <p:txBody>
          <a:bodyPr vert="horz" lIns="91416" tIns="45708" rIns="91416" bIns="45708" rtlCol="0" anchor="b">
            <a:normAutofit/>
          </a:bodyPr>
          <a:lstStyle>
            <a:lvl1pPr algn="l" defTabSz="914400" rtl="0" eaLnBrk="1" latinLnBrk="0" hangingPunct="1">
              <a:lnSpc>
                <a:spcPct val="120000"/>
              </a:lnSpc>
              <a:spcBef>
                <a:spcPct val="0"/>
              </a:spcBef>
              <a:buNone/>
              <a:defRPr sz="5400" i="1" kern="1200">
                <a:solidFill>
                  <a:srgbClr val="000000"/>
                </a:solidFill>
                <a:highlight>
                  <a:srgbClr val="FFFF00"/>
                </a:highlight>
                <a:latin typeface="+mj-lt"/>
                <a:ea typeface="+mj-ea"/>
                <a:cs typeface="+mj-cs"/>
              </a:defRPr>
            </a:lvl1pPr>
          </a:lstStyle>
          <a:p>
            <a:pPr>
              <a:lnSpc>
                <a:spcPct val="110000"/>
              </a:lnSpc>
            </a:pPr>
            <a:r>
              <a:rPr lang="en-US" sz="3600" b="1" i="0">
                <a:latin typeface="+mn-lt"/>
              </a:rPr>
              <a:t>Community Health &amp; Racial Justice (CHARJ)</a:t>
            </a:r>
            <a:endParaRPr lang="en-US" sz="3600" b="1" i="0" dirty="0">
              <a:latin typeface="+mn-lt"/>
            </a:endParaRPr>
          </a:p>
          <a:p>
            <a:pPr>
              <a:lnSpc>
                <a:spcPct val="110000"/>
              </a:lnSpc>
            </a:pPr>
            <a:r>
              <a:rPr lang="en-US" sz="3600" b="1" i="0" dirty="0">
                <a:latin typeface="+mn-lt"/>
              </a:rPr>
              <a:t>(2023-now)</a:t>
            </a:r>
          </a:p>
        </p:txBody>
      </p:sp>
      <p:grpSp>
        <p:nvGrpSpPr>
          <p:cNvPr id="10" name="Group 9">
            <a:extLst>
              <a:ext uri="{FF2B5EF4-FFF2-40B4-BE49-F238E27FC236}">
                <a16:creationId xmlns:a16="http://schemas.microsoft.com/office/drawing/2014/main" id="{83DA65AD-6D42-615B-76D7-78B6B1839218}"/>
              </a:ext>
            </a:extLst>
          </p:cNvPr>
          <p:cNvGrpSpPr/>
          <p:nvPr/>
        </p:nvGrpSpPr>
        <p:grpSpPr>
          <a:xfrm>
            <a:off x="-4" y="4267188"/>
            <a:ext cx="1867787" cy="2590811"/>
            <a:chOff x="527183" y="311655"/>
            <a:chExt cx="1867787" cy="2590811"/>
          </a:xfrm>
        </p:grpSpPr>
        <p:pic>
          <p:nvPicPr>
            <p:cNvPr id="11" name="Picture 10" descr="A group of people holding hands&#10;&#10;Description automatically generated">
              <a:extLst>
                <a:ext uri="{FF2B5EF4-FFF2-40B4-BE49-F238E27FC236}">
                  <a16:creationId xmlns:a16="http://schemas.microsoft.com/office/drawing/2014/main" id="{984EF10F-7CE1-3C13-0585-E7FF65E5DE6C}"/>
                </a:ext>
              </a:extLst>
            </p:cNvPr>
            <p:cNvPicPr>
              <a:picLocks noChangeAspect="1"/>
            </p:cNvPicPr>
            <p:nvPr/>
          </p:nvPicPr>
          <p:blipFill>
            <a:blip r:embed="rId5"/>
            <a:stretch>
              <a:fillRect/>
            </a:stretch>
          </p:blipFill>
          <p:spPr>
            <a:xfrm>
              <a:off x="527183" y="311655"/>
              <a:ext cx="1867787" cy="2501000"/>
            </a:xfrm>
            <a:prstGeom prst="rect">
              <a:avLst/>
            </a:prstGeom>
          </p:spPr>
        </p:pic>
        <p:sp>
          <p:nvSpPr>
            <p:cNvPr id="12" name="TextBox 11">
              <a:extLst>
                <a:ext uri="{FF2B5EF4-FFF2-40B4-BE49-F238E27FC236}">
                  <a16:creationId xmlns:a16="http://schemas.microsoft.com/office/drawing/2014/main" id="{61300FA0-A5D1-A1E2-B786-34C39FC4C19E}"/>
                </a:ext>
              </a:extLst>
            </p:cNvPr>
            <p:cNvSpPr txBox="1"/>
            <p:nvPr/>
          </p:nvSpPr>
          <p:spPr>
            <a:xfrm>
              <a:off x="1076325" y="2533134"/>
              <a:ext cx="968375" cy="369332"/>
            </a:xfrm>
            <a:prstGeom prst="rect">
              <a:avLst/>
            </a:prstGeom>
            <a:noFill/>
          </p:spPr>
          <p:txBody>
            <a:bodyPr wrap="square">
              <a:spAutoFit/>
            </a:bodyPr>
            <a:lstStyle/>
            <a:p>
              <a:r>
                <a:rPr lang="en-US" sz="1800" b="1" i="0">
                  <a:solidFill>
                    <a:srgbClr val="FFFFFF"/>
                  </a:solidFill>
                  <a:latin typeface="Aharoni"/>
                </a:rPr>
                <a:t>CHARJ</a:t>
              </a:r>
              <a:endParaRPr lang="en-US"/>
            </a:p>
          </p:txBody>
        </p:sp>
      </p:grpSp>
    </p:spTree>
    <p:extLst>
      <p:ext uri="{BB962C8B-B14F-4D97-AF65-F5344CB8AC3E}">
        <p14:creationId xmlns:p14="http://schemas.microsoft.com/office/powerpoint/2010/main" val="94084410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descr="A group of people posing for a photo&#10;&#10;Description automatically generated">
            <a:extLst>
              <a:ext uri="{FF2B5EF4-FFF2-40B4-BE49-F238E27FC236}">
                <a16:creationId xmlns:a16="http://schemas.microsoft.com/office/drawing/2014/main" id="{D8BD89C5-9C85-417B-B72A-7CA265B6251D}"/>
              </a:ext>
            </a:extLst>
          </p:cNvPr>
          <p:cNvPicPr>
            <a:picLocks noGrp="1" noChangeAspect="1"/>
          </p:cNvPicPr>
          <p:nvPr>
            <p:ph type="pic" sz="quarter" idx="13"/>
          </p:nvPr>
        </p:nvPicPr>
        <p:blipFill>
          <a:blip r:embed="rId2"/>
          <a:srcRect l="13" r="13"/>
          <a:stretch/>
        </p:blipFill>
        <p:spPr>
          <a:xfrm>
            <a:off x="1525642" y="857250"/>
            <a:ext cx="9137539" cy="5143500"/>
          </a:xfrm>
        </p:spPr>
      </p:pic>
      <p:sp>
        <p:nvSpPr>
          <p:cNvPr id="3" name="Title 2">
            <a:extLst>
              <a:ext uri="{FF2B5EF4-FFF2-40B4-BE49-F238E27FC236}">
                <a16:creationId xmlns:a16="http://schemas.microsoft.com/office/drawing/2014/main" id="{1DDB3715-E7ED-1F25-A29E-A3629545DE89}"/>
              </a:ext>
            </a:extLst>
          </p:cNvPr>
          <p:cNvSpPr>
            <a:spLocks noGrp="1"/>
          </p:cNvSpPr>
          <p:nvPr>
            <p:ph type="title"/>
          </p:nvPr>
        </p:nvSpPr>
        <p:spPr/>
        <p:txBody>
          <a:bodyPr/>
          <a:lstStyle/>
          <a:p>
            <a:endParaRPr lang="en-US"/>
          </a:p>
        </p:txBody>
      </p:sp>
      <p:pic>
        <p:nvPicPr>
          <p:cNvPr id="6" name="Picture 5" descr="A group of people posing for a photo&#10;&#10;Description automatically generated">
            <a:extLst>
              <a:ext uri="{FF2B5EF4-FFF2-40B4-BE49-F238E27FC236}">
                <a16:creationId xmlns:a16="http://schemas.microsoft.com/office/drawing/2014/main" id="{2B0237A5-CA6A-C374-70CD-F6396AD55B6F}"/>
              </a:ext>
            </a:extLst>
          </p:cNvPr>
          <p:cNvPicPr>
            <a:picLocks noChangeAspect="1"/>
          </p:cNvPicPr>
          <p:nvPr/>
        </p:nvPicPr>
        <p:blipFill>
          <a:blip r:embed="rId3"/>
          <a:stretch>
            <a:fillRect/>
          </a:stretch>
        </p:blipFill>
        <p:spPr>
          <a:xfrm>
            <a:off x="0" y="2679"/>
            <a:ext cx="12173868" cy="6852642"/>
          </a:xfrm>
          <a:prstGeom prst="rect">
            <a:avLst/>
          </a:prstGeom>
        </p:spPr>
      </p:pic>
      <p:sp>
        <p:nvSpPr>
          <p:cNvPr id="8" name="Title 1">
            <a:extLst>
              <a:ext uri="{FF2B5EF4-FFF2-40B4-BE49-F238E27FC236}">
                <a16:creationId xmlns:a16="http://schemas.microsoft.com/office/drawing/2014/main" id="{51AA7C63-0C34-3304-1A87-859A74EB9E7A}"/>
              </a:ext>
            </a:extLst>
          </p:cNvPr>
          <p:cNvSpPr>
            <a:spLocks noGrp="1"/>
          </p:cNvSpPr>
          <p:nvPr/>
        </p:nvSpPr>
        <p:spPr>
          <a:xfrm>
            <a:off x="418870" y="4912701"/>
            <a:ext cx="11334457" cy="1474527"/>
          </a:xfrm>
          <a:prstGeom prst="rect">
            <a:avLst/>
          </a:prstGeom>
        </p:spPr>
        <p:txBody>
          <a:bodyPr vert="horz" lIns="91416" tIns="45708" rIns="91416" bIns="45708" rtlCol="0" anchor="b">
            <a:normAutofit/>
          </a:bodyPr>
          <a:lstStyle>
            <a:lvl1pPr algn="l" defTabSz="914400" rtl="0" eaLnBrk="1" latinLnBrk="0" hangingPunct="1">
              <a:lnSpc>
                <a:spcPct val="120000"/>
              </a:lnSpc>
              <a:spcBef>
                <a:spcPct val="0"/>
              </a:spcBef>
              <a:buNone/>
              <a:defRPr sz="5400" i="1" kern="1200">
                <a:solidFill>
                  <a:srgbClr val="000000"/>
                </a:solidFill>
                <a:highlight>
                  <a:srgbClr val="FFFF00"/>
                </a:highlight>
                <a:latin typeface="+mj-lt"/>
                <a:ea typeface="+mj-ea"/>
                <a:cs typeface="+mj-cs"/>
              </a:defRPr>
            </a:lvl1pPr>
          </a:lstStyle>
          <a:p>
            <a:pPr algn="ctr">
              <a:lnSpc>
                <a:spcPct val="110000"/>
              </a:lnSpc>
            </a:pPr>
            <a:r>
              <a:rPr lang="en-US" sz="3600" b="1" i="0" dirty="0">
                <a:latin typeface="+mn-lt"/>
              </a:rPr>
              <a:t>Expansion to Montana, Washington</a:t>
            </a:r>
            <a:endParaRPr lang="en-US" i="0" dirty="0"/>
          </a:p>
        </p:txBody>
      </p:sp>
    </p:spTree>
    <p:extLst>
      <p:ext uri="{BB962C8B-B14F-4D97-AF65-F5344CB8AC3E}">
        <p14:creationId xmlns:p14="http://schemas.microsoft.com/office/powerpoint/2010/main" val="258102950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575B3A3-4A8D-CEC9-3F59-2EAB444A7B61}"/>
              </a:ext>
            </a:extLst>
          </p:cNvPr>
          <p:cNvSpPr txBox="1"/>
          <p:nvPr/>
        </p:nvSpPr>
        <p:spPr>
          <a:xfrm>
            <a:off x="10214055" y="6219592"/>
            <a:ext cx="1744345" cy="558800"/>
          </a:xfrm>
          <a:prstGeom prst="rect">
            <a:avLst/>
          </a:prstGeom>
          <a:solidFill>
            <a:schemeClr val="bg1"/>
          </a:solidFill>
        </p:spPr>
        <p:txBody>
          <a:bodyPr wrap="square" lIns="0" tIns="0" rIns="0" bIns="0" rtlCol="0">
            <a:noAutofit/>
          </a:bodyPr>
          <a:lstStyle/>
          <a:p>
            <a:pPr algn="l"/>
            <a:endParaRPr lang="en-US" sz="2000"/>
          </a:p>
        </p:txBody>
      </p:sp>
      <p:sp>
        <p:nvSpPr>
          <p:cNvPr id="8" name="TextBox 7">
            <a:extLst>
              <a:ext uri="{FF2B5EF4-FFF2-40B4-BE49-F238E27FC236}">
                <a16:creationId xmlns:a16="http://schemas.microsoft.com/office/drawing/2014/main" id="{31820C3A-455E-0006-80FE-BAC95ED9592F}"/>
              </a:ext>
            </a:extLst>
          </p:cNvPr>
          <p:cNvSpPr txBox="1"/>
          <p:nvPr/>
        </p:nvSpPr>
        <p:spPr>
          <a:xfrm>
            <a:off x="0" y="6219592"/>
            <a:ext cx="3223647" cy="558800"/>
          </a:xfrm>
          <a:prstGeom prst="rect">
            <a:avLst/>
          </a:prstGeom>
          <a:solidFill>
            <a:schemeClr val="bg1"/>
          </a:solidFill>
        </p:spPr>
        <p:txBody>
          <a:bodyPr wrap="square" lIns="0" tIns="0" rIns="0" bIns="0" rtlCol="0">
            <a:noAutofit/>
          </a:bodyPr>
          <a:lstStyle/>
          <a:p>
            <a:pPr algn="l"/>
            <a:endParaRPr lang="en-US" sz="2000"/>
          </a:p>
        </p:txBody>
      </p:sp>
      <p:sp>
        <p:nvSpPr>
          <p:cNvPr id="9" name="TextBox 8">
            <a:extLst>
              <a:ext uri="{FF2B5EF4-FFF2-40B4-BE49-F238E27FC236}">
                <a16:creationId xmlns:a16="http://schemas.microsoft.com/office/drawing/2014/main" id="{D3D0A4E7-2AC2-E086-3A86-7129BFC77E90}"/>
              </a:ext>
            </a:extLst>
          </p:cNvPr>
          <p:cNvSpPr txBox="1"/>
          <p:nvPr/>
        </p:nvSpPr>
        <p:spPr>
          <a:xfrm>
            <a:off x="1704814" y="1875295"/>
            <a:ext cx="0" cy="0"/>
          </a:xfrm>
          <a:prstGeom prst="rect">
            <a:avLst/>
          </a:prstGeom>
          <a:noFill/>
        </p:spPr>
        <p:txBody>
          <a:bodyPr wrap="none" lIns="0" tIns="0" rIns="0" bIns="0" rtlCol="0">
            <a:noAutofit/>
          </a:bodyPr>
          <a:lstStyle/>
          <a:p>
            <a:pPr algn="l"/>
            <a:endParaRPr lang="en-US" sz="2000"/>
          </a:p>
        </p:txBody>
      </p:sp>
      <p:sp>
        <p:nvSpPr>
          <p:cNvPr id="12" name="Rectangle 11">
            <a:extLst>
              <a:ext uri="{FF2B5EF4-FFF2-40B4-BE49-F238E27FC236}">
                <a16:creationId xmlns:a16="http://schemas.microsoft.com/office/drawing/2014/main" id="{77B1D0CA-BFE1-CF12-2BCB-96E95A16C183}"/>
              </a:ext>
            </a:extLst>
          </p:cNvPr>
          <p:cNvSpPr/>
          <p:nvPr/>
        </p:nvSpPr>
        <p:spPr>
          <a:xfrm>
            <a:off x="-1" y="1"/>
            <a:ext cx="12188826" cy="6857999"/>
          </a:xfrm>
          <a:prstGeom prst="rect">
            <a:avLst/>
          </a:prstGeom>
          <a:solidFill>
            <a:schemeClr val="tx1">
              <a:alpha val="86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endParaRPr lang="en-US" sz="4200" b="1" dirty="0"/>
          </a:p>
          <a:p>
            <a:pPr algn="ctr"/>
            <a:r>
              <a:rPr lang="en-US" sz="4200" b="1" dirty="0"/>
              <a:t>Resources for Community Organizing</a:t>
            </a:r>
          </a:p>
        </p:txBody>
      </p:sp>
      <p:pic>
        <p:nvPicPr>
          <p:cNvPr id="4" name="Picture 3" descr="A close up of a website&#10;&#10;AI-generated content may be incorrect.">
            <a:extLst>
              <a:ext uri="{FF2B5EF4-FFF2-40B4-BE49-F238E27FC236}">
                <a16:creationId xmlns:a16="http://schemas.microsoft.com/office/drawing/2014/main" id="{6B05251A-7283-2FCB-70C5-3E78C2551617}"/>
              </a:ext>
            </a:extLst>
          </p:cNvPr>
          <p:cNvPicPr>
            <a:picLocks noChangeAspect="1"/>
          </p:cNvPicPr>
          <p:nvPr/>
        </p:nvPicPr>
        <p:blipFill>
          <a:blip r:embed="rId3"/>
          <a:stretch>
            <a:fillRect/>
          </a:stretch>
        </p:blipFill>
        <p:spPr>
          <a:xfrm>
            <a:off x="3367138" y="1899445"/>
            <a:ext cx="5160650" cy="2291272"/>
          </a:xfrm>
          <a:prstGeom prst="rect">
            <a:avLst/>
          </a:prstGeom>
          <a:solidFill>
            <a:schemeClr val="bg1"/>
          </a:solidFill>
          <a:ln w="19050">
            <a:solidFill>
              <a:schemeClr val="accent1"/>
            </a:solidFill>
          </a:ln>
        </p:spPr>
      </p:pic>
      <p:pic>
        <p:nvPicPr>
          <p:cNvPr id="5" name="Picture 4" descr="A screenshot of a document&#10;&#10;AI-generated content may be incorrect.">
            <a:extLst>
              <a:ext uri="{FF2B5EF4-FFF2-40B4-BE49-F238E27FC236}">
                <a16:creationId xmlns:a16="http://schemas.microsoft.com/office/drawing/2014/main" id="{7B31497E-A195-D3FE-A5F9-4147483E72A5}"/>
              </a:ext>
            </a:extLst>
          </p:cNvPr>
          <p:cNvPicPr>
            <a:picLocks noChangeAspect="1"/>
          </p:cNvPicPr>
          <p:nvPr/>
        </p:nvPicPr>
        <p:blipFill>
          <a:blip r:embed="rId4"/>
          <a:stretch>
            <a:fillRect/>
          </a:stretch>
        </p:blipFill>
        <p:spPr>
          <a:xfrm>
            <a:off x="641328" y="4159632"/>
            <a:ext cx="4689120" cy="2059960"/>
          </a:xfrm>
          <a:prstGeom prst="rect">
            <a:avLst/>
          </a:prstGeom>
          <a:solidFill>
            <a:schemeClr val="bg1"/>
          </a:solidFill>
          <a:ln w="19050">
            <a:solidFill>
              <a:schemeClr val="accent1"/>
            </a:solidFill>
          </a:ln>
        </p:spPr>
      </p:pic>
      <p:pic>
        <p:nvPicPr>
          <p:cNvPr id="6" name="Picture 5" descr="A close-up of a card&#10;&#10;AI-generated content may be incorrect.">
            <a:extLst>
              <a:ext uri="{FF2B5EF4-FFF2-40B4-BE49-F238E27FC236}">
                <a16:creationId xmlns:a16="http://schemas.microsoft.com/office/drawing/2014/main" id="{D13D3737-8197-2D89-CA91-EE7801C2F7B7}"/>
              </a:ext>
            </a:extLst>
          </p:cNvPr>
          <p:cNvPicPr>
            <a:picLocks noChangeAspect="1"/>
          </p:cNvPicPr>
          <p:nvPr/>
        </p:nvPicPr>
        <p:blipFill>
          <a:blip r:embed="rId5"/>
          <a:stretch>
            <a:fillRect/>
          </a:stretch>
        </p:blipFill>
        <p:spPr>
          <a:xfrm>
            <a:off x="6922557" y="3654353"/>
            <a:ext cx="4730400" cy="2374475"/>
          </a:xfrm>
          <a:prstGeom prst="rect">
            <a:avLst/>
          </a:prstGeom>
          <a:solidFill>
            <a:schemeClr val="bg1"/>
          </a:solidFill>
          <a:ln w="19050">
            <a:solidFill>
              <a:schemeClr val="accent1"/>
            </a:solidFill>
          </a:ln>
        </p:spPr>
      </p:pic>
    </p:spTree>
    <p:extLst>
      <p:ext uri="{BB962C8B-B14F-4D97-AF65-F5344CB8AC3E}">
        <p14:creationId xmlns:p14="http://schemas.microsoft.com/office/powerpoint/2010/main" val="124190503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575B3A3-4A8D-CEC9-3F59-2EAB444A7B61}"/>
              </a:ext>
            </a:extLst>
          </p:cNvPr>
          <p:cNvSpPr txBox="1"/>
          <p:nvPr/>
        </p:nvSpPr>
        <p:spPr>
          <a:xfrm>
            <a:off x="10214055" y="6219592"/>
            <a:ext cx="1744345" cy="558800"/>
          </a:xfrm>
          <a:prstGeom prst="rect">
            <a:avLst/>
          </a:prstGeom>
          <a:solidFill>
            <a:schemeClr val="bg1"/>
          </a:solidFill>
        </p:spPr>
        <p:txBody>
          <a:bodyPr wrap="square" lIns="0" tIns="0" rIns="0" bIns="0" rtlCol="0">
            <a:noAutofit/>
          </a:bodyPr>
          <a:lstStyle/>
          <a:p>
            <a:pPr algn="l"/>
            <a:endParaRPr lang="en-US" sz="2000"/>
          </a:p>
        </p:txBody>
      </p:sp>
      <p:sp>
        <p:nvSpPr>
          <p:cNvPr id="8" name="TextBox 7">
            <a:extLst>
              <a:ext uri="{FF2B5EF4-FFF2-40B4-BE49-F238E27FC236}">
                <a16:creationId xmlns:a16="http://schemas.microsoft.com/office/drawing/2014/main" id="{31820C3A-455E-0006-80FE-BAC95ED9592F}"/>
              </a:ext>
            </a:extLst>
          </p:cNvPr>
          <p:cNvSpPr txBox="1"/>
          <p:nvPr/>
        </p:nvSpPr>
        <p:spPr>
          <a:xfrm>
            <a:off x="0" y="6219592"/>
            <a:ext cx="3223647" cy="558800"/>
          </a:xfrm>
          <a:prstGeom prst="rect">
            <a:avLst/>
          </a:prstGeom>
          <a:solidFill>
            <a:schemeClr val="bg1"/>
          </a:solidFill>
        </p:spPr>
        <p:txBody>
          <a:bodyPr wrap="square" lIns="0" tIns="0" rIns="0" bIns="0" rtlCol="0">
            <a:noAutofit/>
          </a:bodyPr>
          <a:lstStyle/>
          <a:p>
            <a:pPr algn="l"/>
            <a:endParaRPr lang="en-US" sz="2000"/>
          </a:p>
        </p:txBody>
      </p:sp>
      <p:sp>
        <p:nvSpPr>
          <p:cNvPr id="9" name="TextBox 8">
            <a:extLst>
              <a:ext uri="{FF2B5EF4-FFF2-40B4-BE49-F238E27FC236}">
                <a16:creationId xmlns:a16="http://schemas.microsoft.com/office/drawing/2014/main" id="{D3D0A4E7-2AC2-E086-3A86-7129BFC77E90}"/>
              </a:ext>
            </a:extLst>
          </p:cNvPr>
          <p:cNvSpPr txBox="1"/>
          <p:nvPr/>
        </p:nvSpPr>
        <p:spPr>
          <a:xfrm>
            <a:off x="1704814" y="1875295"/>
            <a:ext cx="0" cy="0"/>
          </a:xfrm>
          <a:prstGeom prst="rect">
            <a:avLst/>
          </a:prstGeom>
          <a:noFill/>
        </p:spPr>
        <p:txBody>
          <a:bodyPr wrap="none" lIns="0" tIns="0" rIns="0" bIns="0" rtlCol="0">
            <a:noAutofit/>
          </a:bodyPr>
          <a:lstStyle/>
          <a:p>
            <a:pPr algn="l"/>
            <a:endParaRPr lang="en-US" sz="2000"/>
          </a:p>
        </p:txBody>
      </p:sp>
      <p:sp>
        <p:nvSpPr>
          <p:cNvPr id="12" name="Rectangle 11">
            <a:extLst>
              <a:ext uri="{FF2B5EF4-FFF2-40B4-BE49-F238E27FC236}">
                <a16:creationId xmlns:a16="http://schemas.microsoft.com/office/drawing/2014/main" id="{77B1D0CA-BFE1-CF12-2BCB-96E95A16C183}"/>
              </a:ext>
            </a:extLst>
          </p:cNvPr>
          <p:cNvSpPr/>
          <p:nvPr/>
        </p:nvSpPr>
        <p:spPr>
          <a:xfrm>
            <a:off x="-1" y="1"/>
            <a:ext cx="12188826" cy="6857999"/>
          </a:xfrm>
          <a:prstGeom prst="rect">
            <a:avLst/>
          </a:prstGeom>
          <a:solidFill>
            <a:schemeClr val="tx1">
              <a:alpha val="86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endParaRPr lang="en-US" sz="4200" b="1" dirty="0"/>
          </a:p>
          <a:p>
            <a:pPr algn="ctr"/>
            <a:r>
              <a:rPr lang="en-US" sz="4200" b="1" dirty="0"/>
              <a:t>Resources for Community Partnerships</a:t>
            </a:r>
          </a:p>
        </p:txBody>
      </p:sp>
      <p:pic>
        <p:nvPicPr>
          <p:cNvPr id="18" name="Picture 17">
            <a:extLst>
              <a:ext uri="{FF2B5EF4-FFF2-40B4-BE49-F238E27FC236}">
                <a16:creationId xmlns:a16="http://schemas.microsoft.com/office/drawing/2014/main" id="{39880DA7-C8E3-286D-ADBC-D65BA09A9473}"/>
              </a:ext>
            </a:extLst>
          </p:cNvPr>
          <p:cNvPicPr>
            <a:picLocks noChangeAspect="1"/>
          </p:cNvPicPr>
          <p:nvPr/>
        </p:nvPicPr>
        <p:blipFill>
          <a:blip r:embed="rId2"/>
          <a:stretch>
            <a:fillRect/>
          </a:stretch>
        </p:blipFill>
        <p:spPr>
          <a:xfrm>
            <a:off x="1954887" y="1589943"/>
            <a:ext cx="3223647" cy="4865181"/>
          </a:xfrm>
          <a:prstGeom prst="rect">
            <a:avLst/>
          </a:prstGeom>
        </p:spPr>
      </p:pic>
      <p:pic>
        <p:nvPicPr>
          <p:cNvPr id="20" name="Picture 19">
            <a:extLst>
              <a:ext uri="{FF2B5EF4-FFF2-40B4-BE49-F238E27FC236}">
                <a16:creationId xmlns:a16="http://schemas.microsoft.com/office/drawing/2014/main" id="{5AC97119-1512-96D8-6515-52F5C8CCD918}"/>
              </a:ext>
            </a:extLst>
          </p:cNvPr>
          <p:cNvPicPr>
            <a:picLocks noChangeAspect="1"/>
          </p:cNvPicPr>
          <p:nvPr/>
        </p:nvPicPr>
        <p:blipFill>
          <a:blip r:embed="rId3"/>
          <a:stretch>
            <a:fillRect/>
          </a:stretch>
        </p:blipFill>
        <p:spPr>
          <a:xfrm>
            <a:off x="6515235" y="1589943"/>
            <a:ext cx="3718703" cy="4865181"/>
          </a:xfrm>
          <a:prstGeom prst="rect">
            <a:avLst/>
          </a:prstGeom>
        </p:spPr>
      </p:pic>
    </p:spTree>
    <p:extLst>
      <p:ext uri="{BB962C8B-B14F-4D97-AF65-F5344CB8AC3E}">
        <p14:creationId xmlns:p14="http://schemas.microsoft.com/office/powerpoint/2010/main" val="193730073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DD7652-98E1-6CBD-5104-6AF55793480D}"/>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25B5C9B6-B683-9EAD-9FDE-7E774B4DDC95}"/>
              </a:ext>
            </a:extLst>
          </p:cNvPr>
          <p:cNvSpPr txBox="1"/>
          <p:nvPr/>
        </p:nvSpPr>
        <p:spPr>
          <a:xfrm>
            <a:off x="10214055" y="6219592"/>
            <a:ext cx="1744345" cy="558800"/>
          </a:xfrm>
          <a:prstGeom prst="rect">
            <a:avLst/>
          </a:prstGeom>
          <a:solidFill>
            <a:schemeClr val="bg1"/>
          </a:solidFill>
        </p:spPr>
        <p:txBody>
          <a:bodyPr wrap="square" lIns="0" tIns="0" rIns="0" bIns="0" rtlCol="0">
            <a:noAutofit/>
          </a:bodyPr>
          <a:lstStyle/>
          <a:p>
            <a:pPr algn="l"/>
            <a:endParaRPr lang="en-US" sz="2000"/>
          </a:p>
        </p:txBody>
      </p:sp>
      <p:sp>
        <p:nvSpPr>
          <p:cNvPr id="8" name="TextBox 7">
            <a:extLst>
              <a:ext uri="{FF2B5EF4-FFF2-40B4-BE49-F238E27FC236}">
                <a16:creationId xmlns:a16="http://schemas.microsoft.com/office/drawing/2014/main" id="{3FCD3779-F564-992B-0A23-9CB08196FB00}"/>
              </a:ext>
            </a:extLst>
          </p:cNvPr>
          <p:cNvSpPr txBox="1"/>
          <p:nvPr/>
        </p:nvSpPr>
        <p:spPr>
          <a:xfrm>
            <a:off x="0" y="6219592"/>
            <a:ext cx="3223647" cy="558800"/>
          </a:xfrm>
          <a:prstGeom prst="rect">
            <a:avLst/>
          </a:prstGeom>
          <a:solidFill>
            <a:schemeClr val="bg1"/>
          </a:solidFill>
        </p:spPr>
        <p:txBody>
          <a:bodyPr wrap="square" lIns="0" tIns="0" rIns="0" bIns="0" rtlCol="0">
            <a:noAutofit/>
          </a:bodyPr>
          <a:lstStyle/>
          <a:p>
            <a:pPr algn="l"/>
            <a:endParaRPr lang="en-US" sz="2000"/>
          </a:p>
        </p:txBody>
      </p:sp>
      <p:sp>
        <p:nvSpPr>
          <p:cNvPr id="9" name="TextBox 8">
            <a:extLst>
              <a:ext uri="{FF2B5EF4-FFF2-40B4-BE49-F238E27FC236}">
                <a16:creationId xmlns:a16="http://schemas.microsoft.com/office/drawing/2014/main" id="{AB31D520-1777-D026-794E-C254C6739073}"/>
              </a:ext>
            </a:extLst>
          </p:cNvPr>
          <p:cNvSpPr txBox="1"/>
          <p:nvPr/>
        </p:nvSpPr>
        <p:spPr>
          <a:xfrm>
            <a:off x="1704814" y="1875295"/>
            <a:ext cx="0" cy="0"/>
          </a:xfrm>
          <a:prstGeom prst="rect">
            <a:avLst/>
          </a:prstGeom>
          <a:noFill/>
        </p:spPr>
        <p:txBody>
          <a:bodyPr wrap="none" lIns="0" tIns="0" rIns="0" bIns="0" rtlCol="0">
            <a:noAutofit/>
          </a:bodyPr>
          <a:lstStyle/>
          <a:p>
            <a:pPr algn="l"/>
            <a:endParaRPr lang="en-US" sz="2000"/>
          </a:p>
        </p:txBody>
      </p:sp>
      <p:sp>
        <p:nvSpPr>
          <p:cNvPr id="12" name="Rectangle 11">
            <a:extLst>
              <a:ext uri="{FF2B5EF4-FFF2-40B4-BE49-F238E27FC236}">
                <a16:creationId xmlns:a16="http://schemas.microsoft.com/office/drawing/2014/main" id="{DD3A59BE-4B19-E0F4-0CE1-D32A1C129161}"/>
              </a:ext>
            </a:extLst>
          </p:cNvPr>
          <p:cNvSpPr/>
          <p:nvPr/>
        </p:nvSpPr>
        <p:spPr>
          <a:xfrm>
            <a:off x="-1" y="1"/>
            <a:ext cx="12188826" cy="6857999"/>
          </a:xfrm>
          <a:prstGeom prst="rect">
            <a:avLst/>
          </a:prstGeom>
          <a:solidFill>
            <a:schemeClr val="tx1">
              <a:alpha val="86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endParaRPr lang="en-US" sz="4200" b="1" dirty="0"/>
          </a:p>
          <a:p>
            <a:pPr algn="ctr"/>
            <a:r>
              <a:rPr lang="en-US" sz="4200" b="1" dirty="0"/>
              <a:t>Resources for Community Partnerships</a:t>
            </a:r>
          </a:p>
        </p:txBody>
      </p:sp>
      <p:pic>
        <p:nvPicPr>
          <p:cNvPr id="3" name="Picture 2" descr="A movie clapper and a movie clapper&#10;&#10;AI-generated content may be incorrect.">
            <a:extLst>
              <a:ext uri="{FF2B5EF4-FFF2-40B4-BE49-F238E27FC236}">
                <a16:creationId xmlns:a16="http://schemas.microsoft.com/office/drawing/2014/main" id="{E645D814-4018-9984-F0B3-AB810A9BDBAB}"/>
              </a:ext>
            </a:extLst>
          </p:cNvPr>
          <p:cNvPicPr>
            <a:picLocks noChangeAspect="1"/>
          </p:cNvPicPr>
          <p:nvPr/>
        </p:nvPicPr>
        <p:blipFill>
          <a:blip r:embed="rId2"/>
          <a:stretch>
            <a:fillRect/>
          </a:stretch>
        </p:blipFill>
        <p:spPr>
          <a:xfrm>
            <a:off x="0" y="0"/>
            <a:ext cx="12188823" cy="6858000"/>
          </a:xfrm>
          <a:prstGeom prst="rect">
            <a:avLst/>
          </a:prstGeom>
        </p:spPr>
      </p:pic>
      <p:pic>
        <p:nvPicPr>
          <p:cNvPr id="2050" name="Picture 2">
            <a:extLst>
              <a:ext uri="{FF2B5EF4-FFF2-40B4-BE49-F238E27FC236}">
                <a16:creationId xmlns:a16="http://schemas.microsoft.com/office/drawing/2014/main" id="{C9CC2457-17B3-0218-5C1C-124F7263F6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880" y="213756"/>
            <a:ext cx="3562597" cy="20044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047442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Path winding through a grassy field">
            <a:extLst>
              <a:ext uri="{FF2B5EF4-FFF2-40B4-BE49-F238E27FC236}">
                <a16:creationId xmlns:a16="http://schemas.microsoft.com/office/drawing/2014/main" id="{C88B78B1-8262-4017-A8E9-51AA81180ADE}"/>
              </a:ext>
            </a:extLst>
          </p:cNvPr>
          <p:cNvPicPr>
            <a:picLocks noChangeAspect="1"/>
          </p:cNvPicPr>
          <p:nvPr/>
        </p:nvPicPr>
        <p:blipFill>
          <a:blip r:embed="rId3"/>
          <a:srcRect l="22113" r="22113"/>
          <a:stretch/>
        </p:blipFill>
        <p:spPr>
          <a:xfrm>
            <a:off x="6450001" y="10"/>
            <a:ext cx="5738824" cy="6857990"/>
          </a:xfrm>
          <a:custGeom>
            <a:avLst/>
            <a:gdLst>
              <a:gd name="connsiteX0" fmla="*/ 2978348 w 5738824"/>
              <a:gd name="connsiteY0" fmla="*/ 0 h 6858000"/>
              <a:gd name="connsiteX1" fmla="*/ 5738824 w 5738824"/>
              <a:gd name="connsiteY1" fmla="*/ 0 h 6858000"/>
              <a:gd name="connsiteX2" fmla="*/ 5738824 w 5738824"/>
              <a:gd name="connsiteY2" fmla="*/ 6858000 h 6858000"/>
              <a:gd name="connsiteX3" fmla="*/ 0 w 573882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738824" h="6858000">
                <a:moveTo>
                  <a:pt x="2978348" y="0"/>
                </a:moveTo>
                <a:lnTo>
                  <a:pt x="5738824" y="0"/>
                </a:lnTo>
                <a:lnTo>
                  <a:pt x="5738824" y="6858000"/>
                </a:lnTo>
                <a:lnTo>
                  <a:pt x="0" y="6858000"/>
                </a:lnTo>
                <a:close/>
              </a:path>
            </a:pathLst>
          </a:custGeom>
          <a:noFill/>
        </p:spPr>
      </p:pic>
      <p:sp>
        <p:nvSpPr>
          <p:cNvPr id="16" name="Title 2">
            <a:extLst>
              <a:ext uri="{FF2B5EF4-FFF2-40B4-BE49-F238E27FC236}">
                <a16:creationId xmlns:a16="http://schemas.microsoft.com/office/drawing/2014/main" id="{C5AF8463-63DA-4040-A900-79EC0A258910}"/>
              </a:ext>
            </a:extLst>
          </p:cNvPr>
          <p:cNvSpPr>
            <a:spLocks noGrp="1"/>
          </p:cNvSpPr>
          <p:nvPr>
            <p:ph type="title"/>
          </p:nvPr>
        </p:nvSpPr>
        <p:spPr>
          <a:xfrm>
            <a:off x="457212" y="1809750"/>
            <a:ext cx="9310243" cy="3238498"/>
          </a:xfrm>
        </p:spPr>
        <p:txBody>
          <a:bodyPr vert="horz" wrap="square" lIns="0" tIns="0" rIns="0" bIns="0" rtlCol="0" anchor="ctr">
            <a:noAutofit/>
          </a:bodyPr>
          <a:lstStyle/>
          <a:p>
            <a:r>
              <a:rPr lang="en-US" dirty="0"/>
              <a:t>Closing reflections…</a:t>
            </a:r>
          </a:p>
        </p:txBody>
      </p:sp>
      <p:sp>
        <p:nvSpPr>
          <p:cNvPr id="2" name="Rectangle 1">
            <a:extLst>
              <a:ext uri="{FF2B5EF4-FFF2-40B4-BE49-F238E27FC236}">
                <a16:creationId xmlns:a16="http://schemas.microsoft.com/office/drawing/2014/main" id="{A8A6A607-8817-14E2-534F-5D5E6BEFE3C2}"/>
              </a:ext>
            </a:extLst>
          </p:cNvPr>
          <p:cNvSpPr/>
          <p:nvPr/>
        </p:nvSpPr>
        <p:spPr>
          <a:xfrm>
            <a:off x="318655" y="6317673"/>
            <a:ext cx="3103418" cy="374072"/>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Rectangle 2">
            <a:extLst>
              <a:ext uri="{FF2B5EF4-FFF2-40B4-BE49-F238E27FC236}">
                <a16:creationId xmlns:a16="http://schemas.microsoft.com/office/drawing/2014/main" id="{C5E0055C-36DE-3840-EBF6-34AC4865361C}"/>
              </a:ext>
            </a:extLst>
          </p:cNvPr>
          <p:cNvSpPr/>
          <p:nvPr/>
        </p:nvSpPr>
        <p:spPr>
          <a:xfrm>
            <a:off x="280910" y="5121849"/>
            <a:ext cx="3103418" cy="374074"/>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22781389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3DB7109-DF58-D23F-555C-E5E324A073AA}"/>
              </a:ext>
            </a:extLst>
          </p:cNvPr>
          <p:cNvSpPr>
            <a:spLocks noGrp="1"/>
          </p:cNvSpPr>
          <p:nvPr>
            <p:ph type="body" sz="quarter" idx="19"/>
          </p:nvPr>
        </p:nvSpPr>
        <p:spPr>
          <a:xfrm>
            <a:off x="623798" y="1671381"/>
            <a:ext cx="3632405" cy="1189725"/>
          </a:xfrm>
        </p:spPr>
        <p:txBody>
          <a:bodyPr/>
          <a:lstStyle/>
          <a:p>
            <a:r>
              <a:rPr lang="en-US" sz="3400" kern="0" dirty="0">
                <a:latin typeface="Calibri" panose="020F0502020204030204" pitchFamily="34" charset="0"/>
                <a:cs typeface="Calibri" panose="020F0502020204030204" pitchFamily="34" charset="0"/>
              </a:rPr>
              <a:t>5 Practices</a:t>
            </a:r>
            <a:br>
              <a:rPr lang="en-US" sz="3400" kern="0" dirty="0">
                <a:latin typeface="Calibri" panose="020F0502020204030204" pitchFamily="34" charset="0"/>
                <a:cs typeface="Calibri" panose="020F0502020204030204" pitchFamily="34" charset="0"/>
              </a:rPr>
            </a:br>
            <a:r>
              <a:rPr lang="en-US" sz="3400" kern="0" dirty="0">
                <a:latin typeface="Calibri" panose="020F0502020204030204" pitchFamily="34" charset="0"/>
                <a:cs typeface="Calibri" panose="020F0502020204030204" pitchFamily="34" charset="0"/>
              </a:rPr>
              <a:t>to Narrow     Power Distances &amp;        Build Community</a:t>
            </a:r>
          </a:p>
          <a:p>
            <a:endParaRPr lang="en-US" sz="3400" dirty="0">
              <a:latin typeface="Calibri" panose="020F0502020204030204" pitchFamily="34" charset="0"/>
              <a:cs typeface="Calibri" panose="020F0502020204030204" pitchFamily="34" charset="0"/>
            </a:endParaRPr>
          </a:p>
          <a:p>
            <a:r>
              <a:rPr lang="en-US" sz="3400" kern="0" dirty="0">
                <a:latin typeface="Calibri" panose="020F0502020204030204" pitchFamily="34" charset="0"/>
                <a:cs typeface="Calibri" panose="020F0502020204030204" pitchFamily="34" charset="0"/>
              </a:rPr>
              <a:t>(… start small!)</a:t>
            </a:r>
          </a:p>
          <a:p>
            <a:endParaRPr lang="en-US" sz="3600" dirty="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E1A928E9-CAF5-AE89-BF71-FCB64F0AA4EE}"/>
              </a:ext>
            </a:extLst>
          </p:cNvPr>
          <p:cNvSpPr txBox="1"/>
          <p:nvPr/>
        </p:nvSpPr>
        <p:spPr>
          <a:xfrm>
            <a:off x="4719918" y="1649025"/>
            <a:ext cx="6736976" cy="368818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800100" marR="0" lvl="1" indent="-342900" algn="l" defTabSz="457200" rtl="0" eaLnBrk="1" fontAlgn="auto" latinLnBrk="0" hangingPunct="1">
              <a:lnSpc>
                <a:spcPct val="100000"/>
              </a:lnSpc>
              <a:spcBef>
                <a:spcPts val="0"/>
              </a:spcBef>
              <a:spcAft>
                <a:spcPts val="10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0000"/>
                </a:solidFill>
                <a:effectLst/>
                <a:uLnTx/>
                <a:uFillTx/>
                <a:latin typeface="Calibri" panose="020F0502020204030204" pitchFamily="34" charset="0"/>
                <a:ea typeface="Helvetica Neue"/>
                <a:cs typeface="Calibri" panose="020F0502020204030204" pitchFamily="34" charset="0"/>
              </a:rPr>
              <a:t>Build in “check-ins” and “check outs” </a:t>
            </a:r>
          </a:p>
          <a:p>
            <a:pPr marL="800100" marR="0" lvl="1" indent="-342900" algn="l" defTabSz="457200" rtl="0" eaLnBrk="1" fontAlgn="auto" latinLnBrk="0" hangingPunct="1">
              <a:lnSpc>
                <a:spcPct val="100000"/>
              </a:lnSpc>
              <a:spcBef>
                <a:spcPts val="0"/>
              </a:spcBef>
              <a:spcAft>
                <a:spcPts val="10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0000"/>
                </a:solidFill>
                <a:effectLst/>
                <a:uLnTx/>
                <a:uFillTx/>
                <a:latin typeface="Calibri" panose="020F0502020204030204" pitchFamily="34" charset="0"/>
                <a:ea typeface="Helvetica Neue"/>
                <a:cs typeface="Calibri" panose="020F0502020204030204" pitchFamily="34" charset="0"/>
              </a:rPr>
              <a:t>Co-create how you want to be together (“community agreements”)</a:t>
            </a:r>
          </a:p>
          <a:p>
            <a:pPr marL="800100" marR="0" lvl="1" indent="-342900" algn="l" defTabSz="457200" rtl="0" eaLnBrk="1" fontAlgn="auto" latinLnBrk="0" hangingPunct="1">
              <a:lnSpc>
                <a:spcPct val="100000"/>
              </a:lnSpc>
              <a:spcBef>
                <a:spcPts val="0"/>
              </a:spcBef>
              <a:spcAft>
                <a:spcPts val="10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0000"/>
                </a:solidFill>
                <a:effectLst/>
                <a:uLnTx/>
                <a:uFillTx/>
                <a:latin typeface="Calibri" panose="020F0502020204030204" pitchFamily="34" charset="0"/>
                <a:ea typeface="Helvetica Neue"/>
                <a:cs typeface="Calibri" panose="020F0502020204030204" pitchFamily="34" charset="0"/>
              </a:rPr>
              <a:t>Make power and decisions transparent		  (e.g., decision-making, information flow, feedback systems)</a:t>
            </a:r>
          </a:p>
          <a:p>
            <a:pPr marL="800100" marR="0" lvl="1" indent="-342900" algn="l" defTabSz="457200" rtl="0" eaLnBrk="1" fontAlgn="auto" latinLnBrk="0" hangingPunct="1">
              <a:lnSpc>
                <a:spcPct val="100000"/>
              </a:lnSpc>
              <a:spcBef>
                <a:spcPts val="0"/>
              </a:spcBef>
              <a:spcAft>
                <a:spcPts val="10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0000"/>
                </a:solidFill>
                <a:effectLst/>
                <a:uLnTx/>
                <a:uFillTx/>
                <a:latin typeface="Calibri" panose="020F0502020204030204" pitchFamily="34" charset="0"/>
                <a:ea typeface="Helvetica Neue"/>
                <a:cs typeface="Calibri" panose="020F0502020204030204" pitchFamily="34" charset="0"/>
              </a:rPr>
              <a:t>Repair ruptures early</a:t>
            </a:r>
          </a:p>
          <a:p>
            <a:pPr marL="800100" marR="0" lvl="1" indent="-342900" algn="l" defTabSz="457200" rtl="0" eaLnBrk="1" fontAlgn="auto" latinLnBrk="0" hangingPunct="1">
              <a:lnSpc>
                <a:spcPct val="100000"/>
              </a:lnSpc>
              <a:spcBef>
                <a:spcPts val="0"/>
              </a:spcBef>
              <a:spcAft>
                <a:spcPts val="1000"/>
              </a:spcAft>
              <a:buClrTx/>
              <a:buSzTx/>
              <a:buFont typeface="Arial" panose="020B0604020202020204" pitchFamily="34" charset="0"/>
              <a:buChar char="•"/>
              <a:tabLst/>
              <a:defRPr/>
            </a:pPr>
            <a:r>
              <a:rPr lang="en-US" sz="2400" dirty="0">
                <a:solidFill>
                  <a:srgbClr val="000000"/>
                </a:solidFill>
                <a:latin typeface="Calibri" panose="020F0502020204030204" pitchFamily="34" charset="0"/>
                <a:ea typeface="Helvetica Neue"/>
                <a:cs typeface="Calibri" panose="020F0502020204030204" pitchFamily="34" charset="0"/>
              </a:rPr>
              <a:t>Acknowledge what people are carrying</a:t>
            </a:r>
            <a:endParaRPr kumimoji="0" lang="en-US" sz="2400" b="0" i="0" u="none" strike="noStrike" kern="1200" cap="none" spc="0" normalizeH="0" baseline="0" noProof="0" dirty="0">
              <a:ln>
                <a:noFill/>
              </a:ln>
              <a:solidFill>
                <a:srgbClr val="000000"/>
              </a:solidFill>
              <a:effectLst/>
              <a:uLnTx/>
              <a:uFillTx/>
              <a:latin typeface="Calibri" panose="020F0502020204030204" pitchFamily="34" charset="0"/>
              <a:ea typeface="Helvetica Neue"/>
              <a:cs typeface="Calibri" panose="020F0502020204030204" pitchFamily="34" charset="0"/>
            </a:endParaRPr>
          </a:p>
        </p:txBody>
      </p:sp>
      <p:sp>
        <p:nvSpPr>
          <p:cNvPr id="2" name="Rectangle 1">
            <a:extLst>
              <a:ext uri="{FF2B5EF4-FFF2-40B4-BE49-F238E27FC236}">
                <a16:creationId xmlns:a16="http://schemas.microsoft.com/office/drawing/2014/main" id="{8BE076EC-0D07-934E-DF02-E6B1CC8147AE}"/>
              </a:ext>
            </a:extLst>
          </p:cNvPr>
          <p:cNvSpPr/>
          <p:nvPr/>
        </p:nvSpPr>
        <p:spPr>
          <a:xfrm>
            <a:off x="224931" y="6263349"/>
            <a:ext cx="398867" cy="35335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Calibri"/>
            </a:endParaRPr>
          </a:p>
        </p:txBody>
      </p:sp>
    </p:spTree>
    <p:extLst>
      <p:ext uri="{BB962C8B-B14F-4D97-AF65-F5344CB8AC3E}">
        <p14:creationId xmlns:p14="http://schemas.microsoft.com/office/powerpoint/2010/main" val="871383544"/>
      </p:ext>
    </p:extLst>
  </p:cSld>
  <p:clrMapOvr>
    <a:masterClrMapping/>
  </p:clrMapOvr>
  <p:transition spd="med"/>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089EE44-2464-9E0F-94FC-788BF56D66F2}"/>
              </a:ext>
            </a:extLst>
          </p:cNvPr>
          <p:cNvSpPr>
            <a:spLocks noGrp="1"/>
          </p:cNvSpPr>
          <p:nvPr>
            <p:ph type="body" sz="quarter" idx="11"/>
          </p:nvPr>
        </p:nvSpPr>
        <p:spPr>
          <a:xfrm>
            <a:off x="6482797" y="2399575"/>
            <a:ext cx="3775516" cy="1332707"/>
          </a:xfrm>
        </p:spPr>
        <p:txBody>
          <a:bodyPr/>
          <a:lstStyle/>
          <a:p>
            <a:r>
              <a:rPr lang="en-US" dirty="0">
                <a:solidFill>
                  <a:schemeClr val="tx1">
                    <a:lumMod val="50000"/>
                  </a:schemeClr>
                </a:solidFill>
              </a:rPr>
              <a:t>Consider ONE team that is important to you… and would be open to trying something different.</a:t>
            </a:r>
          </a:p>
          <a:p>
            <a:endParaRPr lang="en-US" dirty="0">
              <a:solidFill>
                <a:schemeClr val="tx1">
                  <a:lumMod val="50000"/>
                </a:schemeClr>
              </a:solidFill>
            </a:endParaRPr>
          </a:p>
          <a:p>
            <a:r>
              <a:rPr lang="en-US" dirty="0">
                <a:solidFill>
                  <a:schemeClr val="tx1">
                    <a:lumMod val="50000"/>
                  </a:schemeClr>
                </a:solidFill>
              </a:rPr>
              <a:t>Write down 1-2 actions you want to try, to narrow power distances and build deeper community on that team.</a:t>
            </a:r>
          </a:p>
        </p:txBody>
      </p:sp>
    </p:spTree>
    <p:extLst>
      <p:ext uri="{BB962C8B-B14F-4D97-AF65-F5344CB8AC3E}">
        <p14:creationId xmlns:p14="http://schemas.microsoft.com/office/powerpoint/2010/main" val="266297565"/>
      </p:ext>
    </p:extLst>
  </p:cSld>
  <p:clrMapOvr>
    <a:masterClrMapping/>
  </p:clrMapOvr>
  <p:transition spd="med"/>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C57B0FC-B1D8-D94D-8535-0C5FB22C80CA}"/>
              </a:ext>
            </a:extLst>
          </p:cNvPr>
          <p:cNvSpPr txBox="1"/>
          <p:nvPr/>
        </p:nvSpPr>
        <p:spPr>
          <a:xfrm>
            <a:off x="10443348" y="6298453"/>
            <a:ext cx="1743891" cy="558654"/>
          </a:xfrm>
          <a:prstGeom prst="rect">
            <a:avLst/>
          </a:prstGeom>
          <a:solidFill>
            <a:schemeClr val="bg1"/>
          </a:solidFill>
        </p:spPr>
        <p:txBody>
          <a:bodyPr wrap="square" lIns="0" tIns="0" rIns="0" bIns="0" rtlCol="0">
            <a:noAutofit/>
          </a:bodyPr>
          <a:lstStyle/>
          <a:p>
            <a:pPr defTabSz="412667" hangingPunct="0"/>
            <a:endParaRPr lang="en-US" sz="2000" kern="0" cap="all" spc="63">
              <a:solidFill>
                <a:srgbClr val="000000"/>
              </a:solidFill>
              <a:latin typeface="Helvetica"/>
              <a:sym typeface="Helvetica"/>
            </a:endParaRPr>
          </a:p>
        </p:txBody>
      </p:sp>
      <p:sp>
        <p:nvSpPr>
          <p:cNvPr id="8" name="TextBox 7">
            <a:extLst>
              <a:ext uri="{FF2B5EF4-FFF2-40B4-BE49-F238E27FC236}">
                <a16:creationId xmlns:a16="http://schemas.microsoft.com/office/drawing/2014/main" id="{314887C7-5BCC-0A46-9DE8-B0A53F5EE23E}"/>
              </a:ext>
            </a:extLst>
          </p:cNvPr>
          <p:cNvSpPr txBox="1"/>
          <p:nvPr/>
        </p:nvSpPr>
        <p:spPr>
          <a:xfrm>
            <a:off x="458668" y="6440655"/>
            <a:ext cx="151830" cy="416452"/>
          </a:xfrm>
          <a:prstGeom prst="rect">
            <a:avLst/>
          </a:prstGeom>
          <a:solidFill>
            <a:schemeClr val="bg1"/>
          </a:solidFill>
        </p:spPr>
        <p:txBody>
          <a:bodyPr wrap="square" lIns="0" tIns="0" rIns="0" bIns="0" rtlCol="0">
            <a:noAutofit/>
          </a:bodyPr>
          <a:lstStyle/>
          <a:p>
            <a:pPr defTabSz="412667" hangingPunct="0"/>
            <a:endParaRPr lang="en-US" sz="2000" kern="0" cap="all" spc="63">
              <a:solidFill>
                <a:srgbClr val="000000"/>
              </a:solidFill>
              <a:latin typeface="Helvetica"/>
              <a:sym typeface="Helvetica"/>
            </a:endParaRPr>
          </a:p>
        </p:txBody>
      </p:sp>
      <p:pic>
        <p:nvPicPr>
          <p:cNvPr id="2050" name="Picture 2" descr="How to build closer relationships |">
            <a:extLst>
              <a:ext uri="{FF2B5EF4-FFF2-40B4-BE49-F238E27FC236}">
                <a16:creationId xmlns:a16="http://schemas.microsoft.com/office/drawing/2014/main" id="{C7F85F76-1A88-3B4F-A607-54CE70156C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87" y="893"/>
            <a:ext cx="12185651" cy="68562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40385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51A87BB2-3BBB-00E3-5769-FE0CE18FC0AC}"/>
              </a:ext>
            </a:extLst>
          </p:cNvPr>
          <p:cNvSpPr>
            <a:spLocks noGrp="1"/>
          </p:cNvSpPr>
          <p:nvPr>
            <p:ph type="pic" sz="quarter" idx="22"/>
          </p:nvPr>
        </p:nvSpPr>
        <p:spPr/>
        <p:txBody>
          <a:bodyPr/>
          <a:lstStyle/>
          <a:p>
            <a:endParaRPr lang="en-US"/>
          </a:p>
        </p:txBody>
      </p:sp>
      <p:sp>
        <p:nvSpPr>
          <p:cNvPr id="3" name="Picture Placeholder 2">
            <a:extLst>
              <a:ext uri="{FF2B5EF4-FFF2-40B4-BE49-F238E27FC236}">
                <a16:creationId xmlns:a16="http://schemas.microsoft.com/office/drawing/2014/main" id="{821D9CDE-4C91-D9E3-9037-96D880D73DF8}"/>
              </a:ext>
            </a:extLst>
          </p:cNvPr>
          <p:cNvSpPr>
            <a:spLocks noGrp="1"/>
          </p:cNvSpPr>
          <p:nvPr>
            <p:ph type="pic" sz="quarter" idx="21"/>
          </p:nvPr>
        </p:nvSpPr>
        <p:spPr/>
        <p:txBody>
          <a:bodyPr/>
          <a:lstStyle/>
          <a:p>
            <a:endParaRPr lang="en-US"/>
          </a:p>
        </p:txBody>
      </p:sp>
      <p:sp>
        <p:nvSpPr>
          <p:cNvPr id="4" name="Picture Placeholder 3">
            <a:extLst>
              <a:ext uri="{FF2B5EF4-FFF2-40B4-BE49-F238E27FC236}">
                <a16:creationId xmlns:a16="http://schemas.microsoft.com/office/drawing/2014/main" id="{E2187509-8B27-DC92-5B0C-3E12E2688B90}"/>
              </a:ext>
            </a:extLst>
          </p:cNvPr>
          <p:cNvSpPr>
            <a:spLocks noGrp="1"/>
          </p:cNvSpPr>
          <p:nvPr>
            <p:ph type="pic" sz="quarter" idx="20"/>
          </p:nvPr>
        </p:nvSpPr>
        <p:spPr/>
        <p:txBody>
          <a:bodyPr/>
          <a:lstStyle/>
          <a:p>
            <a:endParaRPr lang="en-US"/>
          </a:p>
        </p:txBody>
      </p:sp>
      <p:sp>
        <p:nvSpPr>
          <p:cNvPr id="5" name="Picture Placeholder 4">
            <a:extLst>
              <a:ext uri="{FF2B5EF4-FFF2-40B4-BE49-F238E27FC236}">
                <a16:creationId xmlns:a16="http://schemas.microsoft.com/office/drawing/2014/main" id="{6FC98702-E96F-CA98-D444-3696B26F204B}"/>
              </a:ext>
            </a:extLst>
          </p:cNvPr>
          <p:cNvSpPr>
            <a:spLocks noGrp="1"/>
          </p:cNvSpPr>
          <p:nvPr>
            <p:ph type="pic" sz="quarter" idx="19"/>
          </p:nvPr>
        </p:nvSpPr>
        <p:spPr/>
        <p:txBody>
          <a:bodyPr/>
          <a:lstStyle/>
          <a:p>
            <a:endParaRPr lang="en-US"/>
          </a:p>
        </p:txBody>
      </p:sp>
      <p:sp>
        <p:nvSpPr>
          <p:cNvPr id="6" name="Picture Placeholder 5">
            <a:extLst>
              <a:ext uri="{FF2B5EF4-FFF2-40B4-BE49-F238E27FC236}">
                <a16:creationId xmlns:a16="http://schemas.microsoft.com/office/drawing/2014/main" id="{11DB5D0C-5279-FF20-4E03-48EEF144976A}"/>
              </a:ext>
            </a:extLst>
          </p:cNvPr>
          <p:cNvSpPr>
            <a:spLocks noGrp="1"/>
          </p:cNvSpPr>
          <p:nvPr>
            <p:ph type="pic" sz="quarter" idx="18"/>
          </p:nvPr>
        </p:nvSpPr>
        <p:spPr/>
        <p:txBody>
          <a:bodyPr/>
          <a:lstStyle/>
          <a:p>
            <a:endParaRPr lang="en-US"/>
          </a:p>
        </p:txBody>
      </p:sp>
      <p:sp>
        <p:nvSpPr>
          <p:cNvPr id="7" name="TextBox 6">
            <a:extLst>
              <a:ext uri="{FF2B5EF4-FFF2-40B4-BE49-F238E27FC236}">
                <a16:creationId xmlns:a16="http://schemas.microsoft.com/office/drawing/2014/main" id="{B678040E-3E63-BCFA-5076-676FE55B10C1}"/>
              </a:ext>
            </a:extLst>
          </p:cNvPr>
          <p:cNvSpPr txBox="1"/>
          <p:nvPr/>
        </p:nvSpPr>
        <p:spPr>
          <a:xfrm>
            <a:off x="10073359" y="6125227"/>
            <a:ext cx="1876471" cy="732773"/>
          </a:xfrm>
          <a:prstGeom prst="rect">
            <a:avLst/>
          </a:prstGeom>
          <a:solidFill>
            <a:schemeClr val="bg1"/>
          </a:solidFill>
        </p:spPr>
        <p:txBody>
          <a:bodyPr wrap="square" lIns="0" tIns="0" rIns="0" bIns="0" rtlCol="0">
            <a:noAutofit/>
          </a:bodyPr>
          <a:lstStyle/>
          <a:p>
            <a:pPr algn="l"/>
            <a:endParaRPr lang="en-US" sz="2000" dirty="0"/>
          </a:p>
        </p:txBody>
      </p:sp>
      <p:sp>
        <p:nvSpPr>
          <p:cNvPr id="8" name="TextBox 7">
            <a:extLst>
              <a:ext uri="{FF2B5EF4-FFF2-40B4-BE49-F238E27FC236}">
                <a16:creationId xmlns:a16="http://schemas.microsoft.com/office/drawing/2014/main" id="{C603C70D-1603-D730-10B3-F0179FCEA184}"/>
              </a:ext>
            </a:extLst>
          </p:cNvPr>
          <p:cNvSpPr txBox="1"/>
          <p:nvPr/>
        </p:nvSpPr>
        <p:spPr>
          <a:xfrm>
            <a:off x="417879" y="6125226"/>
            <a:ext cx="3678132" cy="732773"/>
          </a:xfrm>
          <a:prstGeom prst="rect">
            <a:avLst/>
          </a:prstGeom>
          <a:solidFill>
            <a:schemeClr val="bg1"/>
          </a:solidFill>
        </p:spPr>
        <p:txBody>
          <a:bodyPr wrap="square" lIns="0" tIns="0" rIns="0" bIns="0" rtlCol="0">
            <a:noAutofit/>
          </a:bodyPr>
          <a:lstStyle/>
          <a:p>
            <a:pPr algn="l"/>
            <a:endParaRPr lang="en-US" sz="2000" dirty="0"/>
          </a:p>
        </p:txBody>
      </p:sp>
      <p:pic>
        <p:nvPicPr>
          <p:cNvPr id="1026" name="Picture 2" descr="Nonviolence, Black Power, and “the Citizens of Pompeii”: James Baldwin's  1968 - Public Seminar">
            <a:extLst>
              <a:ext uri="{FF2B5EF4-FFF2-40B4-BE49-F238E27FC236}">
                <a16:creationId xmlns:a16="http://schemas.microsoft.com/office/drawing/2014/main" id="{FB788DAB-44AD-D826-E240-2D00678E7C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88825" cy="685800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B6ABD560-E894-A0AE-4116-395B7669FA11}"/>
              </a:ext>
            </a:extLst>
          </p:cNvPr>
          <p:cNvSpPr/>
          <p:nvPr/>
        </p:nvSpPr>
        <p:spPr>
          <a:xfrm>
            <a:off x="-1" y="1786"/>
            <a:ext cx="12185651" cy="6856214"/>
          </a:xfrm>
          <a:prstGeom prst="rect">
            <a:avLst/>
          </a:prstGeom>
          <a:solidFill>
            <a:schemeClr val="tx1">
              <a:lumMod val="50000"/>
              <a:alpha val="40000"/>
            </a:schemeClr>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16" tIns="45708" rIns="91416" bIns="45708" numCol="1" spcCol="0" rtlCol="0" fromWordArt="0" anchor="ctr" anchorCtr="0" forceAA="0" compatLnSpc="1">
            <a:prstTxWarp prst="textNoShape">
              <a:avLst/>
            </a:prstTxWarp>
            <a:noAutofit/>
          </a:bodyPr>
          <a:lstStyle/>
          <a:p>
            <a:pPr marL="1485454" lvl="2" indent="-571329">
              <a:spcAft>
                <a:spcPts val="1200"/>
              </a:spcAft>
              <a:buFont typeface="Arial" panose="020B0604020202020204" pitchFamily="34" charset="0"/>
              <a:buChar char="•"/>
            </a:pPr>
            <a:endParaRPr lang="en-US" sz="1799" dirty="0">
              <a:solidFill>
                <a:schemeClr val="bg1"/>
              </a:solidFill>
              <a:latin typeface="Lato" panose="020F0502020204030203" pitchFamily="34" charset="77"/>
            </a:endParaRPr>
          </a:p>
        </p:txBody>
      </p:sp>
      <p:sp>
        <p:nvSpPr>
          <p:cNvPr id="12" name="TextBox 11">
            <a:extLst>
              <a:ext uri="{FF2B5EF4-FFF2-40B4-BE49-F238E27FC236}">
                <a16:creationId xmlns:a16="http://schemas.microsoft.com/office/drawing/2014/main" id="{EBD06422-4172-92C3-8DD8-4311D9DC6DB5}"/>
              </a:ext>
            </a:extLst>
          </p:cNvPr>
          <p:cNvSpPr txBox="1"/>
          <p:nvPr/>
        </p:nvSpPr>
        <p:spPr>
          <a:xfrm>
            <a:off x="249712" y="260461"/>
            <a:ext cx="4521984" cy="3794234"/>
          </a:xfrm>
          <a:prstGeom prst="rect">
            <a:avLst/>
          </a:prstGeom>
          <a:noFill/>
        </p:spPr>
        <p:txBody>
          <a:bodyPr wrap="square" lIns="0" tIns="0" rIns="0" bIns="0" rtlCol="0">
            <a:noAutofit/>
          </a:bodyPr>
          <a:lstStyle/>
          <a:p>
            <a:r>
              <a:rPr lang="en-US" b="0" i="0" dirty="0">
                <a:solidFill>
                  <a:schemeClr val="bg1"/>
                </a:solidFill>
                <a:effectLst/>
                <a:latin typeface="Lato" panose="020F0502020204030203" pitchFamily="34" charset="77"/>
              </a:rPr>
              <a:t>Love has never been a popular movement. </a:t>
            </a:r>
          </a:p>
          <a:p>
            <a:endParaRPr lang="en-US" dirty="0">
              <a:solidFill>
                <a:schemeClr val="bg1"/>
              </a:solidFill>
              <a:latin typeface="Lato" panose="020F0502020204030203" pitchFamily="34" charset="77"/>
            </a:endParaRPr>
          </a:p>
          <a:p>
            <a:r>
              <a:rPr lang="en-US" b="0" i="0" dirty="0">
                <a:solidFill>
                  <a:schemeClr val="bg1"/>
                </a:solidFill>
                <a:effectLst/>
                <a:latin typeface="Lato" panose="020F0502020204030203" pitchFamily="34" charset="77"/>
              </a:rPr>
              <a:t>And no one's ever wanted, really, to be free. </a:t>
            </a:r>
          </a:p>
          <a:p>
            <a:endParaRPr lang="en-US" dirty="0">
              <a:solidFill>
                <a:schemeClr val="bg1"/>
              </a:solidFill>
              <a:latin typeface="Lato" panose="020F0502020204030203" pitchFamily="34" charset="77"/>
            </a:endParaRPr>
          </a:p>
          <a:p>
            <a:r>
              <a:rPr lang="en-US" b="0" i="0" dirty="0">
                <a:solidFill>
                  <a:schemeClr val="bg1"/>
                </a:solidFill>
                <a:effectLst/>
                <a:latin typeface="Lato" panose="020F0502020204030203" pitchFamily="34" charset="77"/>
              </a:rPr>
              <a:t>The world is held together, really it is held together, by the love and the passion of a very few people. </a:t>
            </a:r>
          </a:p>
          <a:p>
            <a:endParaRPr lang="en-US" dirty="0">
              <a:solidFill>
                <a:schemeClr val="bg1"/>
              </a:solidFill>
              <a:latin typeface="Lato" panose="020F0502020204030203" pitchFamily="34" charset="77"/>
            </a:endParaRPr>
          </a:p>
          <a:p>
            <a:r>
              <a:rPr lang="en-US" b="0" i="0" dirty="0">
                <a:solidFill>
                  <a:schemeClr val="bg1"/>
                </a:solidFill>
                <a:effectLst/>
                <a:latin typeface="Lato" panose="020F0502020204030203" pitchFamily="34" charset="77"/>
              </a:rPr>
              <a:t>Otherwise, of course, you can despair.</a:t>
            </a:r>
          </a:p>
          <a:p>
            <a:endParaRPr lang="en-US" dirty="0">
              <a:solidFill>
                <a:schemeClr val="bg1"/>
              </a:solidFill>
              <a:latin typeface="Lato" panose="020F0502020204030203" pitchFamily="34" charset="77"/>
            </a:endParaRPr>
          </a:p>
          <a:p>
            <a:r>
              <a:rPr lang="en-US" b="0" i="0" dirty="0">
                <a:solidFill>
                  <a:schemeClr val="bg1"/>
                </a:solidFill>
                <a:effectLst/>
                <a:latin typeface="Lato" panose="020F0502020204030203" pitchFamily="34" charset="77"/>
              </a:rPr>
              <a:t>Walk down the street of any city, any afternoon, and look around you. What you've got to remember is what you're looking at is also you. Everyone you're looking at is also you. You could be that person. You could be that monster, you could be that cop.</a:t>
            </a:r>
          </a:p>
          <a:p>
            <a:endParaRPr lang="en-US" dirty="0">
              <a:solidFill>
                <a:schemeClr val="bg1"/>
              </a:solidFill>
              <a:latin typeface="Lato" panose="020F0502020204030203" pitchFamily="34" charset="77"/>
            </a:endParaRPr>
          </a:p>
          <a:p>
            <a:r>
              <a:rPr lang="en-US" b="0" i="0" dirty="0">
                <a:solidFill>
                  <a:schemeClr val="bg1"/>
                </a:solidFill>
                <a:effectLst/>
                <a:latin typeface="Lato" panose="020F0502020204030203" pitchFamily="34" charset="77"/>
              </a:rPr>
              <a:t>And you have to decide, in yourself, not to be.</a:t>
            </a:r>
          </a:p>
          <a:p>
            <a:pPr algn="l"/>
            <a:endParaRPr lang="en-US" dirty="0">
              <a:solidFill>
                <a:schemeClr val="bg1"/>
              </a:solidFill>
              <a:latin typeface="Lato" panose="020F0502020204030203" pitchFamily="34" charset="77"/>
            </a:endParaRPr>
          </a:p>
        </p:txBody>
      </p:sp>
    </p:spTree>
    <p:extLst>
      <p:ext uri="{BB962C8B-B14F-4D97-AF65-F5344CB8AC3E}">
        <p14:creationId xmlns:p14="http://schemas.microsoft.com/office/powerpoint/2010/main" val="253613703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A8294EC-4987-47A9-4D56-5B0D8AA2BF8C}"/>
              </a:ext>
            </a:extLst>
          </p:cNvPr>
          <p:cNvSpPr>
            <a:spLocks noGrp="1"/>
          </p:cNvSpPr>
          <p:nvPr>
            <p:ph type="pic" sz="quarter" idx="22"/>
          </p:nvPr>
        </p:nvSpPr>
        <p:spPr/>
        <p:txBody>
          <a:bodyPr/>
          <a:lstStyle/>
          <a:p>
            <a:endParaRPr lang="en-US"/>
          </a:p>
        </p:txBody>
      </p:sp>
      <p:sp>
        <p:nvSpPr>
          <p:cNvPr id="3" name="Picture Placeholder 2">
            <a:extLst>
              <a:ext uri="{FF2B5EF4-FFF2-40B4-BE49-F238E27FC236}">
                <a16:creationId xmlns:a16="http://schemas.microsoft.com/office/drawing/2014/main" id="{FEF10398-24DC-FEF1-D496-C340030D1BDF}"/>
              </a:ext>
            </a:extLst>
          </p:cNvPr>
          <p:cNvSpPr>
            <a:spLocks noGrp="1"/>
          </p:cNvSpPr>
          <p:nvPr>
            <p:ph type="pic" sz="quarter" idx="21"/>
          </p:nvPr>
        </p:nvSpPr>
        <p:spPr/>
        <p:txBody>
          <a:bodyPr/>
          <a:lstStyle/>
          <a:p>
            <a:endParaRPr lang="en-US"/>
          </a:p>
        </p:txBody>
      </p:sp>
      <p:sp>
        <p:nvSpPr>
          <p:cNvPr id="4" name="Picture Placeholder 3">
            <a:extLst>
              <a:ext uri="{FF2B5EF4-FFF2-40B4-BE49-F238E27FC236}">
                <a16:creationId xmlns:a16="http://schemas.microsoft.com/office/drawing/2014/main" id="{6EF8B91D-B334-F92E-0CE1-50F33EF35A9B}"/>
              </a:ext>
            </a:extLst>
          </p:cNvPr>
          <p:cNvSpPr>
            <a:spLocks noGrp="1"/>
          </p:cNvSpPr>
          <p:nvPr>
            <p:ph type="pic" sz="quarter" idx="20"/>
          </p:nvPr>
        </p:nvSpPr>
        <p:spPr/>
        <p:txBody>
          <a:bodyPr/>
          <a:lstStyle/>
          <a:p>
            <a:endParaRPr lang="en-US"/>
          </a:p>
        </p:txBody>
      </p:sp>
      <p:sp>
        <p:nvSpPr>
          <p:cNvPr id="5" name="Picture Placeholder 4">
            <a:extLst>
              <a:ext uri="{FF2B5EF4-FFF2-40B4-BE49-F238E27FC236}">
                <a16:creationId xmlns:a16="http://schemas.microsoft.com/office/drawing/2014/main" id="{85028F09-893F-CF43-2603-D3308804900C}"/>
              </a:ext>
            </a:extLst>
          </p:cNvPr>
          <p:cNvSpPr>
            <a:spLocks noGrp="1"/>
          </p:cNvSpPr>
          <p:nvPr>
            <p:ph type="pic" sz="quarter" idx="19"/>
          </p:nvPr>
        </p:nvSpPr>
        <p:spPr/>
        <p:txBody>
          <a:bodyPr/>
          <a:lstStyle/>
          <a:p>
            <a:endParaRPr lang="en-US"/>
          </a:p>
        </p:txBody>
      </p:sp>
      <p:sp>
        <p:nvSpPr>
          <p:cNvPr id="6" name="Picture Placeholder 5">
            <a:extLst>
              <a:ext uri="{FF2B5EF4-FFF2-40B4-BE49-F238E27FC236}">
                <a16:creationId xmlns:a16="http://schemas.microsoft.com/office/drawing/2014/main" id="{0EE8B0A2-E0D2-4D6A-DB2A-EDCB8B7911B3}"/>
              </a:ext>
            </a:extLst>
          </p:cNvPr>
          <p:cNvSpPr>
            <a:spLocks noGrp="1"/>
          </p:cNvSpPr>
          <p:nvPr>
            <p:ph type="pic" sz="quarter" idx="18"/>
          </p:nvPr>
        </p:nvSpPr>
        <p:spPr/>
        <p:txBody>
          <a:bodyPr/>
          <a:lstStyle/>
          <a:p>
            <a:endParaRPr lang="en-US"/>
          </a:p>
        </p:txBody>
      </p:sp>
      <p:sp>
        <p:nvSpPr>
          <p:cNvPr id="8" name="TextBox 7">
            <a:extLst>
              <a:ext uri="{FF2B5EF4-FFF2-40B4-BE49-F238E27FC236}">
                <a16:creationId xmlns:a16="http://schemas.microsoft.com/office/drawing/2014/main" id="{F6F40A78-9B4D-F29F-BFBD-33CEAA34DAA8}"/>
              </a:ext>
            </a:extLst>
          </p:cNvPr>
          <p:cNvSpPr txBox="1"/>
          <p:nvPr/>
        </p:nvSpPr>
        <p:spPr>
          <a:xfrm>
            <a:off x="10214055" y="6219592"/>
            <a:ext cx="1744345" cy="558800"/>
          </a:xfrm>
          <a:prstGeom prst="rect">
            <a:avLst/>
          </a:prstGeom>
          <a:solidFill>
            <a:schemeClr val="bg1"/>
          </a:solidFill>
        </p:spPr>
        <p:txBody>
          <a:bodyPr wrap="square" lIns="0" tIns="0" rIns="0" bIns="0" rtlCol="0">
            <a:noAutofit/>
          </a:bodyPr>
          <a:lstStyle/>
          <a:p>
            <a:pPr algn="l"/>
            <a:endParaRPr lang="en-US" sz="2000"/>
          </a:p>
        </p:txBody>
      </p:sp>
      <p:sp>
        <p:nvSpPr>
          <p:cNvPr id="9" name="TextBox 8">
            <a:extLst>
              <a:ext uri="{FF2B5EF4-FFF2-40B4-BE49-F238E27FC236}">
                <a16:creationId xmlns:a16="http://schemas.microsoft.com/office/drawing/2014/main" id="{FD7E6376-8FEA-2FAA-3166-4924CB1AF1D1}"/>
              </a:ext>
            </a:extLst>
          </p:cNvPr>
          <p:cNvSpPr txBox="1"/>
          <p:nvPr/>
        </p:nvSpPr>
        <p:spPr>
          <a:xfrm>
            <a:off x="0" y="6219592"/>
            <a:ext cx="3865418" cy="558800"/>
          </a:xfrm>
          <a:prstGeom prst="rect">
            <a:avLst/>
          </a:prstGeom>
          <a:solidFill>
            <a:schemeClr val="bg1"/>
          </a:solidFill>
        </p:spPr>
        <p:txBody>
          <a:bodyPr wrap="square" lIns="0" tIns="0" rIns="0" bIns="0" rtlCol="0">
            <a:noAutofit/>
          </a:bodyPr>
          <a:lstStyle/>
          <a:p>
            <a:pPr algn="l"/>
            <a:endParaRPr lang="en-US" sz="2000"/>
          </a:p>
        </p:txBody>
      </p:sp>
      <p:pic>
        <p:nvPicPr>
          <p:cNvPr id="7" name="Picture 6" descr="Plants growing out of soil">
            <a:extLst>
              <a:ext uri="{FF2B5EF4-FFF2-40B4-BE49-F238E27FC236}">
                <a16:creationId xmlns:a16="http://schemas.microsoft.com/office/drawing/2014/main" id="{22A9FBB1-F02B-E951-6386-458C10528F2E}"/>
              </a:ext>
            </a:extLst>
          </p:cNvPr>
          <p:cNvPicPr>
            <a:picLocks noChangeAspect="1"/>
          </p:cNvPicPr>
          <p:nvPr/>
        </p:nvPicPr>
        <p:blipFill>
          <a:blip r:embed="rId3">
            <a:alphaModFix amt="70000"/>
          </a:blip>
          <a:srcRect/>
          <a:stretch/>
        </p:blipFill>
        <p:spPr>
          <a:xfrm>
            <a:off x="0" y="0"/>
            <a:ext cx="12188825" cy="8138580"/>
          </a:xfrm>
          <a:prstGeom prst="rect">
            <a:avLst/>
          </a:prstGeom>
        </p:spPr>
      </p:pic>
      <p:pic>
        <p:nvPicPr>
          <p:cNvPr id="10" name="Picture 9">
            <a:extLst>
              <a:ext uri="{FF2B5EF4-FFF2-40B4-BE49-F238E27FC236}">
                <a16:creationId xmlns:a16="http://schemas.microsoft.com/office/drawing/2014/main" id="{60C52FF4-E03C-DDD7-3CFA-7D6A6AA3D1B1}"/>
              </a:ext>
            </a:extLst>
          </p:cNvPr>
          <p:cNvPicPr>
            <a:picLocks noChangeAspect="1"/>
          </p:cNvPicPr>
          <p:nvPr/>
        </p:nvPicPr>
        <p:blipFill>
          <a:blip r:embed="rId4"/>
          <a:stretch>
            <a:fillRect/>
          </a:stretch>
        </p:blipFill>
        <p:spPr>
          <a:xfrm>
            <a:off x="1288680" y="1850067"/>
            <a:ext cx="2472850" cy="1038781"/>
          </a:xfrm>
          <a:prstGeom prst="rect">
            <a:avLst/>
          </a:prstGeom>
        </p:spPr>
      </p:pic>
      <p:grpSp>
        <p:nvGrpSpPr>
          <p:cNvPr id="11" name="Group 10">
            <a:extLst>
              <a:ext uri="{FF2B5EF4-FFF2-40B4-BE49-F238E27FC236}">
                <a16:creationId xmlns:a16="http://schemas.microsoft.com/office/drawing/2014/main" id="{96658044-CC89-C459-03D6-C8C544CD0577}"/>
              </a:ext>
            </a:extLst>
          </p:cNvPr>
          <p:cNvGrpSpPr/>
          <p:nvPr/>
        </p:nvGrpSpPr>
        <p:grpSpPr>
          <a:xfrm>
            <a:off x="1429766" y="3159923"/>
            <a:ext cx="4953104" cy="431086"/>
            <a:chOff x="6132677" y="5741846"/>
            <a:chExt cx="4953104" cy="431086"/>
          </a:xfrm>
        </p:grpSpPr>
        <p:sp>
          <p:nvSpPr>
            <p:cNvPr id="12" name="Freeform 5">
              <a:extLst>
                <a:ext uri="{FF2B5EF4-FFF2-40B4-BE49-F238E27FC236}">
                  <a16:creationId xmlns:a16="http://schemas.microsoft.com/office/drawing/2014/main" id="{894A6239-8EED-D9FB-76C2-602F3FA8812B}"/>
                </a:ext>
              </a:extLst>
            </p:cNvPr>
            <p:cNvSpPr>
              <a:spLocks noChangeAspect="1" noEditPoints="1"/>
            </p:cNvSpPr>
            <p:nvPr/>
          </p:nvSpPr>
          <p:spPr bwMode="auto">
            <a:xfrm>
              <a:off x="6132677" y="5776438"/>
              <a:ext cx="396494" cy="396494"/>
            </a:xfrm>
            <a:custGeom>
              <a:avLst/>
              <a:gdLst>
                <a:gd name="T0" fmla="*/ 32 w 64"/>
                <a:gd name="T1" fmla="*/ 0 h 64"/>
                <a:gd name="T2" fmla="*/ 0 w 64"/>
                <a:gd name="T3" fmla="*/ 32 h 64"/>
                <a:gd name="T4" fmla="*/ 32 w 64"/>
                <a:gd name="T5" fmla="*/ 64 h 64"/>
                <a:gd name="T6" fmla="*/ 64 w 64"/>
                <a:gd name="T7" fmla="*/ 32 h 64"/>
                <a:gd name="T8" fmla="*/ 32 w 64"/>
                <a:gd name="T9" fmla="*/ 0 h 64"/>
                <a:gd name="T10" fmla="*/ 54 w 64"/>
                <a:gd name="T11" fmla="*/ 19 h 64"/>
                <a:gd name="T12" fmla="*/ 45 w 64"/>
                <a:gd name="T13" fmla="*/ 19 h 64"/>
                <a:gd name="T14" fmla="*/ 40 w 64"/>
                <a:gd name="T15" fmla="*/ 8 h 64"/>
                <a:gd name="T16" fmla="*/ 54 w 64"/>
                <a:gd name="T17" fmla="*/ 19 h 64"/>
                <a:gd name="T18" fmla="*/ 32 w 64"/>
                <a:gd name="T19" fmla="*/ 6 h 64"/>
                <a:gd name="T20" fmla="*/ 38 w 64"/>
                <a:gd name="T21" fmla="*/ 19 h 64"/>
                <a:gd name="T22" fmla="*/ 26 w 64"/>
                <a:gd name="T23" fmla="*/ 19 h 64"/>
                <a:gd name="T24" fmla="*/ 32 w 64"/>
                <a:gd name="T25" fmla="*/ 6 h 64"/>
                <a:gd name="T26" fmla="*/ 7 w 64"/>
                <a:gd name="T27" fmla="*/ 38 h 64"/>
                <a:gd name="T28" fmla="*/ 6 w 64"/>
                <a:gd name="T29" fmla="*/ 32 h 64"/>
                <a:gd name="T30" fmla="*/ 7 w 64"/>
                <a:gd name="T31" fmla="*/ 26 h 64"/>
                <a:gd name="T32" fmla="*/ 18 w 64"/>
                <a:gd name="T33" fmla="*/ 26 h 64"/>
                <a:gd name="T34" fmla="*/ 18 w 64"/>
                <a:gd name="T35" fmla="*/ 32 h 64"/>
                <a:gd name="T36" fmla="*/ 18 w 64"/>
                <a:gd name="T37" fmla="*/ 38 h 64"/>
                <a:gd name="T38" fmla="*/ 7 w 64"/>
                <a:gd name="T39" fmla="*/ 38 h 64"/>
                <a:gd name="T40" fmla="*/ 10 w 64"/>
                <a:gd name="T41" fmla="*/ 45 h 64"/>
                <a:gd name="T42" fmla="*/ 19 w 64"/>
                <a:gd name="T43" fmla="*/ 45 h 64"/>
                <a:gd name="T44" fmla="*/ 24 w 64"/>
                <a:gd name="T45" fmla="*/ 56 h 64"/>
                <a:gd name="T46" fmla="*/ 10 w 64"/>
                <a:gd name="T47" fmla="*/ 45 h 64"/>
                <a:gd name="T48" fmla="*/ 19 w 64"/>
                <a:gd name="T49" fmla="*/ 19 h 64"/>
                <a:gd name="T50" fmla="*/ 10 w 64"/>
                <a:gd name="T51" fmla="*/ 19 h 64"/>
                <a:gd name="T52" fmla="*/ 24 w 64"/>
                <a:gd name="T53" fmla="*/ 8 h 64"/>
                <a:gd name="T54" fmla="*/ 19 w 64"/>
                <a:gd name="T55" fmla="*/ 19 h 64"/>
                <a:gd name="T56" fmla="*/ 32 w 64"/>
                <a:gd name="T57" fmla="*/ 58 h 64"/>
                <a:gd name="T58" fmla="*/ 26 w 64"/>
                <a:gd name="T59" fmla="*/ 45 h 64"/>
                <a:gd name="T60" fmla="*/ 38 w 64"/>
                <a:gd name="T61" fmla="*/ 45 h 64"/>
                <a:gd name="T62" fmla="*/ 32 w 64"/>
                <a:gd name="T63" fmla="*/ 58 h 64"/>
                <a:gd name="T64" fmla="*/ 39 w 64"/>
                <a:gd name="T65" fmla="*/ 38 h 64"/>
                <a:gd name="T66" fmla="*/ 25 w 64"/>
                <a:gd name="T67" fmla="*/ 38 h 64"/>
                <a:gd name="T68" fmla="*/ 24 w 64"/>
                <a:gd name="T69" fmla="*/ 32 h 64"/>
                <a:gd name="T70" fmla="*/ 25 w 64"/>
                <a:gd name="T71" fmla="*/ 26 h 64"/>
                <a:gd name="T72" fmla="*/ 40 w 64"/>
                <a:gd name="T73" fmla="*/ 26 h 64"/>
                <a:gd name="T74" fmla="*/ 40 w 64"/>
                <a:gd name="T75" fmla="*/ 32 h 64"/>
                <a:gd name="T76" fmla="*/ 39 w 64"/>
                <a:gd name="T77" fmla="*/ 38 h 64"/>
                <a:gd name="T78" fmla="*/ 40 w 64"/>
                <a:gd name="T79" fmla="*/ 56 h 64"/>
                <a:gd name="T80" fmla="*/ 45 w 64"/>
                <a:gd name="T81" fmla="*/ 45 h 64"/>
                <a:gd name="T82" fmla="*/ 54 w 64"/>
                <a:gd name="T83" fmla="*/ 45 h 64"/>
                <a:gd name="T84" fmla="*/ 40 w 64"/>
                <a:gd name="T85" fmla="*/ 56 h 64"/>
                <a:gd name="T86" fmla="*/ 46 w 64"/>
                <a:gd name="T87" fmla="*/ 38 h 64"/>
                <a:gd name="T88" fmla="*/ 46 w 64"/>
                <a:gd name="T89" fmla="*/ 32 h 64"/>
                <a:gd name="T90" fmla="*/ 46 w 64"/>
                <a:gd name="T91" fmla="*/ 26 h 64"/>
                <a:gd name="T92" fmla="*/ 57 w 64"/>
                <a:gd name="T93" fmla="*/ 26 h 64"/>
                <a:gd name="T94" fmla="*/ 58 w 64"/>
                <a:gd name="T95" fmla="*/ 32 h 64"/>
                <a:gd name="T96" fmla="*/ 57 w 64"/>
                <a:gd name="T97" fmla="*/ 38 h 64"/>
                <a:gd name="T98" fmla="*/ 46 w 64"/>
                <a:gd name="T99" fmla="*/ 38 h 64"/>
                <a:gd name="T100" fmla="*/ 46 w 64"/>
                <a:gd name="T101" fmla="*/ 38 h 64"/>
                <a:gd name="T102" fmla="*/ 46 w 64"/>
                <a:gd name="T103" fmla="*/ 38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4" h="64">
                  <a:moveTo>
                    <a:pt x="32" y="0"/>
                  </a:moveTo>
                  <a:cubicBezTo>
                    <a:pt x="14" y="0"/>
                    <a:pt x="0" y="14"/>
                    <a:pt x="0" y="32"/>
                  </a:cubicBezTo>
                  <a:cubicBezTo>
                    <a:pt x="0" y="50"/>
                    <a:pt x="14" y="64"/>
                    <a:pt x="32" y="64"/>
                  </a:cubicBezTo>
                  <a:cubicBezTo>
                    <a:pt x="50" y="64"/>
                    <a:pt x="64" y="50"/>
                    <a:pt x="64" y="32"/>
                  </a:cubicBezTo>
                  <a:cubicBezTo>
                    <a:pt x="64" y="14"/>
                    <a:pt x="50" y="0"/>
                    <a:pt x="32" y="0"/>
                  </a:cubicBezTo>
                  <a:close/>
                  <a:moveTo>
                    <a:pt x="54" y="19"/>
                  </a:moveTo>
                  <a:cubicBezTo>
                    <a:pt x="45" y="19"/>
                    <a:pt x="45" y="19"/>
                    <a:pt x="45" y="19"/>
                  </a:cubicBezTo>
                  <a:cubicBezTo>
                    <a:pt x="44" y="15"/>
                    <a:pt x="42" y="12"/>
                    <a:pt x="40" y="8"/>
                  </a:cubicBezTo>
                  <a:cubicBezTo>
                    <a:pt x="46" y="10"/>
                    <a:pt x="51" y="14"/>
                    <a:pt x="54" y="19"/>
                  </a:cubicBezTo>
                  <a:close/>
                  <a:moveTo>
                    <a:pt x="32" y="6"/>
                  </a:moveTo>
                  <a:cubicBezTo>
                    <a:pt x="35" y="10"/>
                    <a:pt x="37" y="14"/>
                    <a:pt x="38" y="19"/>
                  </a:cubicBezTo>
                  <a:cubicBezTo>
                    <a:pt x="26" y="19"/>
                    <a:pt x="26" y="19"/>
                    <a:pt x="26" y="19"/>
                  </a:cubicBezTo>
                  <a:cubicBezTo>
                    <a:pt x="27" y="15"/>
                    <a:pt x="29" y="10"/>
                    <a:pt x="32" y="6"/>
                  </a:cubicBezTo>
                  <a:close/>
                  <a:moveTo>
                    <a:pt x="7" y="38"/>
                  </a:moveTo>
                  <a:cubicBezTo>
                    <a:pt x="7" y="36"/>
                    <a:pt x="6" y="34"/>
                    <a:pt x="6" y="32"/>
                  </a:cubicBezTo>
                  <a:cubicBezTo>
                    <a:pt x="6" y="30"/>
                    <a:pt x="7" y="28"/>
                    <a:pt x="7" y="26"/>
                  </a:cubicBezTo>
                  <a:cubicBezTo>
                    <a:pt x="18" y="26"/>
                    <a:pt x="18" y="26"/>
                    <a:pt x="18" y="26"/>
                  </a:cubicBezTo>
                  <a:cubicBezTo>
                    <a:pt x="18" y="28"/>
                    <a:pt x="18" y="30"/>
                    <a:pt x="18" y="32"/>
                  </a:cubicBezTo>
                  <a:cubicBezTo>
                    <a:pt x="18" y="34"/>
                    <a:pt x="18" y="36"/>
                    <a:pt x="18" y="38"/>
                  </a:cubicBezTo>
                  <a:lnTo>
                    <a:pt x="7" y="38"/>
                  </a:lnTo>
                  <a:close/>
                  <a:moveTo>
                    <a:pt x="10" y="45"/>
                  </a:moveTo>
                  <a:cubicBezTo>
                    <a:pt x="19" y="45"/>
                    <a:pt x="19" y="45"/>
                    <a:pt x="19" y="45"/>
                  </a:cubicBezTo>
                  <a:cubicBezTo>
                    <a:pt x="20" y="49"/>
                    <a:pt x="22" y="52"/>
                    <a:pt x="24" y="56"/>
                  </a:cubicBezTo>
                  <a:cubicBezTo>
                    <a:pt x="18" y="54"/>
                    <a:pt x="13" y="50"/>
                    <a:pt x="10" y="45"/>
                  </a:cubicBezTo>
                  <a:close/>
                  <a:moveTo>
                    <a:pt x="19" y="19"/>
                  </a:moveTo>
                  <a:cubicBezTo>
                    <a:pt x="10" y="19"/>
                    <a:pt x="10" y="19"/>
                    <a:pt x="10" y="19"/>
                  </a:cubicBezTo>
                  <a:cubicBezTo>
                    <a:pt x="13" y="14"/>
                    <a:pt x="18" y="10"/>
                    <a:pt x="24" y="8"/>
                  </a:cubicBezTo>
                  <a:cubicBezTo>
                    <a:pt x="22" y="12"/>
                    <a:pt x="20" y="15"/>
                    <a:pt x="19" y="19"/>
                  </a:cubicBezTo>
                  <a:close/>
                  <a:moveTo>
                    <a:pt x="32" y="58"/>
                  </a:moveTo>
                  <a:cubicBezTo>
                    <a:pt x="29" y="54"/>
                    <a:pt x="27" y="50"/>
                    <a:pt x="26" y="45"/>
                  </a:cubicBezTo>
                  <a:cubicBezTo>
                    <a:pt x="38" y="45"/>
                    <a:pt x="38" y="45"/>
                    <a:pt x="38" y="45"/>
                  </a:cubicBezTo>
                  <a:cubicBezTo>
                    <a:pt x="37" y="49"/>
                    <a:pt x="35" y="54"/>
                    <a:pt x="32" y="58"/>
                  </a:cubicBezTo>
                  <a:close/>
                  <a:moveTo>
                    <a:pt x="39" y="38"/>
                  </a:moveTo>
                  <a:cubicBezTo>
                    <a:pt x="25" y="38"/>
                    <a:pt x="25" y="38"/>
                    <a:pt x="25" y="38"/>
                  </a:cubicBezTo>
                  <a:cubicBezTo>
                    <a:pt x="24" y="36"/>
                    <a:pt x="24" y="34"/>
                    <a:pt x="24" y="32"/>
                  </a:cubicBezTo>
                  <a:cubicBezTo>
                    <a:pt x="24" y="30"/>
                    <a:pt x="24" y="28"/>
                    <a:pt x="25" y="26"/>
                  </a:cubicBezTo>
                  <a:cubicBezTo>
                    <a:pt x="40" y="26"/>
                    <a:pt x="40" y="26"/>
                    <a:pt x="40" y="26"/>
                  </a:cubicBezTo>
                  <a:cubicBezTo>
                    <a:pt x="40" y="28"/>
                    <a:pt x="40" y="30"/>
                    <a:pt x="40" y="32"/>
                  </a:cubicBezTo>
                  <a:cubicBezTo>
                    <a:pt x="40" y="34"/>
                    <a:pt x="40" y="36"/>
                    <a:pt x="39" y="38"/>
                  </a:cubicBezTo>
                  <a:close/>
                  <a:moveTo>
                    <a:pt x="40" y="56"/>
                  </a:moveTo>
                  <a:cubicBezTo>
                    <a:pt x="42" y="53"/>
                    <a:pt x="44" y="49"/>
                    <a:pt x="45" y="45"/>
                  </a:cubicBezTo>
                  <a:cubicBezTo>
                    <a:pt x="54" y="45"/>
                    <a:pt x="54" y="45"/>
                    <a:pt x="54" y="45"/>
                  </a:cubicBezTo>
                  <a:cubicBezTo>
                    <a:pt x="51" y="50"/>
                    <a:pt x="46" y="54"/>
                    <a:pt x="40" y="56"/>
                  </a:cubicBezTo>
                  <a:close/>
                  <a:moveTo>
                    <a:pt x="46" y="38"/>
                  </a:moveTo>
                  <a:cubicBezTo>
                    <a:pt x="46" y="36"/>
                    <a:pt x="46" y="34"/>
                    <a:pt x="46" y="32"/>
                  </a:cubicBezTo>
                  <a:cubicBezTo>
                    <a:pt x="46" y="30"/>
                    <a:pt x="46" y="28"/>
                    <a:pt x="46" y="26"/>
                  </a:cubicBezTo>
                  <a:cubicBezTo>
                    <a:pt x="57" y="26"/>
                    <a:pt x="57" y="26"/>
                    <a:pt x="57" y="26"/>
                  </a:cubicBezTo>
                  <a:cubicBezTo>
                    <a:pt x="58" y="28"/>
                    <a:pt x="58" y="30"/>
                    <a:pt x="58" y="32"/>
                  </a:cubicBezTo>
                  <a:cubicBezTo>
                    <a:pt x="58" y="34"/>
                    <a:pt x="58" y="36"/>
                    <a:pt x="57" y="38"/>
                  </a:cubicBezTo>
                  <a:lnTo>
                    <a:pt x="46" y="38"/>
                  </a:lnTo>
                  <a:close/>
                  <a:moveTo>
                    <a:pt x="46" y="38"/>
                  </a:moveTo>
                  <a:cubicBezTo>
                    <a:pt x="46" y="38"/>
                    <a:pt x="46" y="38"/>
                    <a:pt x="46" y="38"/>
                  </a:cubicBezTo>
                </a:path>
              </a:pathLst>
            </a:custGeom>
            <a:solidFill>
              <a:schemeClr val="accent4"/>
            </a:solidFill>
            <a:ln>
              <a:noFill/>
            </a:ln>
          </p:spPr>
          <p:txBody>
            <a:bodyPr vert="horz" wrap="square" lIns="91440" tIns="45720" rIns="91440" bIns="45720" numCol="1" anchor="t" anchorCtr="0" compatLnSpc="1">
              <a:prstTxWarp prst="textNoShape">
                <a:avLst/>
              </a:prstTxWarp>
            </a:bodyPr>
            <a:lstStyle/>
            <a:p>
              <a:endParaRPr lang="th-TH" sz="2400">
                <a:solidFill>
                  <a:schemeClr val="bg1"/>
                </a:solidFill>
              </a:endParaRPr>
            </a:p>
          </p:txBody>
        </p:sp>
        <p:sp>
          <p:nvSpPr>
            <p:cNvPr id="13" name="Shape 372">
              <a:extLst>
                <a:ext uri="{FF2B5EF4-FFF2-40B4-BE49-F238E27FC236}">
                  <a16:creationId xmlns:a16="http://schemas.microsoft.com/office/drawing/2014/main" id="{C2D390D3-4F6B-ACF5-72AB-EDD26185BFCD}"/>
                </a:ext>
              </a:extLst>
            </p:cNvPr>
            <p:cNvSpPr/>
            <p:nvPr/>
          </p:nvSpPr>
          <p:spPr>
            <a:xfrm>
              <a:off x="6636748" y="5741846"/>
              <a:ext cx="4449033" cy="369332"/>
            </a:xfrm>
            <a:prstGeom prst="rect">
              <a:avLst/>
            </a:prstGeom>
            <a:ln w="12700">
              <a:miter lim="400000"/>
            </a:ln>
            <a:extLst>
              <a:ext uri="{C572A759-6A51-4108-AA02-DFA0A04FC94B}">
                <ma14:wrappingTextBoxFlag xmlns:ma14="http://schemas.microsoft.com/office/mac/drawingml/2011/main" xmlns="" val="1"/>
              </a:ext>
            </a:extLst>
          </p:spPr>
          <p:txBody>
            <a:bodyPr wrap="square" lIns="45719" rIns="45719">
              <a:spAutoFit/>
            </a:bodyPr>
            <a:lstStyle>
              <a:lvl1pPr>
                <a:defRPr sz="2400"/>
              </a:lvl1pPr>
            </a:lstStyle>
            <a:p>
              <a:pPr defTabSz="914400">
                <a:defRPr sz="1800">
                  <a:solidFill>
                    <a:srgbClr val="000000"/>
                  </a:solidFill>
                </a:defRPr>
              </a:pPr>
              <a:r>
                <a:rPr lang="en-US" b="1" kern="0" err="1">
                  <a:solidFill>
                    <a:schemeClr val="bg1"/>
                  </a:solidFill>
                  <a:ea typeface="Georgia" charset="0"/>
                  <a:cs typeface="Georgia" charset="0"/>
                  <a:sym typeface="Calibri"/>
                </a:rPr>
                <a:t>RELATELab.org</a:t>
              </a:r>
              <a:endParaRPr lang="en-US" b="1" kern="0">
                <a:solidFill>
                  <a:schemeClr val="bg1"/>
                </a:solidFill>
                <a:ea typeface="Georgia" charset="0"/>
                <a:cs typeface="Georgia" charset="0"/>
                <a:sym typeface="Calibri"/>
              </a:endParaRPr>
            </a:p>
          </p:txBody>
        </p:sp>
      </p:grpSp>
      <p:sp>
        <p:nvSpPr>
          <p:cNvPr id="14" name="TextBox 13">
            <a:extLst>
              <a:ext uri="{FF2B5EF4-FFF2-40B4-BE49-F238E27FC236}">
                <a16:creationId xmlns:a16="http://schemas.microsoft.com/office/drawing/2014/main" id="{41A3866D-4C57-64C8-691F-268FD2DEEFB7}"/>
              </a:ext>
            </a:extLst>
          </p:cNvPr>
          <p:cNvSpPr txBox="1"/>
          <p:nvPr/>
        </p:nvSpPr>
        <p:spPr>
          <a:xfrm>
            <a:off x="1961713" y="3800330"/>
            <a:ext cx="2367239" cy="313839"/>
          </a:xfrm>
          <a:prstGeom prst="rect">
            <a:avLst/>
          </a:prstGeom>
          <a:noFill/>
        </p:spPr>
        <p:txBody>
          <a:bodyPr wrap="none" lIns="0" tIns="0" rIns="0" bIns="0" rtlCol="0" anchor="t">
            <a:noAutofit/>
          </a:bodyPr>
          <a:lstStyle/>
          <a:p>
            <a:r>
              <a:rPr lang="en-US" b="1" dirty="0">
                <a:solidFill>
                  <a:schemeClr val="bg1"/>
                </a:solidFill>
                <a:hlinkClick r:id="rId5">
                  <a:extLst>
                    <a:ext uri="{A12FA001-AC4F-418D-AE19-62706E023703}">
                      <ahyp:hlinkClr xmlns:ahyp="http://schemas.microsoft.com/office/drawing/2018/hyperlinkcolor" val="tx"/>
                    </a:ext>
                  </a:extLst>
                </a:hlinkClick>
              </a:rPr>
              <a:t>parbr@ohsu.edu</a:t>
            </a:r>
            <a:r>
              <a:rPr lang="en-US" b="1" dirty="0">
                <a:solidFill>
                  <a:schemeClr val="bg1"/>
                </a:solidFill>
              </a:rPr>
              <a:t> </a:t>
            </a:r>
          </a:p>
        </p:txBody>
      </p:sp>
      <p:sp>
        <p:nvSpPr>
          <p:cNvPr id="15" name="Freeform 45">
            <a:extLst>
              <a:ext uri="{FF2B5EF4-FFF2-40B4-BE49-F238E27FC236}">
                <a16:creationId xmlns:a16="http://schemas.microsoft.com/office/drawing/2014/main" id="{3729282D-002F-240C-5973-19DC4552DF4C}"/>
              </a:ext>
            </a:extLst>
          </p:cNvPr>
          <p:cNvSpPr>
            <a:spLocks noEditPoints="1"/>
          </p:cNvSpPr>
          <p:nvPr/>
        </p:nvSpPr>
        <p:spPr bwMode="auto">
          <a:xfrm>
            <a:off x="1451358" y="3742111"/>
            <a:ext cx="392576" cy="392448"/>
          </a:xfrm>
          <a:custGeom>
            <a:avLst/>
            <a:gdLst>
              <a:gd name="T0" fmla="*/ 1593 w 1653"/>
              <a:gd name="T1" fmla="*/ 60 h 1653"/>
              <a:gd name="T2" fmla="*/ 1593 w 1653"/>
              <a:gd name="T3" fmla="*/ 277 h 1653"/>
              <a:gd name="T4" fmla="*/ 1521 w 1653"/>
              <a:gd name="T5" fmla="*/ 350 h 1653"/>
              <a:gd name="T6" fmla="*/ 1304 w 1653"/>
              <a:gd name="T7" fmla="*/ 132 h 1653"/>
              <a:gd name="T8" fmla="*/ 1376 w 1653"/>
              <a:gd name="T9" fmla="*/ 60 h 1653"/>
              <a:gd name="T10" fmla="*/ 1593 w 1653"/>
              <a:gd name="T11" fmla="*/ 60 h 1653"/>
              <a:gd name="T12" fmla="*/ 507 w 1653"/>
              <a:gd name="T13" fmla="*/ 929 h 1653"/>
              <a:gd name="T14" fmla="*/ 435 w 1653"/>
              <a:gd name="T15" fmla="*/ 1218 h 1653"/>
              <a:gd name="T16" fmla="*/ 725 w 1653"/>
              <a:gd name="T17" fmla="*/ 1146 h 1653"/>
              <a:gd name="T18" fmla="*/ 1449 w 1653"/>
              <a:gd name="T19" fmla="*/ 422 h 1653"/>
              <a:gd name="T20" fmla="*/ 1231 w 1653"/>
              <a:gd name="T21" fmla="*/ 205 h 1653"/>
              <a:gd name="T22" fmla="*/ 507 w 1653"/>
              <a:gd name="T23" fmla="*/ 929 h 1653"/>
              <a:gd name="T24" fmla="*/ 1229 w 1653"/>
              <a:gd name="T25" fmla="*/ 787 h 1653"/>
              <a:gd name="T26" fmla="*/ 1229 w 1653"/>
              <a:gd name="T27" fmla="*/ 1449 h 1653"/>
              <a:gd name="T28" fmla="*/ 205 w 1653"/>
              <a:gd name="T29" fmla="*/ 1449 h 1653"/>
              <a:gd name="T30" fmla="*/ 205 w 1653"/>
              <a:gd name="T31" fmla="*/ 425 h 1653"/>
              <a:gd name="T32" fmla="*/ 867 w 1653"/>
              <a:gd name="T33" fmla="*/ 425 h 1653"/>
              <a:gd name="T34" fmla="*/ 1071 w 1653"/>
              <a:gd name="T35" fmla="*/ 220 h 1653"/>
              <a:gd name="T36" fmla="*/ 0 w 1653"/>
              <a:gd name="T37" fmla="*/ 220 h 1653"/>
              <a:gd name="T38" fmla="*/ 0 w 1653"/>
              <a:gd name="T39" fmla="*/ 1653 h 1653"/>
              <a:gd name="T40" fmla="*/ 1434 w 1653"/>
              <a:gd name="T41" fmla="*/ 1653 h 1653"/>
              <a:gd name="T42" fmla="*/ 1434 w 1653"/>
              <a:gd name="T43" fmla="*/ 582 h 1653"/>
              <a:gd name="T44" fmla="*/ 1229 w 1653"/>
              <a:gd name="T45" fmla="*/ 787 h 1653"/>
              <a:gd name="T46" fmla="*/ 1229 w 1653"/>
              <a:gd name="T47" fmla="*/ 787 h 1653"/>
              <a:gd name="T48" fmla="*/ 1229 w 1653"/>
              <a:gd name="T49" fmla="*/ 787 h 16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653" h="1653">
                <a:moveTo>
                  <a:pt x="1593" y="60"/>
                </a:moveTo>
                <a:cubicBezTo>
                  <a:pt x="1653" y="120"/>
                  <a:pt x="1653" y="217"/>
                  <a:pt x="1593" y="277"/>
                </a:cubicBezTo>
                <a:cubicBezTo>
                  <a:pt x="1521" y="350"/>
                  <a:pt x="1521" y="350"/>
                  <a:pt x="1521" y="350"/>
                </a:cubicBezTo>
                <a:cubicBezTo>
                  <a:pt x="1304" y="132"/>
                  <a:pt x="1304" y="132"/>
                  <a:pt x="1304" y="132"/>
                </a:cubicBezTo>
                <a:cubicBezTo>
                  <a:pt x="1376" y="60"/>
                  <a:pt x="1376" y="60"/>
                  <a:pt x="1376" y="60"/>
                </a:cubicBezTo>
                <a:cubicBezTo>
                  <a:pt x="1436" y="0"/>
                  <a:pt x="1533" y="0"/>
                  <a:pt x="1593" y="60"/>
                </a:cubicBezTo>
                <a:close/>
                <a:moveTo>
                  <a:pt x="507" y="929"/>
                </a:moveTo>
                <a:cubicBezTo>
                  <a:pt x="435" y="1218"/>
                  <a:pt x="435" y="1218"/>
                  <a:pt x="435" y="1218"/>
                </a:cubicBezTo>
                <a:cubicBezTo>
                  <a:pt x="725" y="1146"/>
                  <a:pt x="725" y="1146"/>
                  <a:pt x="725" y="1146"/>
                </a:cubicBezTo>
                <a:cubicBezTo>
                  <a:pt x="1449" y="422"/>
                  <a:pt x="1449" y="422"/>
                  <a:pt x="1449" y="422"/>
                </a:cubicBezTo>
                <a:cubicBezTo>
                  <a:pt x="1231" y="205"/>
                  <a:pt x="1231" y="205"/>
                  <a:pt x="1231" y="205"/>
                </a:cubicBezTo>
                <a:lnTo>
                  <a:pt x="507" y="929"/>
                </a:lnTo>
                <a:close/>
                <a:moveTo>
                  <a:pt x="1229" y="787"/>
                </a:moveTo>
                <a:cubicBezTo>
                  <a:pt x="1229" y="1449"/>
                  <a:pt x="1229" y="1449"/>
                  <a:pt x="1229" y="1449"/>
                </a:cubicBezTo>
                <a:cubicBezTo>
                  <a:pt x="205" y="1449"/>
                  <a:pt x="205" y="1449"/>
                  <a:pt x="205" y="1449"/>
                </a:cubicBezTo>
                <a:cubicBezTo>
                  <a:pt x="205" y="425"/>
                  <a:pt x="205" y="425"/>
                  <a:pt x="205" y="425"/>
                </a:cubicBezTo>
                <a:cubicBezTo>
                  <a:pt x="867" y="425"/>
                  <a:pt x="867" y="425"/>
                  <a:pt x="867" y="425"/>
                </a:cubicBezTo>
                <a:cubicBezTo>
                  <a:pt x="1071" y="220"/>
                  <a:pt x="1071" y="220"/>
                  <a:pt x="1071" y="220"/>
                </a:cubicBezTo>
                <a:cubicBezTo>
                  <a:pt x="0" y="220"/>
                  <a:pt x="0" y="220"/>
                  <a:pt x="0" y="220"/>
                </a:cubicBezTo>
                <a:cubicBezTo>
                  <a:pt x="0" y="1653"/>
                  <a:pt x="0" y="1653"/>
                  <a:pt x="0" y="1653"/>
                </a:cubicBezTo>
                <a:cubicBezTo>
                  <a:pt x="1434" y="1653"/>
                  <a:pt x="1434" y="1653"/>
                  <a:pt x="1434" y="1653"/>
                </a:cubicBezTo>
                <a:cubicBezTo>
                  <a:pt x="1434" y="582"/>
                  <a:pt x="1434" y="582"/>
                  <a:pt x="1434" y="582"/>
                </a:cubicBezTo>
                <a:lnTo>
                  <a:pt x="1229" y="787"/>
                </a:lnTo>
                <a:close/>
                <a:moveTo>
                  <a:pt x="1229" y="787"/>
                </a:moveTo>
                <a:cubicBezTo>
                  <a:pt x="1229" y="787"/>
                  <a:pt x="1229" y="787"/>
                  <a:pt x="1229" y="787"/>
                </a:cubicBezTo>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th-TH" sz="2400">
              <a:solidFill>
                <a:schemeClr val="bg1"/>
              </a:solidFill>
            </a:endParaRPr>
          </a:p>
        </p:txBody>
      </p:sp>
    </p:spTree>
    <p:extLst>
      <p:ext uri="{BB962C8B-B14F-4D97-AF65-F5344CB8AC3E}">
        <p14:creationId xmlns:p14="http://schemas.microsoft.com/office/powerpoint/2010/main" val="2722034863"/>
      </p:ext>
    </p:extLst>
  </p:cSld>
  <p:clrMapOvr>
    <a:masterClrMapping/>
  </p:clrMapOvr>
  <p:extLst>
    <p:ext uri="{6950BFC3-D8DA-4A85-94F7-54DA5524770B}">
      <p188:commentRel xmlns:p188="http://schemas.microsoft.com/office/powerpoint/2018/8/main" r:id="rId2"/>
    </p:ext>
  </p:extLst>
</p:sld>
</file>

<file path=ppt/theme/theme1.xml><?xml version="1.0" encoding="utf-8"?>
<a:theme xmlns:a="http://schemas.openxmlformats.org/drawingml/2006/main" name="Primary Care Progress">
  <a:themeElements>
    <a:clrScheme name="Custom 53">
      <a:dk1>
        <a:srgbClr val="4B4B4B"/>
      </a:dk1>
      <a:lt1>
        <a:srgbClr val="FFFFFF"/>
      </a:lt1>
      <a:dk2>
        <a:srgbClr val="BFBFBF"/>
      </a:dk2>
      <a:lt2>
        <a:srgbClr val="FFFFFF"/>
      </a:lt2>
      <a:accent1>
        <a:srgbClr val="0B3C5D"/>
      </a:accent1>
      <a:accent2>
        <a:srgbClr val="199BBC"/>
      </a:accent2>
      <a:accent3>
        <a:srgbClr val="81B546"/>
      </a:accent3>
      <a:accent4>
        <a:srgbClr val="EE7B36"/>
      </a:accent4>
      <a:accent5>
        <a:srgbClr val="FFFFFF"/>
      </a:accent5>
      <a:accent6>
        <a:srgbClr val="FFFFFF"/>
      </a:accent6>
      <a:hlink>
        <a:srgbClr val="199BBC"/>
      </a:hlink>
      <a:folHlink>
        <a:srgbClr val="199BBC"/>
      </a:folHlink>
    </a:clrScheme>
    <a:fontScheme name="Custom 24">
      <a:majorFont>
        <a:latin typeface="Georgia"/>
        <a:ea typeface=""/>
        <a:cs typeface="Georgia"/>
      </a:majorFont>
      <a:minorFont>
        <a:latin typeface="Calibri"/>
        <a:ea typeface=""/>
        <a:cs typeface="Calibri"/>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effectLst/>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defRPr/>
        </a:defPPr>
      </a:lstStyle>
      <a:style>
        <a:lnRef idx="1">
          <a:schemeClr val="accent1"/>
        </a:lnRef>
        <a:fillRef idx="3">
          <a:schemeClr val="accent1"/>
        </a:fillRef>
        <a:effectRef idx="2">
          <a:schemeClr val="accent1"/>
        </a:effectRef>
        <a:fontRef idx="minor">
          <a:schemeClr val="lt1"/>
        </a:fontRef>
      </a:style>
    </a:spDef>
    <a:lnDef>
      <a:spPr>
        <a:ln w="12700" cap="rnd">
          <a:solidFill>
            <a:schemeClr val="tx2"/>
          </a:solidFill>
          <a:tailEnd type="none"/>
        </a:ln>
        <a:effectLst/>
      </a:spPr>
      <a:bodyPr/>
      <a:lstStyle/>
      <a:style>
        <a:lnRef idx="2">
          <a:schemeClr val="accent1"/>
        </a:lnRef>
        <a:fillRef idx="0">
          <a:schemeClr val="accent1"/>
        </a:fillRef>
        <a:effectRef idx="1">
          <a:schemeClr val="accent1"/>
        </a:effectRef>
        <a:fontRef idx="minor">
          <a:schemeClr val="tx1"/>
        </a:fontRef>
      </a:style>
    </a:lnDef>
    <a:txDef>
      <a:spPr>
        <a:noFill/>
      </a:spPr>
      <a:bodyPr wrap="none" lIns="0" tIns="0" rIns="0" bIns="0" rtlCol="0">
        <a:noAutofit/>
      </a:bodyPr>
      <a:lstStyle>
        <a:defPPr algn="l">
          <a:defRPr sz="2000" dirty="0" smtClean="0"/>
        </a:defPPr>
      </a:lstStyle>
    </a:txDef>
  </a:objectDefaults>
  <a:extraClrSchemeLst/>
</a:theme>
</file>

<file path=ppt/theme/theme2.xml><?xml version="1.0" encoding="utf-8"?>
<a:theme xmlns:a="http://schemas.openxmlformats.org/drawingml/2006/main" name="All Master">
  <a:themeElements>
    <a:clrScheme name="Intend Health">
      <a:dk1>
        <a:srgbClr val="000000"/>
      </a:dk1>
      <a:lt1>
        <a:srgbClr val="FFFFFF"/>
      </a:lt1>
      <a:dk2>
        <a:srgbClr val="2F96BA"/>
      </a:dk2>
      <a:lt2>
        <a:srgbClr val="0E3C5D"/>
      </a:lt2>
      <a:accent1>
        <a:srgbClr val="EAFBCC"/>
      </a:accent1>
      <a:accent2>
        <a:srgbClr val="E1FF67"/>
      </a:accent2>
      <a:accent3>
        <a:srgbClr val="CA7BD6"/>
      </a:accent3>
      <a:accent4>
        <a:srgbClr val="A8D3E2"/>
      </a:accent4>
      <a:accent5>
        <a:srgbClr val="F5F5F5"/>
      </a:accent5>
      <a:accent6>
        <a:srgbClr val="D0D2D3"/>
      </a:accent6>
      <a:hlink>
        <a:srgbClr val="CA7BD6"/>
      </a:hlink>
      <a:folHlink>
        <a:srgbClr val="CA7BD6"/>
      </a:folHlink>
    </a:clrScheme>
    <a:fontScheme name="White">
      <a:majorFont>
        <a:latin typeface="Helvetica"/>
        <a:ea typeface="Helvetica"/>
        <a:cs typeface="Helvetica"/>
      </a:majorFont>
      <a:minorFont>
        <a:latin typeface="Helvetica Neue"/>
        <a:ea typeface="Helvetica Neue"/>
        <a:cs typeface="Helvetica Neue"/>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9525" cap="flat">
          <a:solidFill>
            <a:srgbClr val="000000"/>
          </a:solidFill>
          <a:prstDash val="solid"/>
          <a:round/>
        </a:ln>
        <a:effectLst/>
        <a:sp3d/>
      </a:spPr>
      <a:bodyPr rot="0" spcFirstLastPara="1" vertOverflow="overflow" horzOverflow="overflow" vert="horz" wrap="square" lIns="0" tIns="0" rIns="0" bIns="0" numCol="1" spcCol="38100" rtlCol="0" anchor="ctr">
        <a:spAutoFit/>
      </a:bodyPr>
      <a:lstStyle>
        <a:def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9525" cap="flat">
          <a:solidFill>
            <a:srgbClr val="000000"/>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825500" rtl="0" fontAlgn="auto" latinLnBrk="0" hangingPunct="0">
          <a:lnSpc>
            <a:spcPct val="100000"/>
          </a:lnSpc>
          <a:spcBef>
            <a:spcPts val="0"/>
          </a:spcBef>
          <a:spcAft>
            <a:spcPts val="0"/>
          </a:spcAft>
          <a:buClrTx/>
          <a:buSzTx/>
          <a:buFontTx/>
          <a:buNone/>
          <a:tabLst/>
          <a:defRPr kumimoji="0" sz="1400" b="0" i="0" u="none" strike="noStrike" cap="all" spc="126" normalizeH="0" baseline="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3.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Calibri"/>
        <a:font script="Hebr" typeface="Calibri"/>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Calibri"/>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4af77447-1569-4419-859f-93fee5fc5c42" xsi:nil="true"/>
    <lcf76f155ced4ddcb4097134ff3c332f xmlns="e0da68b4-1f40-4e25-a967-1af7564af22b">
      <Terms xmlns="http://schemas.microsoft.com/office/infopath/2007/PartnerControls"/>
    </lcf76f155ced4ddcb4097134ff3c332f>
    <SharedWithUsers xmlns="4af77447-1569-4419-859f-93fee5fc5c42">
      <UserInfo>
        <DisplayName>DFM.RELATE Lab Members</DisplayName>
        <AccountId>8</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62943CEAAEB0447832A437A19930AA5" ma:contentTypeVersion="18" ma:contentTypeDescription="Create a new document." ma:contentTypeScope="" ma:versionID="46560b7499cc21d9e223e264b93569e5">
  <xsd:schema xmlns:xsd="http://www.w3.org/2001/XMLSchema" xmlns:xs="http://www.w3.org/2001/XMLSchema" xmlns:p="http://schemas.microsoft.com/office/2006/metadata/properties" xmlns:ns2="e0da68b4-1f40-4e25-a967-1af7564af22b" xmlns:ns3="4af77447-1569-4419-859f-93fee5fc5c42" targetNamespace="http://schemas.microsoft.com/office/2006/metadata/properties" ma:root="true" ma:fieldsID="86d465a68afa9feb722d87b66b925784" ns2:_="" ns3:_="">
    <xsd:import namespace="e0da68b4-1f40-4e25-a967-1af7564af22b"/>
    <xsd:import namespace="4af77447-1569-4419-859f-93fee5fc5c42"/>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AutoTags"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0da68b4-1f40-4e25-a967-1af7564af22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af841b39-9e5f-4b0d-aa4b-9252280a9f11"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af77447-1569-4419-859f-93fee5fc5c4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9821c598-ac93-4cc2-8073-3a9d559c4e97}" ma:internalName="TaxCatchAll" ma:showField="CatchAllData" ma:web="4af77447-1569-4419-859f-93fee5fc5c4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8ADE915-222B-4716-805A-2A0AA883FD14}">
  <ds:schemaRefs>
    <ds:schemaRef ds:uri="http://schemas.microsoft.com/sharepoint/v3/contenttype/forms"/>
  </ds:schemaRefs>
</ds:datastoreItem>
</file>

<file path=customXml/itemProps2.xml><?xml version="1.0" encoding="utf-8"?>
<ds:datastoreItem xmlns:ds="http://schemas.openxmlformats.org/officeDocument/2006/customXml" ds:itemID="{F7918DC9-1697-4950-B619-8A17A1DEF595}">
  <ds:schemaRefs>
    <ds:schemaRef ds:uri="4af77447-1569-4419-859f-93fee5fc5c42"/>
    <ds:schemaRef ds:uri="e0da68b4-1f40-4e25-a967-1af7564af22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023D77CA-8286-4955-BE6D-FB09F3F6DC12}">
  <ds:schemaRefs>
    <ds:schemaRef ds:uri="4af77447-1569-4419-859f-93fee5fc5c42"/>
    <ds:schemaRef ds:uri="e0da68b4-1f40-4e25-a967-1af7564af22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19912</TotalTime>
  <Words>3784</Words>
  <Application>Microsoft Macintosh PowerPoint</Application>
  <PresentationFormat>Custom</PresentationFormat>
  <Paragraphs>555</Paragraphs>
  <Slides>75</Slides>
  <Notes>51</Notes>
  <HiddenSlides>16</HiddenSlides>
  <MMClips>0</MMClips>
  <ScaleCrop>false</ScaleCrop>
  <HeadingPairs>
    <vt:vector size="6" baseType="variant">
      <vt:variant>
        <vt:lpstr>Fonts Used</vt:lpstr>
      </vt:variant>
      <vt:variant>
        <vt:i4>14</vt:i4>
      </vt:variant>
      <vt:variant>
        <vt:lpstr>Theme</vt:lpstr>
      </vt:variant>
      <vt:variant>
        <vt:i4>3</vt:i4>
      </vt:variant>
      <vt:variant>
        <vt:lpstr>Slide Titles</vt:lpstr>
      </vt:variant>
      <vt:variant>
        <vt:i4>75</vt:i4>
      </vt:variant>
    </vt:vector>
  </HeadingPairs>
  <TitlesOfParts>
    <vt:vector size="92" baseType="lpstr">
      <vt:lpstr>.AppleSystemUIFont</vt:lpstr>
      <vt:lpstr>Aharoni</vt:lpstr>
      <vt:lpstr>Aptos</vt:lpstr>
      <vt:lpstr>Arial</vt:lpstr>
      <vt:lpstr>Calibri</vt:lpstr>
      <vt:lpstr>DM Sans</vt:lpstr>
      <vt:lpstr>DM Serif Display</vt:lpstr>
      <vt:lpstr>Futura Medium</vt:lpstr>
      <vt:lpstr>Georgia</vt:lpstr>
      <vt:lpstr>Helvetica</vt:lpstr>
      <vt:lpstr>Helvetica Neue Medium</vt:lpstr>
      <vt:lpstr>Lato</vt:lpstr>
      <vt:lpstr>Neue Haas Grotesk Text Pro</vt:lpstr>
      <vt:lpstr>Source Sans Pro</vt:lpstr>
      <vt:lpstr>Primary Care Progress</vt:lpstr>
      <vt:lpstr>All Master</vt:lpstr>
      <vt:lpstr>VanillaVTI</vt:lpstr>
      <vt:lpstr>PowerPoint Presentation</vt:lpstr>
      <vt:lpstr>why I'm here…</vt:lpstr>
      <vt:lpstr>The Problem (OR: The world as it 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Relational communities Unpack power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world as it SHould be (because I have seen it can be true)</vt:lpstr>
      <vt:lpstr>PowerPoint Presentation</vt:lpstr>
      <vt:lpstr>PowerPoint Presentation</vt:lpstr>
      <vt:lpstr>OUR APPROACH (OR: what we do)</vt:lpstr>
      <vt:lpstr>Our </vt:lpstr>
      <vt:lpstr>Transactional Health System</vt:lpstr>
      <vt:lpstr>OUR Impacts (OR: what we’ve done)</vt:lpstr>
      <vt:lpstr>Relational Leadership institute (RLI)  (HEALTHCARE COMMUNITY)</vt:lpstr>
      <vt:lpstr>PowerPoint Presentation</vt:lpstr>
      <vt:lpstr>PowerPoint Presentation</vt:lpstr>
      <vt:lpstr>PowerPoint Presentation</vt:lpstr>
      <vt:lpstr>RLI fosters  useful and timely leadership skills</vt:lpstr>
      <vt:lpstr>PowerPoint Presentation</vt:lpstr>
      <vt:lpstr>PowerPoint Presentation</vt:lpstr>
      <vt:lpstr>PowerPoint Presentation</vt:lpstr>
      <vt:lpstr>PowerPoint Presentation</vt:lpstr>
      <vt:lpstr>PowerPoint Presentation</vt:lpstr>
      <vt:lpstr>PowerPoint Presentation</vt:lpstr>
      <vt:lpstr>Health equity and leadership (heal)  (collective change)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Closing reflections…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Tara Sheffield</dc:creator>
  <cp:lastModifiedBy>Brian FM Park</cp:lastModifiedBy>
  <cp:revision>96</cp:revision>
  <cp:lastPrinted>2020-07-20T19:03:33Z</cp:lastPrinted>
  <dcterms:created xsi:type="dcterms:W3CDTF">2016-07-07T19:12:04Z</dcterms:created>
  <dcterms:modified xsi:type="dcterms:W3CDTF">2026-05-01T01:29:20Z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0x010100E62943CEAAEB0447832A437A19930AA5</vt:lpwstr>
  </property>
  <property fmtid="{D5CDD505-2E9C-101B-9397-08002B2CF9AE}" pid="3" name="MediaServiceImageTags">
    <vt:lpwstr/>
  </property>
</Properties>
</file>