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2.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tags/tag10.xml" ContentType="application/vnd.openxmlformats-officedocument.presentationml.tags+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 id="2147483680" r:id="rId2"/>
    <p:sldMasterId id="2147483703" r:id="rId3"/>
    <p:sldMasterId id="2147483721" r:id="rId4"/>
    <p:sldMasterId id="2147483731" r:id="rId5"/>
    <p:sldMasterId id="2147483756" r:id="rId6"/>
    <p:sldMasterId id="2147483778" r:id="rId7"/>
    <p:sldMasterId id="2147483784" r:id="rId8"/>
    <p:sldMasterId id="2147483790" r:id="rId9"/>
    <p:sldMasterId id="2147483792" r:id="rId10"/>
    <p:sldMasterId id="2147483823" r:id="rId11"/>
    <p:sldMasterId id="2147483843" r:id="rId12"/>
    <p:sldMasterId id="2147483855" r:id="rId13"/>
    <p:sldMasterId id="2147483876" r:id="rId14"/>
  </p:sldMasterIdLst>
  <p:notesMasterIdLst>
    <p:notesMasterId r:id="rId22"/>
  </p:notesMasterIdLst>
  <p:handoutMasterIdLst>
    <p:handoutMasterId r:id="rId23"/>
  </p:handoutMasterIdLst>
  <p:sldIdLst>
    <p:sldId id="341" r:id="rId15"/>
    <p:sldId id="2778" r:id="rId16"/>
    <p:sldId id="293" r:id="rId17"/>
    <p:sldId id="279" r:id="rId18"/>
    <p:sldId id="2147472726" r:id="rId19"/>
    <p:sldId id="2147472727" r:id="rId20"/>
    <p:sldId id="32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4F8A0D-3310-4313-8DE0-A318AEA31715}">
          <p14:sldIdLst>
            <p14:sldId id="341"/>
            <p14:sldId id="2778"/>
            <p14:sldId id="293"/>
            <p14:sldId id="279"/>
            <p14:sldId id="2147472726"/>
            <p14:sldId id="2147472727"/>
            <p14:sldId id="32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C00017-94A5-7182-4FA8-B813BB191379}" name="Nancy Goff" initials="NG" userId="S::goffna@ohsu.edu::146fa707-0481-4c67-913a-81e33c876640" providerId="AD"/>
  <p188:author id="{7759154E-4B07-D7A9-A51E-7CCA15D76060}" name="Briana Arnold" initials="BA" userId="Briana Arnold" providerId="None"/>
  <p188:author id="{64BDC060-A325-EAC3-F382-F26C29658E2A}" name="Leah Brandis" initials="LB" userId="S::brandis@ohsu.edu::ab65b560-c0b2-4bd2-ba50-4114133a8ef2" providerId="AD"/>
  <p188:author id="{5193BA8A-F4DF-953D-B150-2845988FDEF4}" name="Stephanie Hyde" initials="SH" userId="S::hyde@ohsu.edu::44cdf8aa-a1b3-45f7-9dee-dbee8d0a2229" providerId="AD"/>
  <p188:author id="{82FE6793-A699-B838-F89C-4FDD545639D5}" name="Maggie McLain McDonnell" initials="MM" userId="S::mclainma@ohsu.edu::668148a9-ae56-4a03-a7a6-b7077964f33a" providerId="AD"/>
  <p188:author id="{2F8B28A7-B6EF-F3C0-CB2C-723D098D342A}" name="Tuesday Graham" initials="TG" userId="S::grahamtu@ohsu.edu::d05a106c-6448-43fa-8c18-c311ff9b8db2" providerId="AD"/>
  <p188:author id="{85097BB0-5158-DBFE-02DC-D4C60AC8D401}" name="Maryan Carbuccia Abbott" initials="MC" userId="S::carbucci@ohsu.edu::ed28d9b7-0ada-462e-bfbf-da20b1c4c981" providerId="AD"/>
  <p188:author id="{69CDFCCC-F303-E043-B988-4B172EC983A0}" name="Melinda Davis" initials="MD" userId="S::davismel@ohsu.edu::2503603b-5704-4bd0-8cc9-0686f9fd3a75" providerId="AD"/>
  <p188:author id="{C00241E6-0D9D-45DE-A63D-62E5613D3E01}" name="Briana Arnold" initials="BA" userId="S::arnoldbr@ohsu.edu::8c411d02-7859-4119-9e0b-80efc93fae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erine Broadwell" initials="KB" lastIdx="1" clrIdx="0">
    <p:extLst>
      <p:ext uri="{19B8F6BF-5375-455C-9EA6-DF929625EA0E}">
        <p15:presenceInfo xmlns:p15="http://schemas.microsoft.com/office/powerpoint/2012/main" userId="S-1-5-21-1366901343-1712286707-620655208-6508664" providerId="AD"/>
      </p:ext>
    </p:extLst>
  </p:cmAuthor>
  <p:cmAuthor id="2" name="Maryan Carbuccia Abbott" initials="MCA" lastIdx="16" clrIdx="1">
    <p:extLst>
      <p:ext uri="{19B8F6BF-5375-455C-9EA6-DF929625EA0E}">
        <p15:presenceInfo xmlns:p15="http://schemas.microsoft.com/office/powerpoint/2012/main" userId="S-1-5-21-1366901343-1712286707-620655208-6572245" providerId="AD"/>
      </p:ext>
    </p:extLst>
  </p:cmAuthor>
  <p:cmAuthor id="3" name="Anna Steeves-Reece" initials="" lastIdx="0" clrIdx="2"/>
  <p:cmAuthor id="4" name="Martha Snow" initials="MS" lastIdx="1" clrIdx="3">
    <p:extLst>
      <p:ext uri="{19B8F6BF-5375-455C-9EA6-DF929625EA0E}">
        <p15:presenceInfo xmlns:p15="http://schemas.microsoft.com/office/powerpoint/2012/main" userId="S-1-5-21-1366901343-1712286707-620655208-6467624" providerId="AD"/>
      </p:ext>
    </p:extLst>
  </p:cmAuthor>
  <p:cmAuthor id="5" name="Anders Herreid-O'Neill" initials="AH" lastIdx="1" clrIdx="4">
    <p:extLst>
      <p:ext uri="{19B8F6BF-5375-455C-9EA6-DF929625EA0E}">
        <p15:presenceInfo xmlns:p15="http://schemas.microsoft.com/office/powerpoint/2012/main" userId="S-1-5-21-1366901343-1712286707-620655208-6580957" providerId="AD"/>
      </p:ext>
    </p:extLst>
  </p:cmAuthor>
  <p:cmAuthor id="6" name="Briana Arnold" initials="BA" lastIdx="5" clrIdx="5">
    <p:extLst>
      <p:ext uri="{19B8F6BF-5375-455C-9EA6-DF929625EA0E}">
        <p15:presenceInfo xmlns:p15="http://schemas.microsoft.com/office/powerpoint/2012/main" userId="Briana Arno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A62"/>
    <a:srgbClr val="FFFF66"/>
    <a:srgbClr val="FF9966"/>
    <a:srgbClr val="910000"/>
    <a:srgbClr val="9999FF"/>
    <a:srgbClr val="BA0C2F"/>
    <a:srgbClr val="C0D6C7"/>
    <a:srgbClr val="FFFFFF"/>
    <a:srgbClr val="CCFF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9" autoAdjust="0"/>
    <p:restoredTop sz="78229" autoAdjust="0"/>
  </p:normalViewPr>
  <p:slideViewPr>
    <p:cSldViewPr snapToGrid="0" snapToObjects="1">
      <p:cViewPr varScale="1">
        <p:scale>
          <a:sx n="57" d="100"/>
          <a:sy n="57" d="100"/>
        </p:scale>
        <p:origin x="82"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09" d="100"/>
          <a:sy n="109"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76EF07-8A3E-984B-BFDD-0AAD7A5F33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90A45D1-C406-3843-831B-203260F6FA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0A6EB3-3132-1F48-890E-A338EE823FCE}" type="datetimeFigureOut">
              <a:rPr lang="en-US" smtClean="0"/>
              <a:t>4/29/2026</a:t>
            </a:fld>
            <a:endParaRPr lang="en-US" dirty="0"/>
          </a:p>
        </p:txBody>
      </p:sp>
      <p:sp>
        <p:nvSpPr>
          <p:cNvPr id="4" name="Footer Placeholder 3">
            <a:extLst>
              <a:ext uri="{FF2B5EF4-FFF2-40B4-BE49-F238E27FC236}">
                <a16:creationId xmlns:a16="http://schemas.microsoft.com/office/drawing/2014/main" id="{8EAA0AB7-8733-F245-B189-3BBAD2B700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01B69E8-8C8D-1844-B9F2-E68E4C7383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4B985-E9AE-A949-9FCF-D4A28E2840BF}" type="slidenum">
              <a:rPr lang="en-US" smtClean="0"/>
              <a:t>‹#›</a:t>
            </a:fld>
            <a:endParaRPr lang="en-US" dirty="0"/>
          </a:p>
        </p:txBody>
      </p:sp>
    </p:spTree>
    <p:extLst>
      <p:ext uri="{BB962C8B-B14F-4D97-AF65-F5344CB8AC3E}">
        <p14:creationId xmlns:p14="http://schemas.microsoft.com/office/powerpoint/2010/main" val="879941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885A8-0181-654A-B7D1-6E8871153B25}" type="datetimeFigureOut">
              <a:rPr lang="en-US" smtClean="0"/>
              <a:t>4/29/2026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50219-32D3-EE48-97BE-57634A283C59}" type="slidenum">
              <a:rPr lang="en-US" smtClean="0"/>
              <a:t>‹#›</a:t>
            </a:fld>
            <a:endParaRPr lang="en-US" dirty="0"/>
          </a:p>
        </p:txBody>
      </p:sp>
    </p:spTree>
    <p:extLst>
      <p:ext uri="{BB962C8B-B14F-4D97-AF65-F5344CB8AC3E}">
        <p14:creationId xmlns:p14="http://schemas.microsoft.com/office/powerpoint/2010/main" val="338768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B9AE8F-3994-DF4E-82B7-4F3A860DA7C6}" type="slidenum">
              <a:rPr lang="en-US" smtClean="0"/>
              <a:t>1</a:t>
            </a:fld>
            <a:endParaRPr lang="en-US"/>
          </a:p>
        </p:txBody>
      </p:sp>
    </p:spTree>
    <p:extLst>
      <p:ext uri="{BB962C8B-B14F-4D97-AF65-F5344CB8AC3E}">
        <p14:creationId xmlns:p14="http://schemas.microsoft.com/office/powerpoint/2010/main" val="157298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F5F48A-AA51-4964-83A8-784706EC2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264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Clinic-Embedded Model</a:t>
            </a:r>
            <a:r>
              <a:rPr lang="en-US" dirty="0"/>
              <a:t> CHWs part of care team (warm handoffs, panel management) </a:t>
            </a:r>
          </a:p>
          <a:p>
            <a:r>
              <a:rPr lang="en-US" b="1" dirty="0"/>
              <a:t>Community-Integrated Model</a:t>
            </a:r>
            <a:r>
              <a:rPr lang="en-US" dirty="0"/>
              <a:t> CHWs work across clinics + community orgs (housing, food, WIC) </a:t>
            </a:r>
          </a:p>
          <a:p>
            <a:r>
              <a:rPr lang="en-US" b="1" dirty="0"/>
              <a:t>Home Visiting Model</a:t>
            </a:r>
            <a:r>
              <a:rPr lang="en-US" dirty="0"/>
              <a:t> Focus on high-risk patients (e.g., older adults, chronic conditions) </a:t>
            </a:r>
          </a:p>
          <a:p>
            <a:r>
              <a:rPr lang="en-US" b="1" dirty="0"/>
              <a:t>Cross-Sector / Public Health Model</a:t>
            </a:r>
            <a:r>
              <a:rPr lang="en-US" dirty="0"/>
              <a:t> Partnerships with public health, legal aid, food systems</a:t>
            </a:r>
          </a:p>
          <a:p>
            <a:endParaRPr lang="en-US" dirty="0"/>
          </a:p>
          <a:p>
            <a:r>
              <a:rPr lang="en-US" dirty="0"/>
              <a:t>AHRQ – CHW integration frameworks</a:t>
            </a:r>
          </a:p>
          <a:p>
            <a:r>
              <a:rPr lang="en-US" dirty="0"/>
              <a:t>National Academy for State Health Policy (NASHP) – CHW models</a:t>
            </a:r>
          </a:p>
          <a:p>
            <a:endParaRPr lang="en-US" dirty="0"/>
          </a:p>
        </p:txBody>
      </p:sp>
      <p:sp>
        <p:nvSpPr>
          <p:cNvPr id="4" name="Slide Number Placeholder 3"/>
          <p:cNvSpPr>
            <a:spLocks noGrp="1"/>
          </p:cNvSpPr>
          <p:nvPr>
            <p:ph type="sldNum" sz="quarter" idx="5"/>
          </p:nvPr>
        </p:nvSpPr>
        <p:spPr/>
        <p:txBody>
          <a:bodyPr/>
          <a:lstStyle/>
          <a:p>
            <a:fld id="{49B9AE8F-3994-DF4E-82B7-4F3A860DA7C6}" type="slidenum">
              <a:rPr lang="en-US" smtClean="0"/>
              <a:t>3</a:t>
            </a:fld>
            <a:endParaRPr lang="en-US"/>
          </a:p>
        </p:txBody>
      </p:sp>
    </p:spTree>
    <p:extLst>
      <p:ext uri="{BB962C8B-B14F-4D97-AF65-F5344CB8AC3E}">
        <p14:creationId xmlns:p14="http://schemas.microsoft.com/office/powerpoint/2010/main" val="90730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DE615-BFD4-1E00-ACC2-4EB1EC69D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35F67-FF85-D7A6-936F-634CC8C17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8759D-3F68-29B5-B0AF-219BD7ACD8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2699C6-8211-851E-FD79-16C663947837}"/>
              </a:ext>
            </a:extLst>
          </p:cNvPr>
          <p:cNvSpPr>
            <a:spLocks noGrp="1"/>
          </p:cNvSpPr>
          <p:nvPr>
            <p:ph type="sldNum" sz="quarter" idx="5"/>
          </p:nvPr>
        </p:nvSpPr>
        <p:spPr/>
        <p:txBody>
          <a:bodyPr/>
          <a:lstStyle/>
          <a:p>
            <a:fld id="{49B9AE8F-3994-DF4E-82B7-4F3A860DA7C6}" type="slidenum">
              <a:rPr lang="en-US" smtClean="0"/>
              <a:t>5</a:t>
            </a:fld>
            <a:endParaRPr lang="en-US"/>
          </a:p>
        </p:txBody>
      </p:sp>
    </p:spTree>
    <p:extLst>
      <p:ext uri="{BB962C8B-B14F-4D97-AF65-F5344CB8AC3E}">
        <p14:creationId xmlns:p14="http://schemas.microsoft.com/office/powerpoint/2010/main" val="2231337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Elizabeth Foster MD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Elizabeth Foster is the lead clinician working to develop and implement a pilot model for older adult outreach and support in rural areas of Oregon using Age Friendly Health Care.  Community Health Workers are the outreach agents, working closely with rural Primary Care Clinicians.</a:t>
            </a:r>
          </a:p>
          <a:p>
            <a:r>
              <a:rPr lang="en-US" sz="1200" kern="1200" dirty="0">
                <a:solidFill>
                  <a:schemeClr val="tx1"/>
                </a:solidFill>
                <a:effectLst/>
                <a:latin typeface="+mn-lt"/>
                <a:ea typeface="+mn-ea"/>
                <a:cs typeface="+mn-cs"/>
              </a:rPr>
              <a:t>Dr. Foster retired from practicing as a Rural Family Medicine Physician with a full spectrum practice: providing care in clinics, hospitals, and nursing home settings with newborn, pediatric, adult, obstetric and geriatric populations. She owned and worked in private practice as well as for a Federally Qualified Health Center. Additionally, she taught and worked in international rural medical settings, especially in Maternal and Child Health.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Prior to her career in medicine, she worked as an economist, researcher, </a:t>
            </a:r>
            <a:r>
              <a:rPr lang="en-US" sz="1200" kern="1200" dirty="0" err="1">
                <a:solidFill>
                  <a:schemeClr val="tx1"/>
                </a:solidFill>
                <a:effectLst/>
                <a:latin typeface="+mn-lt"/>
                <a:ea typeface="+mn-ea"/>
                <a:cs typeface="+mn-cs"/>
              </a:rPr>
              <a:t>grantmaker</a:t>
            </a:r>
            <a:r>
              <a:rPr lang="en-US" sz="1200" kern="1200" dirty="0">
                <a:solidFill>
                  <a:schemeClr val="tx1"/>
                </a:solidFill>
                <a:effectLst/>
                <a:latin typeface="+mn-lt"/>
                <a:ea typeface="+mn-ea"/>
                <a:cs typeface="+mn-cs"/>
              </a:rPr>
              <a:t> and program specialist in International Rural Development.</a:t>
            </a:r>
          </a:p>
          <a:p>
            <a:endParaRPr lang="en-US" b="1" dirty="0"/>
          </a:p>
          <a:p>
            <a:endParaRPr lang="en-US" b="1" dirty="0"/>
          </a:p>
          <a:p>
            <a:r>
              <a:rPr lang="en-US" b="1" dirty="0"/>
              <a:t>Dr. Elizabeth “Liz” Powers, MD, MHA</a:t>
            </a:r>
            <a:r>
              <a:rPr lang="en-US" dirty="0"/>
              <a:t> is a family physician and rural health leader serving as Chief Medical Officer and Health Services Officer at Winding Waters Health Center in Enterprise, Oregon. Inspired by a childhood in a medical family, she pursued a career in community-based care, earning her medical degree from Stanford and completing her family medicine residency at Oregon Health &amp; Science University. She joined Winding Waters early in her career and has since helped guide its evolution into a nationally recognized Federally Qualified Health Center.</a:t>
            </a:r>
          </a:p>
          <a:p>
            <a:r>
              <a:rPr lang="en-US" dirty="0"/>
              <a:t>Dr. Powers has led efforts to transform rural care delivery through integrated, team-based services that address medical, behavioral, and social needs. Under her leadership, Winding Waters has expanded access to care across its region while improving health outcomes. She also serves as Wallowa County’s public health officer and is a strong advocate for innovative care models, workforce development, and equitable healthcare for underserved communities.</a:t>
            </a:r>
          </a:p>
          <a:p>
            <a:endParaRPr lang="en-US" dirty="0"/>
          </a:p>
        </p:txBody>
      </p:sp>
      <p:sp>
        <p:nvSpPr>
          <p:cNvPr id="4" name="Slide Number Placeholder 3"/>
          <p:cNvSpPr>
            <a:spLocks noGrp="1"/>
          </p:cNvSpPr>
          <p:nvPr>
            <p:ph type="sldNum" sz="quarter" idx="5"/>
          </p:nvPr>
        </p:nvSpPr>
        <p:spPr/>
        <p:txBody>
          <a:bodyPr/>
          <a:lstStyle/>
          <a:p>
            <a:fld id="{0C750219-32D3-EE48-97BE-57634A283C59}" type="slidenum">
              <a:rPr lang="en-US" smtClean="0"/>
              <a:t>6</a:t>
            </a:fld>
            <a:endParaRPr lang="en-US" dirty="0"/>
          </a:p>
        </p:txBody>
      </p:sp>
    </p:spTree>
    <p:extLst>
      <p:ext uri="{BB962C8B-B14F-4D97-AF65-F5344CB8AC3E}">
        <p14:creationId xmlns:p14="http://schemas.microsoft.com/office/powerpoint/2010/main" val="1554830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sv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sv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0.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0.xml"/><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Master" Target="../slideMasters/slideMaster10.xml"/><Relationship Id="rId1" Type="http://schemas.openxmlformats.org/officeDocument/2006/relationships/tags" Target="../tags/tag9.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sv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1.sv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2.png"/></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3.svg"/><Relationship Id="rId1" Type="http://schemas.openxmlformats.org/officeDocument/2006/relationships/slideMaster" Target="../slideMasters/slideMaster13.xml"/><Relationship Id="rId4" Type="http://schemas.openxmlformats.org/officeDocument/2006/relationships/image" Target="../media/image34.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sv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sv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sv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sv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Master" Target="../slideMasters/slideMaster13.xml"/><Relationship Id="rId1" Type="http://schemas.openxmlformats.org/officeDocument/2006/relationships/tags" Target="../tags/tag10.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1.jpeg"/><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sv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1.sv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sv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14.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sv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1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Master" Target="../slideMasters/slideMaster14.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1.jpeg"/><Relationship Id="rId1" Type="http://schemas.openxmlformats.org/officeDocument/2006/relationships/slideMaster" Target="../slideMasters/slideMaster14.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4.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4.sv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sv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sv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3.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5.xml"/><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5.xml"/><Relationship Id="rId1" Type="http://schemas.openxmlformats.org/officeDocument/2006/relationships/tags" Target="../tags/tag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sv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sv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sv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sv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sv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6.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6.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4.sv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ption 1">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35B76F3-F364-CB43-8CD1-6B99D64D470C}"/>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r="46945"/>
          <a:stretch/>
        </p:blipFill>
        <p:spPr>
          <a:xfrm>
            <a:off x="7629797" y="219325"/>
            <a:ext cx="4562203" cy="6419350"/>
          </a:xfrm>
          <a:prstGeom prst="rect">
            <a:avLst/>
          </a:prstGeom>
        </p:spPr>
      </p:pic>
      <p:sp>
        <p:nvSpPr>
          <p:cNvPr id="3" name="Subtitle 2">
            <a:extLst>
              <a:ext uri="{FF2B5EF4-FFF2-40B4-BE49-F238E27FC236}">
                <a16:creationId xmlns:a16="http://schemas.microsoft.com/office/drawing/2014/main" id="{0A724806-A4DB-6240-A9F9-DA11FAF40977}"/>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9" name="Title 128">
            <a:extLst>
              <a:ext uri="{FF2B5EF4-FFF2-40B4-BE49-F238E27FC236}">
                <a16:creationId xmlns:a16="http://schemas.microsoft.com/office/drawing/2014/main" id="{E544043F-22A7-544B-A190-043FF3FFE52E}"/>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145">
            <a:extLst>
              <a:ext uri="{FF2B5EF4-FFF2-40B4-BE49-F238E27FC236}">
                <a16:creationId xmlns:a16="http://schemas.microsoft.com/office/drawing/2014/main" id="{D4015D76-02FD-1349-8669-3AE5DC239018}"/>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4" name="Graphic 3">
            <a:extLst>
              <a:ext uri="{FF2B5EF4-FFF2-40B4-BE49-F238E27FC236}">
                <a16:creationId xmlns:a16="http://schemas.microsoft.com/office/drawing/2014/main" id="{EFB97328-B4B9-9D45-892F-5A909B78CC5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22610555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age - Option 1">
    <p:bg>
      <p:bgPr>
        <a:solidFill>
          <a:schemeClr val="accent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6C69003-6BE7-244C-97F0-A578FE263480}"/>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t="24650" r="66487" b="5836"/>
          <a:stretch/>
        </p:blipFill>
        <p:spPr>
          <a:xfrm>
            <a:off x="7762992" y="-1"/>
            <a:ext cx="4429008" cy="6858001"/>
          </a:xfrm>
          <a:prstGeom prst="rect">
            <a:avLst/>
          </a:prstGeom>
        </p:spPr>
      </p:pic>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408281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247" y="482089"/>
            <a:ext cx="10708423" cy="582033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endParaRPr lang="en-US" dirty="0"/>
          </a:p>
        </p:txBody>
      </p:sp>
    </p:spTree>
    <p:extLst>
      <p:ext uri="{BB962C8B-B14F-4D97-AF65-F5344CB8AC3E}">
        <p14:creationId xmlns:p14="http://schemas.microsoft.com/office/powerpoint/2010/main" val="2214883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146325" y="6126202"/>
            <a:ext cx="1003371" cy="73179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0067731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5360" y="975360"/>
            <a:ext cx="10119360" cy="975360"/>
          </a:xfrm>
        </p:spPr>
        <p:txBody>
          <a:bodyPr>
            <a:normAutofit/>
          </a:bodyPr>
          <a:lstStyle>
            <a:lvl1pPr algn="l">
              <a:defRPr sz="5333"/>
            </a:lvl1pPr>
          </a:lstStyle>
          <a:p>
            <a:r>
              <a:rPr lang="en-US" dirty="0"/>
              <a:t>Click to edit master title style</a:t>
            </a:r>
          </a:p>
        </p:txBody>
      </p:sp>
      <p:sp>
        <p:nvSpPr>
          <p:cNvPr id="5" name="Subtitle 2"/>
          <p:cNvSpPr>
            <a:spLocks noGrp="1"/>
          </p:cNvSpPr>
          <p:nvPr>
            <p:ph type="subTitle" idx="1" hasCustomPrompt="1"/>
          </p:nvPr>
        </p:nvSpPr>
        <p:spPr>
          <a:xfrm>
            <a:off x="975360" y="2072641"/>
            <a:ext cx="10119360" cy="1269892"/>
          </a:xfrm>
        </p:spPr>
        <p:txBody>
          <a:bodyPr>
            <a:normAutofit/>
          </a:bodyPr>
          <a:lstStyle>
            <a:lvl1pPr marL="0" indent="0" algn="l">
              <a:buNone/>
              <a:defRPr sz="2400">
                <a:solidFill>
                  <a:srgbClr val="FFFFFF"/>
                </a:solidFill>
                <a:latin typeface="Noto Serif"/>
                <a:cs typeface="Noto Serif"/>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975360" y="4145280"/>
            <a:ext cx="10119360" cy="1598613"/>
          </a:xfrm>
        </p:spPr>
        <p:txBody>
          <a:bodyPr>
            <a:noAutofit/>
          </a:bodyPr>
          <a:lstStyle>
            <a:lvl1pPr marL="0" indent="0">
              <a:buNone/>
              <a:defRPr sz="2400">
                <a:latin typeface="Noto Serif"/>
                <a:cs typeface="Noto Serif"/>
              </a:defRPr>
            </a:lvl1pPr>
            <a:lvl2pPr marL="609585" indent="0">
              <a:buNone/>
              <a:defRPr sz="2400">
                <a:latin typeface="Noto Serif"/>
                <a:cs typeface="Noto Serif"/>
              </a:defRPr>
            </a:lvl2pPr>
            <a:lvl3pPr marL="1219170" indent="0">
              <a:buNone/>
              <a:defRPr sz="2400">
                <a:latin typeface="Noto Serif"/>
                <a:cs typeface="Noto Serif"/>
              </a:defRPr>
            </a:lvl3pPr>
            <a:lvl4pPr marL="1828754" indent="0">
              <a:buNone/>
              <a:defRPr sz="2400">
                <a:latin typeface="Noto Serif"/>
                <a:cs typeface="Noto Serif"/>
              </a:defRPr>
            </a:lvl4pPr>
            <a:lvl5pPr marL="2438339" indent="0">
              <a:buNone/>
              <a:defRPr sz="24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975360" y="3535680"/>
            <a:ext cx="10119360" cy="459107"/>
          </a:xfrm>
        </p:spPr>
        <p:txBody>
          <a:bodyPr>
            <a:normAutofit/>
          </a:bodyPr>
          <a:lstStyle>
            <a:lvl1pPr marL="0" indent="0">
              <a:buNone/>
              <a:defRPr sz="3200" baseline="0">
                <a:solidFill>
                  <a:schemeClr val="bg1"/>
                </a:solidFill>
                <a:latin typeface="Lato Regular"/>
                <a:cs typeface="Lato Regular"/>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Click to add subhead</a:t>
            </a:r>
          </a:p>
        </p:txBody>
      </p:sp>
      <p:sp>
        <p:nvSpPr>
          <p:cNvPr id="8" name="Slide Number Placeholder 5"/>
          <p:cNvSpPr>
            <a:spLocks noGrp="1"/>
          </p:cNvSpPr>
          <p:nvPr userDrawn="1"/>
        </p:nvSpPr>
        <p:spPr>
          <a:xfrm>
            <a:off x="434804"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bg1"/>
                </a:solidFill>
                <a:latin typeface="Noto Serif" charset="0"/>
                <a:ea typeface="Noto Serif" charset="0"/>
                <a:cs typeface="Noto Serif" charset="0"/>
              </a:rPr>
              <a:pPr algn="l"/>
              <a:t>‹#›</a:t>
            </a:fld>
            <a:endParaRPr lang="en-US" sz="16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7639474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1081816" y="1093056"/>
            <a:ext cx="10045907" cy="114300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1081619" y="2292090"/>
            <a:ext cx="10045700"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434804"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bg1"/>
                </a:solidFill>
                <a:latin typeface="Noto Serif" charset="0"/>
                <a:ea typeface="Noto Serif" charset="0"/>
                <a:cs typeface="Noto Serif" charset="0"/>
              </a:rPr>
              <a:pPr algn="l"/>
              <a:t>‹#›</a:t>
            </a:fld>
            <a:endParaRPr lang="en-US" sz="16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206431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586954" y="1774102"/>
            <a:ext cx="7447292" cy="3340740"/>
          </a:xfrm>
        </p:spPr>
        <p:txBody>
          <a:bodyPr>
            <a:normAutofit/>
          </a:bodyPr>
          <a:lstStyle>
            <a:lvl1pPr marL="304792" indent="-231642">
              <a:buNone/>
              <a:defRPr sz="5867"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434804"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bg1"/>
                </a:solidFill>
                <a:latin typeface="Noto Serif" charset="0"/>
                <a:ea typeface="Noto Serif" charset="0"/>
                <a:cs typeface="Noto Serif" charset="0"/>
              </a:rPr>
              <a:pPr algn="l"/>
              <a:t>‹#›</a:t>
            </a:fld>
            <a:endParaRPr lang="en-US" sz="16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4326129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3764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75360" y="980127"/>
            <a:ext cx="10119360" cy="4754880"/>
          </a:xfrm>
        </p:spPr>
        <p:txBody>
          <a:bodyPr>
            <a:normAutofit/>
          </a:bodyPr>
          <a:lstStyle>
            <a:lvl1pPr algn="l">
              <a:lnSpc>
                <a:spcPct val="120000"/>
              </a:lnSpc>
              <a:defRPr sz="3733"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975361" y="5852161"/>
            <a:ext cx="5482167" cy="504825"/>
          </a:xfrm>
        </p:spPr>
        <p:txBody>
          <a:bodyPr/>
          <a:lstStyle>
            <a:lvl1pPr marL="0" indent="0">
              <a:buNone/>
              <a:defRPr sz="2667"/>
            </a:lvl1pPr>
          </a:lstStyle>
          <a:p>
            <a:pPr lvl="0"/>
            <a:r>
              <a:rPr lang="en-US" dirty="0"/>
              <a:t>— Click to add attribution</a:t>
            </a:r>
          </a:p>
        </p:txBody>
      </p:sp>
      <p:sp>
        <p:nvSpPr>
          <p:cNvPr id="5" name="Slide Number Placeholder 5"/>
          <p:cNvSpPr>
            <a:spLocks noGrp="1"/>
          </p:cNvSpPr>
          <p:nvPr userDrawn="1"/>
        </p:nvSpPr>
        <p:spPr>
          <a:xfrm>
            <a:off x="434804"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bg1"/>
                </a:solidFill>
                <a:latin typeface="Noto Serif" charset="0"/>
                <a:ea typeface="Noto Serif" charset="0"/>
                <a:cs typeface="Noto Serif" charset="0"/>
              </a:rPr>
              <a:pPr algn="l"/>
              <a:t>‹#›</a:t>
            </a:fld>
            <a:endParaRPr lang="en-US" sz="16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1579258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364852"/>
              </a:solidFill>
              <a:latin typeface="Lato Regular"/>
            </a:endParaRPr>
          </a:p>
        </p:txBody>
      </p:sp>
    </p:spTree>
    <p:extLst>
      <p:ext uri="{BB962C8B-B14F-4D97-AF65-F5344CB8AC3E}">
        <p14:creationId xmlns:p14="http://schemas.microsoft.com/office/powerpoint/2010/main" val="2399444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Slide - Partner">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FF9FD-9F4F-4B7B-8994-8C3F4DBA4CF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438439" y="1018461"/>
            <a:ext cx="6508140" cy="485665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1D6DD63C-326B-5B48-B5F7-AC721EE0888A}"/>
              </a:ext>
            </a:extLst>
          </p:cNvPr>
          <p:cNvCxnSpPr>
            <a:cxnSpLocks/>
          </p:cNvCxnSpPr>
          <p:nvPr userDrawn="1"/>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ABA2A3-C574-3741-8A0E-FC7605A4B07D}"/>
              </a:ext>
            </a:extLst>
          </p:cNvPr>
          <p:cNvSpPr/>
          <p:nvPr userDrawn="1"/>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pic>
        <p:nvPicPr>
          <p:cNvPr id="3" name="Picture 2" descr="A blue text on a black background&#10;&#10;AI-generated content may be incorrect.">
            <a:extLst>
              <a:ext uri="{FF2B5EF4-FFF2-40B4-BE49-F238E27FC236}">
                <a16:creationId xmlns:a16="http://schemas.microsoft.com/office/drawing/2014/main" id="{D97536DF-6A71-E147-9816-529C191B97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42450" y="596186"/>
            <a:ext cx="1986403" cy="844550"/>
          </a:xfrm>
          <a:prstGeom prst="rect">
            <a:avLst/>
          </a:prstGeom>
        </p:spPr>
      </p:pic>
    </p:spTree>
    <p:extLst>
      <p:ext uri="{BB962C8B-B14F-4D97-AF65-F5344CB8AC3E}">
        <p14:creationId xmlns:p14="http://schemas.microsoft.com/office/powerpoint/2010/main" val="1725508673"/>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Title Slide - Partner">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FF9FD-9F4F-4B7B-8994-8C3F4DBA4CF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438439" y="1018461"/>
            <a:ext cx="6508140" cy="48566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3ABA2A3-C574-3741-8A0E-FC7605A4B07D}"/>
              </a:ext>
            </a:extLst>
          </p:cNvPr>
          <p:cNvSpPr/>
          <p:nvPr userDrawn="1"/>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219894335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Page - Option 2">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4" name="Graphic 3">
            <a:extLst>
              <a:ext uri="{FF2B5EF4-FFF2-40B4-BE49-F238E27FC236}">
                <a16:creationId xmlns:a16="http://schemas.microsoft.com/office/drawing/2014/main" id="{79279169-A6FC-9D48-8B06-189ED6960AFB}"/>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t="24650" r="66487" b="5836"/>
          <a:stretch/>
        </p:blipFill>
        <p:spPr>
          <a:xfrm>
            <a:off x="7762992" y="-1"/>
            <a:ext cx="4429008" cy="6858001"/>
          </a:xfrm>
          <a:prstGeom prst="rect">
            <a:avLst/>
          </a:prstGeom>
        </p:spPr>
      </p:pic>
    </p:spTree>
    <p:extLst>
      <p:ext uri="{BB962C8B-B14F-4D97-AF65-F5344CB8AC3E}">
        <p14:creationId xmlns:p14="http://schemas.microsoft.com/office/powerpoint/2010/main" val="23958627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 Partner">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D6DD63C-326B-5B48-B5F7-AC721EE0888A}"/>
              </a:ext>
            </a:extLst>
          </p:cNvPr>
          <p:cNvCxnSpPr>
            <a:cxnSpLocks/>
          </p:cNvCxnSpPr>
          <p:nvPr userDrawn="1"/>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ABA2A3-C574-3741-8A0E-FC7605A4B07D}"/>
              </a:ext>
            </a:extLst>
          </p:cNvPr>
          <p:cNvSpPr/>
          <p:nvPr userDrawn="1"/>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14400" y="548640"/>
            <a:ext cx="1399712" cy="896112"/>
          </a:xfrm>
          <a:prstGeom prst="rect">
            <a:avLst/>
          </a:prstGeom>
        </p:spPr>
      </p:pic>
      <p:pic>
        <p:nvPicPr>
          <p:cNvPr id="3" name="Picture 2" descr="A blue text on a black background&#10;&#10;AI-generated content may be incorrect.">
            <a:extLst>
              <a:ext uri="{FF2B5EF4-FFF2-40B4-BE49-F238E27FC236}">
                <a16:creationId xmlns:a16="http://schemas.microsoft.com/office/drawing/2014/main" id="{ED6C2968-0CE5-5A78-11F0-48BE5C650B1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42450" y="596186"/>
            <a:ext cx="1986403" cy="844550"/>
          </a:xfrm>
          <a:prstGeom prst="rect">
            <a:avLst/>
          </a:prstGeom>
        </p:spPr>
      </p:pic>
    </p:spTree>
    <p:extLst>
      <p:ext uri="{BB962C8B-B14F-4D97-AF65-F5344CB8AC3E}">
        <p14:creationId xmlns:p14="http://schemas.microsoft.com/office/powerpoint/2010/main" val="1107516181"/>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Title Slide - Partn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ABA2A3-C574-3741-8A0E-FC7605A4B07D}"/>
              </a:ext>
            </a:extLst>
          </p:cNvPr>
          <p:cNvSpPr/>
          <p:nvPr userDrawn="1"/>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4273508350"/>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Title Slide - Partner">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FF9FD-9F4F-4B7B-8994-8C3F4DBA4CF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927522" y="1736725"/>
            <a:ext cx="5083712" cy="379368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1D6DD63C-326B-5B48-B5F7-AC721EE0888A}"/>
              </a:ext>
            </a:extLst>
          </p:cNvPr>
          <p:cNvCxnSpPr>
            <a:cxnSpLocks/>
          </p:cNvCxnSpPr>
          <p:nvPr userDrawn="1"/>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ABA2A3-C574-3741-8A0E-FC7605A4B07D}"/>
              </a:ext>
            </a:extLst>
          </p:cNvPr>
          <p:cNvSpPr/>
          <p:nvPr userDrawn="1"/>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pic>
        <p:nvPicPr>
          <p:cNvPr id="3" name="Picture 2" descr="A blue text on a black background&#10;&#10;AI-generated content may be incorrect.">
            <a:extLst>
              <a:ext uri="{FF2B5EF4-FFF2-40B4-BE49-F238E27FC236}">
                <a16:creationId xmlns:a16="http://schemas.microsoft.com/office/drawing/2014/main" id="{C41FC90E-1023-0CAF-8CB1-8114231192F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42450" y="596186"/>
            <a:ext cx="1986403" cy="844550"/>
          </a:xfrm>
          <a:prstGeom prst="rect">
            <a:avLst/>
          </a:prstGeom>
        </p:spPr>
      </p:pic>
    </p:spTree>
    <p:extLst>
      <p:ext uri="{BB962C8B-B14F-4D97-AF65-F5344CB8AC3E}">
        <p14:creationId xmlns:p14="http://schemas.microsoft.com/office/powerpoint/2010/main" val="186333284"/>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_Title Slide - Partner">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FF9FD-9F4F-4B7B-8994-8C3F4DBA4CF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927522" y="1736725"/>
            <a:ext cx="5083712" cy="37936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3ABA2A3-C574-3741-8A0E-FC7605A4B07D}"/>
              </a:ext>
            </a:extLst>
          </p:cNvPr>
          <p:cNvSpPr/>
          <p:nvPr userDrawn="1"/>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1189847963"/>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Content Page - 1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199" y="1447800"/>
            <a:ext cx="10515600" cy="442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pic>
        <p:nvPicPr>
          <p:cNvPr id="9" name="Graphic 8">
            <a:extLst>
              <a:ext uri="{FF2B5EF4-FFF2-40B4-BE49-F238E27FC236}">
                <a16:creationId xmlns:a16="http://schemas.microsoft.com/office/drawing/2014/main" id="{96456AE5-FD75-984D-A7F1-E4AAE2F9E6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cxnSp>
        <p:nvCxnSpPr>
          <p:cNvPr id="7" name="Straight Connector 6">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blue text on a black background&#10;&#10;AI-generated content may be incorrect.">
            <a:extLst>
              <a:ext uri="{FF2B5EF4-FFF2-40B4-BE49-F238E27FC236}">
                <a16:creationId xmlns:a16="http://schemas.microsoft.com/office/drawing/2014/main" id="{E7E82C62-992B-93F9-6287-CF09BDA1CB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86615"/>
            <a:ext cx="1143800" cy="486304"/>
          </a:xfrm>
          <a:prstGeom prst="rect">
            <a:avLst/>
          </a:prstGeom>
        </p:spPr>
      </p:pic>
    </p:spTree>
    <p:extLst>
      <p:ext uri="{BB962C8B-B14F-4D97-AF65-F5344CB8AC3E}">
        <p14:creationId xmlns:p14="http://schemas.microsoft.com/office/powerpoint/2010/main" val="1425994778"/>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1_Content Page - 1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199" y="1447800"/>
            <a:ext cx="10515600" cy="442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pic>
        <p:nvPicPr>
          <p:cNvPr id="9" name="Graphic 8">
            <a:extLst>
              <a:ext uri="{FF2B5EF4-FFF2-40B4-BE49-F238E27FC236}">
                <a16:creationId xmlns:a16="http://schemas.microsoft.com/office/drawing/2014/main" id="{96456AE5-FD75-984D-A7F1-E4AAE2F9E6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425111938"/>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Content Page - Partner - 1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799"/>
            <a:ext cx="10515591" cy="44196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cxnSp>
        <p:nvCxnSpPr>
          <p:cNvPr id="9" name="Straight Connector 8">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02996-94AE-A04A-938C-ADB643C5EEA5}"/>
              </a:ext>
            </a:extLst>
          </p:cNvPr>
          <p:cNvSpPr/>
          <p:nvPr userDrawn="1"/>
        </p:nvSpPr>
        <p:spPr>
          <a:xfrm>
            <a:off x="2176896" y="6247205"/>
            <a:ext cx="816163" cy="36512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dirty="0">
                <a:solidFill>
                  <a:schemeClr val="bg1"/>
                </a:solidFill>
              </a:rPr>
              <a:t>o</a:t>
            </a:r>
          </a:p>
        </p:txBody>
      </p:sp>
      <p:pic>
        <p:nvPicPr>
          <p:cNvPr id="10" name="Graphic 9">
            <a:extLst>
              <a:ext uri="{FF2B5EF4-FFF2-40B4-BE49-F238E27FC236}">
                <a16:creationId xmlns:a16="http://schemas.microsoft.com/office/drawing/2014/main" id="{6DB571CA-1B3F-C349-97C6-31F64AE266D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24C7F5D9-0E60-B001-44CC-D85B7A5C95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86615"/>
            <a:ext cx="1143800" cy="486304"/>
          </a:xfrm>
          <a:prstGeom prst="rect">
            <a:avLst/>
          </a:prstGeom>
        </p:spPr>
      </p:pic>
    </p:spTree>
    <p:extLst>
      <p:ext uri="{BB962C8B-B14F-4D97-AF65-F5344CB8AC3E}">
        <p14:creationId xmlns:p14="http://schemas.microsoft.com/office/powerpoint/2010/main" val="4248311647"/>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1_Content Page - Partner - 1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799"/>
            <a:ext cx="10515591" cy="44196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5" name="Rectangle 14">
            <a:extLst>
              <a:ext uri="{FF2B5EF4-FFF2-40B4-BE49-F238E27FC236}">
                <a16:creationId xmlns:a16="http://schemas.microsoft.com/office/drawing/2014/main" id="{D4F02996-94AE-A04A-938C-ADB643C5EEA5}"/>
              </a:ext>
            </a:extLst>
          </p:cNvPr>
          <p:cNvSpPr/>
          <p:nvPr userDrawn="1"/>
        </p:nvSpPr>
        <p:spPr>
          <a:xfrm>
            <a:off x="2176896" y="6247205"/>
            <a:ext cx="816163" cy="36512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dirty="0">
                <a:solidFill>
                  <a:schemeClr val="bg1"/>
                </a:solidFill>
              </a:rPr>
              <a:t>o</a:t>
            </a:r>
          </a:p>
        </p:txBody>
      </p:sp>
      <p:pic>
        <p:nvPicPr>
          <p:cNvPr id="10" name="Graphic 9">
            <a:extLst>
              <a:ext uri="{FF2B5EF4-FFF2-40B4-BE49-F238E27FC236}">
                <a16:creationId xmlns:a16="http://schemas.microsoft.com/office/drawing/2014/main" id="{6DB571CA-1B3F-C349-97C6-31F64AE266D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2976973988"/>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Page - 2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1" name="Content Placeholder 2">
            <a:extLst>
              <a:ext uri="{FF2B5EF4-FFF2-40B4-BE49-F238E27FC236}">
                <a16:creationId xmlns:a16="http://schemas.microsoft.com/office/drawing/2014/main" id="{C9277203-C80E-EE41-A160-FEF4EC687706}"/>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4715E33-4AC9-F349-891A-6AE0A124449C}"/>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8002202D-57AE-F545-81A7-4BE2A7CF131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cxnSp>
        <p:nvCxnSpPr>
          <p:cNvPr id="13" name="Straight Connector 12">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blue text on a black background&#10;&#10;AI-generated content may be incorrect.">
            <a:extLst>
              <a:ext uri="{FF2B5EF4-FFF2-40B4-BE49-F238E27FC236}">
                <a16:creationId xmlns:a16="http://schemas.microsoft.com/office/drawing/2014/main" id="{DF290114-F7F9-3219-10CA-1812BC49EF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86615"/>
            <a:ext cx="1143800" cy="486304"/>
          </a:xfrm>
          <a:prstGeom prst="rect">
            <a:avLst/>
          </a:prstGeom>
        </p:spPr>
      </p:pic>
    </p:spTree>
    <p:extLst>
      <p:ext uri="{BB962C8B-B14F-4D97-AF65-F5344CB8AC3E}">
        <p14:creationId xmlns:p14="http://schemas.microsoft.com/office/powerpoint/2010/main" val="587426081"/>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ontent Page - 2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1" name="Content Placeholder 2">
            <a:extLst>
              <a:ext uri="{FF2B5EF4-FFF2-40B4-BE49-F238E27FC236}">
                <a16:creationId xmlns:a16="http://schemas.microsoft.com/office/drawing/2014/main" id="{C9277203-C80E-EE41-A160-FEF4EC687706}"/>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4715E33-4AC9-F349-891A-6AE0A124449C}"/>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8002202D-57AE-F545-81A7-4BE2A7CF131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241503732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0219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Content Page - Partner -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cxnSp>
        <p:nvCxnSpPr>
          <p:cNvPr id="9" name="Straight Connector 8">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02996-94AE-A04A-938C-ADB643C5EEA5}"/>
              </a:ext>
            </a:extLst>
          </p:cNvPr>
          <p:cNvSpPr/>
          <p:nvPr userDrawn="1"/>
        </p:nvSpPr>
        <p:spPr>
          <a:xfrm>
            <a:off x="2176896" y="6247205"/>
            <a:ext cx="816163" cy="36512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D8117D"/>
              </a:solidFill>
            </a:endParaRPr>
          </a:p>
        </p:txBody>
      </p:sp>
      <p:sp>
        <p:nvSpPr>
          <p:cNvPr id="8" name="Content Placeholder 2">
            <a:extLst>
              <a:ext uri="{FF2B5EF4-FFF2-40B4-BE49-F238E27FC236}">
                <a16:creationId xmlns:a16="http://schemas.microsoft.com/office/drawing/2014/main" id="{7C5CD949-FA41-8B49-85D7-B3E08A1D8EB4}"/>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E06B05C8-F5DE-8548-8648-8D6ECD8A135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4" name="Picture 3" descr="A blue text on a black background&#10;&#10;AI-generated content may be incorrect.">
            <a:extLst>
              <a:ext uri="{FF2B5EF4-FFF2-40B4-BE49-F238E27FC236}">
                <a16:creationId xmlns:a16="http://schemas.microsoft.com/office/drawing/2014/main" id="{147986D1-996E-BE60-7016-33445A0FEE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86615"/>
            <a:ext cx="1143800" cy="486304"/>
          </a:xfrm>
          <a:prstGeom prst="rect">
            <a:avLst/>
          </a:prstGeom>
        </p:spPr>
      </p:pic>
    </p:spTree>
    <p:extLst>
      <p:ext uri="{BB962C8B-B14F-4D97-AF65-F5344CB8AC3E}">
        <p14:creationId xmlns:p14="http://schemas.microsoft.com/office/powerpoint/2010/main" val="2689816851"/>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1_Content Page - Partner -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5" name="Rectangle 14">
            <a:extLst>
              <a:ext uri="{FF2B5EF4-FFF2-40B4-BE49-F238E27FC236}">
                <a16:creationId xmlns:a16="http://schemas.microsoft.com/office/drawing/2014/main" id="{D4F02996-94AE-A04A-938C-ADB643C5EEA5}"/>
              </a:ext>
            </a:extLst>
          </p:cNvPr>
          <p:cNvSpPr/>
          <p:nvPr userDrawn="1"/>
        </p:nvSpPr>
        <p:spPr>
          <a:xfrm>
            <a:off x="2176896" y="6247205"/>
            <a:ext cx="816163" cy="36512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D8117D"/>
              </a:solidFill>
            </a:endParaRPr>
          </a:p>
        </p:txBody>
      </p:sp>
      <p:sp>
        <p:nvSpPr>
          <p:cNvPr id="8" name="Content Placeholder 2">
            <a:extLst>
              <a:ext uri="{FF2B5EF4-FFF2-40B4-BE49-F238E27FC236}">
                <a16:creationId xmlns:a16="http://schemas.microsoft.com/office/drawing/2014/main" id="{7C5CD949-FA41-8B49-85D7-B3E08A1D8EB4}"/>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E06B05C8-F5DE-8548-8648-8D6ECD8A135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113567065"/>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Page - Option 1">
    <p:bg>
      <p:bgPr>
        <a:solidFill>
          <a:schemeClr val="accent3"/>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714377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ection Page - Option 2">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258699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Section Page - Option 2">
    <p:bg>
      <p:bgPr>
        <a:solidFill>
          <a:schemeClr val="accent2"/>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829F2F1-C463-4540-8B05-7573095D2066}"/>
              </a:ext>
            </a:extLst>
          </p:cNvPr>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6953195" y="1630505"/>
            <a:ext cx="4820131" cy="3596989"/>
          </a:xfrm>
          <a:prstGeom prst="rect">
            <a:avLst/>
          </a:prstGeom>
        </p:spPr>
      </p:pic>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920952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4049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44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524" y="1247517"/>
            <a:ext cx="12188952" cy="1535805"/>
          </a:xfrm>
          <a:prstGeom prst="rect">
            <a:avLst/>
          </a:prstGeom>
        </p:spPr>
        <p:txBody>
          <a:bodyPr>
            <a:spAutoFit/>
          </a:bodyPr>
          <a:lstStyle>
            <a:lvl1pPr marL="228600" indent="-228600">
              <a:spcBef>
                <a:spcPts val="600"/>
              </a:spcBef>
              <a:buFontTx/>
              <a:buBlip>
                <a:blip r:embed="rId3"/>
              </a:buBlip>
              <a:defRPr sz="2000" b="1">
                <a:solidFill>
                  <a:srgbClr val="1C344D"/>
                </a:solidFill>
              </a:defRPr>
            </a:lvl1pPr>
            <a:lvl2pPr marL="685800" indent="-228600">
              <a:spcBef>
                <a:spcPts val="600"/>
              </a:spcBef>
              <a:buFontTx/>
              <a:buBlip>
                <a:blip r:embed="rId4"/>
              </a:buBlip>
              <a:defRPr sz="1800">
                <a:solidFill>
                  <a:srgbClr val="1C344D"/>
                </a:solidFill>
              </a:defRPr>
            </a:lvl2pPr>
            <a:lvl3pPr marL="1143000" indent="-228600">
              <a:spcBef>
                <a:spcPts val="600"/>
              </a:spcBef>
              <a:buFontTx/>
              <a:buBlip>
                <a:blip r:embed="rId5"/>
              </a:buBlip>
              <a:defRPr sz="1600">
                <a:solidFill>
                  <a:srgbClr val="1C344D"/>
                </a:solidFill>
              </a:defRPr>
            </a:lvl3pPr>
            <a:lvl4pPr marL="1600200" indent="-228600">
              <a:spcBef>
                <a:spcPts val="600"/>
              </a:spcBef>
              <a:buFontTx/>
              <a:buBlip>
                <a:blip r:embed="rId6"/>
              </a:buBlip>
              <a:defRPr sz="1400">
                <a:solidFill>
                  <a:srgbClr val="1C344D"/>
                </a:solidFill>
              </a:defRPr>
            </a:lvl4pPr>
            <a:lvl5pPr marL="2057400" indent="-228600">
              <a:spcBef>
                <a:spcPts val="600"/>
              </a:spcBef>
              <a:buFontTx/>
              <a:buBlip>
                <a:blip r:embed="rId3"/>
              </a:buBlip>
              <a:defRPr sz="1400">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280033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44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85108" y="1247517"/>
            <a:ext cx="11821785" cy="507173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58820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674"/>
            <a:ext cx="12191999" cy="6854652"/>
          </a:xfrm>
          <a:prstGeom prst="rect">
            <a:avLst/>
          </a:prstGeom>
        </p:spPr>
      </p:pic>
      <p:sp>
        <p:nvSpPr>
          <p:cNvPr id="10" name="Text Placeholder 3"/>
          <p:cNvSpPr>
            <a:spLocks noGrp="1"/>
          </p:cNvSpPr>
          <p:nvPr>
            <p:ph type="body" sz="quarter" idx="10"/>
          </p:nvPr>
        </p:nvSpPr>
        <p:spPr>
          <a:xfrm>
            <a:off x="1" y="3054633"/>
            <a:ext cx="10717617" cy="576841"/>
          </a:xfrm>
          <a:prstGeom prst="rect">
            <a:avLst/>
          </a:prstGeom>
        </p:spPr>
        <p:txBody>
          <a:bodyPr anchor="ctr"/>
          <a:lstStyle>
            <a:lvl1pPr marL="0" indent="0" algn="ctr">
              <a:buNone/>
              <a:defRPr sz="4400" b="1">
                <a:solidFill>
                  <a:schemeClr val="tx2"/>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11"/>
          </p:nvPr>
        </p:nvSpPr>
        <p:spPr>
          <a:xfrm>
            <a:off x="0" y="3631473"/>
            <a:ext cx="10717619" cy="582462"/>
          </a:xfrm>
          <a:prstGeom prst="rect">
            <a:avLst/>
          </a:prstGeom>
        </p:spPr>
        <p:txBody>
          <a:bodyPr anchor="ctr"/>
          <a:lstStyle>
            <a:lvl1pPr marL="0" indent="0" algn="ctr">
              <a:buNone/>
              <a:defRPr sz="3200">
                <a:solidFill>
                  <a:schemeClr val="tx2"/>
                </a:solidFill>
                <a:latin typeface="Gill Sans MT" panose="020B0502020104020203" pitchFamily="34" charset="0"/>
              </a:defRPr>
            </a:lvl1pPr>
          </a:lstStyle>
          <a:p>
            <a:pPr lvl="0"/>
            <a:r>
              <a:rPr lang="en-US" dirty="0"/>
              <a:t>Edit Master text styles</a:t>
            </a:r>
          </a:p>
        </p:txBody>
      </p:sp>
      <p:grpSp>
        <p:nvGrpSpPr>
          <p:cNvPr id="13" name="Group 12"/>
          <p:cNvGrpSpPr/>
          <p:nvPr userDrawn="1"/>
        </p:nvGrpSpPr>
        <p:grpSpPr>
          <a:xfrm>
            <a:off x="116115" y="116116"/>
            <a:ext cx="2350710" cy="648457"/>
            <a:chOff x="-1442877" y="387107"/>
            <a:chExt cx="8141470" cy="2245873"/>
          </a:xfrm>
        </p:grpSpPr>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42877" y="387107"/>
              <a:ext cx="5652266" cy="2245873"/>
            </a:xfrm>
            <a:prstGeom prst="rect">
              <a:avLst/>
            </a:prstGeom>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209389" y="709938"/>
              <a:ext cx="2489204" cy="1600203"/>
            </a:xfrm>
            <a:prstGeom prst="rect">
              <a:avLst/>
            </a:prstGeom>
          </p:spPr>
        </p:pic>
      </p:grpSp>
    </p:spTree>
    <p:custDataLst>
      <p:tags r:id="rId1"/>
    </p:custDataLst>
    <p:extLst>
      <p:ext uri="{BB962C8B-B14F-4D97-AF65-F5344CB8AC3E}">
        <p14:creationId xmlns:p14="http://schemas.microsoft.com/office/powerpoint/2010/main" val="12985530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4016F-FE78-4781-994D-4F3B933A6B7A}" type="slidenum">
              <a:rPr lang="en-US" smtClean="0"/>
              <a:t>‹#›</a:t>
            </a:fld>
            <a:endParaRPr lang="en-US"/>
          </a:p>
        </p:txBody>
      </p:sp>
    </p:spTree>
    <p:extLst>
      <p:ext uri="{BB962C8B-B14F-4D97-AF65-F5344CB8AC3E}">
        <p14:creationId xmlns:p14="http://schemas.microsoft.com/office/powerpoint/2010/main" val="1867922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 Partner">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FF9FD-9F4F-4B7B-8994-8C3F4DBA4C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8439" y="1018461"/>
            <a:ext cx="6508140" cy="485665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1D6DD63C-326B-5B48-B5F7-AC721EE0888A}"/>
              </a:ext>
            </a:extLst>
          </p:cNvPr>
          <p:cNvCxnSpPr>
            <a:cxnSpLocks/>
          </p:cNvCxnSpPr>
          <p:nvPr/>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ABA2A3-C574-3741-8A0E-FC7605A4B07D}"/>
              </a:ext>
            </a:extLst>
          </p:cNvPr>
          <p:cNvSpPr/>
          <p:nvPr/>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pic>
        <p:nvPicPr>
          <p:cNvPr id="3" name="Picture 2" descr="A blue text on a black background&#10;&#10;AI-generated content may be incorrect.">
            <a:extLst>
              <a:ext uri="{FF2B5EF4-FFF2-40B4-BE49-F238E27FC236}">
                <a16:creationId xmlns:a16="http://schemas.microsoft.com/office/drawing/2014/main" id="{E3248B01-4CEA-1966-52D7-CFD2F3B0282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42450" y="596186"/>
            <a:ext cx="1986403" cy="844550"/>
          </a:xfrm>
          <a:prstGeom prst="rect">
            <a:avLst/>
          </a:prstGeom>
        </p:spPr>
      </p:pic>
    </p:spTree>
    <p:extLst>
      <p:ext uri="{BB962C8B-B14F-4D97-AF65-F5344CB8AC3E}">
        <p14:creationId xmlns:p14="http://schemas.microsoft.com/office/powerpoint/2010/main" val="877482666"/>
      </p:ext>
    </p:extLst>
  </p:cSld>
  <p:clrMapOvr>
    <a:masterClrMapping/>
  </p:clrMapOvr>
  <p:hf hdr="0" ftr="0" dt="0"/>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3235"/>
          </a:xfrm>
          <a:solidFill>
            <a:srgbClr val="A0D2E8"/>
          </a:solidFill>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838200" y="1455174"/>
            <a:ext cx="10515600" cy="5037699"/>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67486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850518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2732"/>
          </a:xfrm>
          <a:solidFill>
            <a:srgbClr val="A0D2E8"/>
          </a:solidFill>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838200" y="1543665"/>
            <a:ext cx="5181600" cy="4633298"/>
          </a:xfrm>
        </p:spPr>
        <p:txBody>
          <a:bodyPr/>
          <a:lstStyle>
            <a:lvl1pPr>
              <a:spcAft>
                <a:spcPts val="600"/>
              </a:spcAft>
              <a:defRPr/>
            </a:lvl1pPr>
            <a:lvl2pPr>
              <a:spcAft>
                <a:spcPts val="600"/>
              </a:spcAft>
              <a:defRPr/>
            </a:lvl2pPr>
            <a:lvl3pPr>
              <a:spcAft>
                <a:spcPts val="600"/>
              </a:spcAft>
              <a:defRPr/>
            </a:lvl3pPr>
            <a:lvl4pPr>
              <a:spcAft>
                <a:spcPts val="600"/>
              </a:spcAft>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72200" y="1543665"/>
            <a:ext cx="5181600" cy="4633298"/>
          </a:xfrm>
        </p:spPr>
        <p:txBody>
          <a:bodyPr/>
          <a:lstStyle>
            <a:lvl1pPr>
              <a:spcAft>
                <a:spcPts val="600"/>
              </a:spcAft>
              <a:defRPr/>
            </a:lvl1pPr>
            <a:lvl2pPr>
              <a:spcAft>
                <a:spcPts val="600"/>
              </a:spcAft>
              <a:defRPr/>
            </a:lvl2pPr>
            <a:lvl3pPr>
              <a:spcAft>
                <a:spcPts val="600"/>
              </a:spcAft>
              <a:defRPr/>
            </a:lvl3pPr>
            <a:lvl4pPr>
              <a:spcAft>
                <a:spcPts val="600"/>
              </a:spcAft>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676230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24016F-FE78-4781-994D-4F3B933A6B7A}" type="slidenum">
              <a:rPr lang="en-US" smtClean="0"/>
              <a:t>‹#›</a:t>
            </a:fld>
            <a:endParaRPr lang="en-US"/>
          </a:p>
        </p:txBody>
      </p:sp>
    </p:spTree>
    <p:extLst>
      <p:ext uri="{BB962C8B-B14F-4D97-AF65-F5344CB8AC3E}">
        <p14:creationId xmlns:p14="http://schemas.microsoft.com/office/powerpoint/2010/main" val="17289183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24016F-FE78-4781-994D-4F3B933A6B7A}" type="slidenum">
              <a:rPr lang="en-US" smtClean="0"/>
              <a:t>‹#›</a:t>
            </a:fld>
            <a:endParaRPr lang="en-US"/>
          </a:p>
        </p:txBody>
      </p:sp>
    </p:spTree>
    <p:extLst>
      <p:ext uri="{BB962C8B-B14F-4D97-AF65-F5344CB8AC3E}">
        <p14:creationId xmlns:p14="http://schemas.microsoft.com/office/powerpoint/2010/main" val="14250219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24016F-FE78-4781-994D-4F3B933A6B7A}" type="slidenum">
              <a:rPr lang="en-US" smtClean="0"/>
              <a:t>‹#›</a:t>
            </a:fld>
            <a:endParaRPr lang="en-US"/>
          </a:p>
        </p:txBody>
      </p:sp>
    </p:spTree>
    <p:extLst>
      <p:ext uri="{BB962C8B-B14F-4D97-AF65-F5344CB8AC3E}">
        <p14:creationId xmlns:p14="http://schemas.microsoft.com/office/powerpoint/2010/main" val="12853397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4016F-FE78-4781-994D-4F3B933A6B7A}" type="slidenum">
              <a:rPr lang="en-US" smtClean="0"/>
              <a:t>‹#›</a:t>
            </a:fld>
            <a:endParaRPr lang="en-US"/>
          </a:p>
        </p:txBody>
      </p:sp>
    </p:spTree>
    <p:extLst>
      <p:ext uri="{BB962C8B-B14F-4D97-AF65-F5344CB8AC3E}">
        <p14:creationId xmlns:p14="http://schemas.microsoft.com/office/powerpoint/2010/main" val="26654066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4016F-FE78-4781-994D-4F3B933A6B7A}" type="slidenum">
              <a:rPr lang="en-US" smtClean="0"/>
              <a:t>‹#›</a:t>
            </a:fld>
            <a:endParaRPr lang="en-US"/>
          </a:p>
        </p:txBody>
      </p:sp>
    </p:spTree>
    <p:extLst>
      <p:ext uri="{BB962C8B-B14F-4D97-AF65-F5344CB8AC3E}">
        <p14:creationId xmlns:p14="http://schemas.microsoft.com/office/powerpoint/2010/main" val="10491875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4016F-FE78-4781-994D-4F3B933A6B7A}" type="slidenum">
              <a:rPr lang="en-US" smtClean="0"/>
              <a:t>‹#›</a:t>
            </a:fld>
            <a:endParaRPr lang="en-US"/>
          </a:p>
        </p:txBody>
      </p:sp>
    </p:spTree>
    <p:extLst>
      <p:ext uri="{BB962C8B-B14F-4D97-AF65-F5344CB8AC3E}">
        <p14:creationId xmlns:p14="http://schemas.microsoft.com/office/powerpoint/2010/main" val="36568250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4016F-FE78-4781-994D-4F3B933A6B7A}" type="slidenum">
              <a:rPr lang="en-US" smtClean="0"/>
              <a:t>‹#›</a:t>
            </a:fld>
            <a:endParaRPr lang="en-US"/>
          </a:p>
        </p:txBody>
      </p:sp>
    </p:spTree>
    <p:extLst>
      <p:ext uri="{BB962C8B-B14F-4D97-AF65-F5344CB8AC3E}">
        <p14:creationId xmlns:p14="http://schemas.microsoft.com/office/powerpoint/2010/main" val="2732963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Slide - Partner">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FF9FD-9F4F-4B7B-8994-8C3F4DBA4C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8439" y="1018461"/>
            <a:ext cx="6508140" cy="48566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3ABA2A3-C574-3741-8A0E-FC7605A4B07D}"/>
              </a:ext>
            </a:extLst>
          </p:cNvPr>
          <p:cNvSpPr/>
          <p:nvPr/>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1140008923"/>
      </p:ext>
    </p:extLst>
  </p:cSld>
  <p:clrMapOvr>
    <a:masterClrMapping/>
  </p:clrMapOvr>
  <p:hf hdr="0" ftr="0" dt="0"/>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975360" y="975360"/>
            <a:ext cx="10045907" cy="1143000"/>
          </a:xfrm>
          <a:prstGeom prst="rect">
            <a:avLst/>
          </a:prstGeom>
        </p:spPr>
        <p:txBody>
          <a:bodyPr vert="horz" lIns="91440" tIns="45720" rIns="91440" bIns="45720" rtlCol="0" anchor="ctr">
            <a:normAutofit/>
          </a:bodyPr>
          <a:lstStyle>
            <a:lvl1pPr algn="l">
              <a:defRPr sz="4000"/>
            </a:lvl1pPr>
          </a:lstStyle>
          <a:p>
            <a:r>
              <a:rPr lang="en-US" dirty="0"/>
              <a:t>Click to edit master title style</a:t>
            </a:r>
          </a:p>
        </p:txBody>
      </p:sp>
      <p:sp>
        <p:nvSpPr>
          <p:cNvPr id="6" name="Text Placeholder 5"/>
          <p:cNvSpPr>
            <a:spLocks noGrp="1"/>
          </p:cNvSpPr>
          <p:nvPr>
            <p:ph type="body" sz="quarter" idx="10"/>
          </p:nvPr>
        </p:nvSpPr>
        <p:spPr>
          <a:xfrm>
            <a:off x="975362" y="2316947"/>
            <a:ext cx="10045700" cy="3575852"/>
          </a:xfrm>
        </p:spPr>
        <p:txBody>
          <a:bodyPr/>
          <a:lstStyle>
            <a:lvl1pPr>
              <a:lnSpc>
                <a:spcPct val="130000"/>
              </a:lnSpc>
              <a:defRPr>
                <a:latin typeface="Noto Serif"/>
                <a:cs typeface="Noto Serif"/>
              </a:defRPr>
            </a:lvl1pPr>
            <a:lvl2pPr>
              <a:lnSpc>
                <a:spcPct val="130000"/>
              </a:lnSpc>
              <a:defRPr>
                <a:latin typeface="Noto Serif"/>
                <a:cs typeface="Noto Serif"/>
              </a:defRPr>
            </a:lvl2pPr>
            <a:lvl3pPr>
              <a:lnSpc>
                <a:spcPct val="130000"/>
              </a:lnSpc>
              <a:defRPr>
                <a:latin typeface="Noto Serif"/>
                <a:cs typeface="Noto Serif"/>
              </a:defRPr>
            </a:lvl3pPr>
            <a:lvl4pPr>
              <a:lnSpc>
                <a:spcPct val="130000"/>
              </a:lnSpc>
              <a:defRPr>
                <a:latin typeface="Noto Serif"/>
                <a:cs typeface="Noto Serif"/>
              </a:defRPr>
            </a:lvl4pPr>
            <a:lvl5pPr>
              <a:lnSpc>
                <a:spcPct val="130000"/>
              </a:lnSpc>
              <a:defRPr>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392997" y="6110489"/>
            <a:ext cx="788457" cy="486833"/>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41201220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 y="1"/>
            <a:ext cx="3261129"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4233197" y="682610"/>
            <a:ext cx="7290507" cy="752528"/>
          </a:xfrm>
          <a:prstGeom prst="rect">
            <a:avLst/>
          </a:prstGeom>
        </p:spPr>
        <p:txBody>
          <a:bodyPr vert="horz" lIns="91440" tIns="45720" rIns="91440" bIns="45720" rtlCol="0" anchor="ctr">
            <a:noAutofit/>
          </a:bodyPr>
          <a:lstStyle>
            <a:lvl1pPr algn="l">
              <a:defRPr sz="3200"/>
            </a:lvl1pPr>
          </a:lstStyle>
          <a:p>
            <a:r>
              <a:rPr lang="en-US" dirty="0"/>
              <a:t>Click to edit master title style</a:t>
            </a:r>
          </a:p>
        </p:txBody>
      </p:sp>
      <p:sp>
        <p:nvSpPr>
          <p:cNvPr id="10" name="Text Placeholder 2"/>
          <p:cNvSpPr>
            <a:spLocks noGrp="1"/>
          </p:cNvSpPr>
          <p:nvPr>
            <p:ph idx="10" hasCustomPrompt="1"/>
          </p:nvPr>
        </p:nvSpPr>
        <p:spPr>
          <a:xfrm>
            <a:off x="4233198" y="1540963"/>
            <a:ext cx="7066989" cy="3314757"/>
          </a:xfrm>
          <a:prstGeom prst="rect">
            <a:avLst/>
          </a:prstGeom>
        </p:spPr>
        <p:txBody>
          <a:bodyPr vert="horz" lIns="91440" tIns="45720" rIns="91440" bIns="45720" rtlCol="0">
            <a:normAutofit/>
          </a:bodyPr>
          <a:lstStyle>
            <a:lvl1pPr>
              <a:lnSpc>
                <a:spcPct val="130000"/>
              </a:lnSpc>
              <a:defRPr sz="2000">
                <a:solidFill>
                  <a:srgbClr val="585E60"/>
                </a:solidFill>
                <a:latin typeface="Noto Serif"/>
                <a:cs typeface="Noto Serif"/>
              </a:defRPr>
            </a:lvl1pPr>
            <a:lvl2pPr>
              <a:lnSpc>
                <a:spcPct val="130000"/>
              </a:lnSpc>
              <a:defRPr sz="2000">
                <a:solidFill>
                  <a:srgbClr val="585E60"/>
                </a:solidFill>
                <a:latin typeface="Noto Serif"/>
                <a:cs typeface="Noto Serif"/>
              </a:defRPr>
            </a:lvl2pPr>
            <a:lvl3pPr>
              <a:lnSpc>
                <a:spcPct val="130000"/>
              </a:lnSpc>
              <a:defRPr sz="2000">
                <a:solidFill>
                  <a:srgbClr val="585E60"/>
                </a:solidFill>
                <a:latin typeface="Noto Serif"/>
                <a:cs typeface="Noto Serif"/>
              </a:defRPr>
            </a:lvl3pPr>
            <a:lvl4pPr>
              <a:lnSpc>
                <a:spcPct val="130000"/>
              </a:lnSpc>
              <a:defRPr sz="2000">
                <a:solidFill>
                  <a:srgbClr val="585E60"/>
                </a:solidFill>
                <a:latin typeface="Noto Serif"/>
                <a:cs typeface="Noto Serif"/>
              </a:defRPr>
            </a:lvl4pPr>
            <a:lvl5pPr>
              <a:lnSpc>
                <a:spcPct val="130000"/>
              </a:lnSpc>
              <a:defRPr sz="2000">
                <a:solidFill>
                  <a:srgbClr val="585E60"/>
                </a:solidFill>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82106" y="6358533"/>
            <a:ext cx="788457"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7222991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custom1" type="tx">
  <p:cSld name="custom1">
    <p:spTree>
      <p:nvGrpSpPr>
        <p:cNvPr id="1" name="Shape 20"/>
        <p:cNvGrpSpPr/>
        <p:nvPr/>
      </p:nvGrpSpPr>
      <p:grpSpPr>
        <a:xfrm>
          <a:off x="0" y="0"/>
          <a:ext cx="0" cy="0"/>
          <a:chOff x="0" y="0"/>
          <a:chExt cx="0" cy="0"/>
        </a:xfrm>
      </p:grpSpPr>
      <p:cxnSp>
        <p:nvCxnSpPr>
          <p:cNvPr id="21" name="Google Shape;21;p4"/>
          <p:cNvCxnSpPr/>
          <p:nvPr/>
        </p:nvCxnSpPr>
        <p:spPr>
          <a:xfrm>
            <a:off x="656751" y="1680379"/>
            <a:ext cx="5664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Autofit/>
          </a:bodyPr>
          <a:lstStyle>
            <a:lvl1pPr lvl="0">
              <a:spcBef>
                <a:spcPts val="0"/>
              </a:spcBef>
              <a:spcAft>
                <a:spcPts val="0"/>
              </a:spcAft>
              <a:buSzPts val="3000"/>
              <a:buFont typeface="Montserrat"/>
              <a:buNone/>
              <a:defRPr>
                <a:latin typeface="Montserrat"/>
                <a:ea typeface="Montserrat"/>
                <a:cs typeface="Montserrat"/>
                <a:sym typeface="Montserra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517200" y="1986432"/>
            <a:ext cx="11157600" cy="4105200"/>
          </a:xfrm>
          <a:prstGeom prst="rect">
            <a:avLst/>
          </a:prstGeom>
        </p:spPr>
        <p:txBody>
          <a:bodyPr spcFirstLastPara="1" wrap="square" lIns="91425" tIns="91425" rIns="91425" bIns="91425" anchor="t" anchorCtr="0">
            <a:noAutofit/>
          </a:bodyPr>
          <a:lstStyle>
            <a:lvl1pPr marL="457200" lvl="0" indent="-368300">
              <a:spcBef>
                <a:spcPts val="0"/>
              </a:spcBef>
              <a:spcAft>
                <a:spcPts val="0"/>
              </a:spcAft>
              <a:buSzPts val="2200"/>
              <a:buChar char="●"/>
              <a:defRPr sz="2200"/>
            </a:lvl1pPr>
            <a:lvl2pPr marL="914400" lvl="1" indent="-355600">
              <a:spcBef>
                <a:spcPts val="1600"/>
              </a:spcBef>
              <a:spcAft>
                <a:spcPts val="0"/>
              </a:spcAft>
              <a:buSzPts val="2000"/>
              <a:buChar char="○"/>
              <a:defRPr sz="2000"/>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78088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Content Page -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1" name="Content Placeholder 2">
            <a:extLst>
              <a:ext uri="{FF2B5EF4-FFF2-40B4-BE49-F238E27FC236}">
                <a16:creationId xmlns:a16="http://schemas.microsoft.com/office/drawing/2014/main" id="{C9277203-C80E-EE41-A160-FEF4EC687706}"/>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4715E33-4AC9-F349-891A-6AE0A124449C}"/>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8002202D-57AE-F545-81A7-4BE2A7CF131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52346" y="6193206"/>
            <a:ext cx="1681425" cy="481914"/>
          </a:xfrm>
          <a:prstGeom prst="rect">
            <a:avLst/>
          </a:prstGeom>
        </p:spPr>
      </p:pic>
      <p:cxnSp>
        <p:nvCxnSpPr>
          <p:cNvPr id="13" name="Straight Connector 12">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385716"/>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79A818-2AA3-4F62-A064-4215F0AFC581}"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67621-B9FA-412B-A9D5-D6C9FBECD70F}" type="slidenum">
              <a:rPr lang="en-US" smtClean="0"/>
              <a:t>‹#›</a:t>
            </a:fld>
            <a:endParaRPr lang="en-US"/>
          </a:p>
        </p:txBody>
      </p:sp>
    </p:spTree>
    <p:extLst>
      <p:ext uri="{BB962C8B-B14F-4D97-AF65-F5344CB8AC3E}">
        <p14:creationId xmlns:p14="http://schemas.microsoft.com/office/powerpoint/2010/main" val="1119916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79A818-2AA3-4F62-A064-4215F0AFC581}"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67621-B9FA-412B-A9D5-D6C9FBECD70F}" type="slidenum">
              <a:rPr lang="en-US" smtClean="0"/>
              <a:t>‹#›</a:t>
            </a:fld>
            <a:endParaRPr lang="en-US"/>
          </a:p>
        </p:txBody>
      </p:sp>
    </p:spTree>
    <p:extLst>
      <p:ext uri="{BB962C8B-B14F-4D97-AF65-F5344CB8AC3E}">
        <p14:creationId xmlns:p14="http://schemas.microsoft.com/office/powerpoint/2010/main" val="22573002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79A818-2AA3-4F62-A064-4215F0AFC581}"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67621-B9FA-412B-A9D5-D6C9FBECD70F}" type="slidenum">
              <a:rPr lang="en-US" smtClean="0"/>
              <a:t>‹#›</a:t>
            </a:fld>
            <a:endParaRPr lang="en-US"/>
          </a:p>
        </p:txBody>
      </p:sp>
    </p:spTree>
    <p:extLst>
      <p:ext uri="{BB962C8B-B14F-4D97-AF65-F5344CB8AC3E}">
        <p14:creationId xmlns:p14="http://schemas.microsoft.com/office/powerpoint/2010/main" val="354161292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79A818-2AA3-4F62-A064-4215F0AFC581}"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67621-B9FA-412B-A9D5-D6C9FBECD70F}" type="slidenum">
              <a:rPr lang="en-US" smtClean="0"/>
              <a:t>‹#›</a:t>
            </a:fld>
            <a:endParaRPr lang="en-US"/>
          </a:p>
        </p:txBody>
      </p:sp>
    </p:spTree>
    <p:extLst>
      <p:ext uri="{BB962C8B-B14F-4D97-AF65-F5344CB8AC3E}">
        <p14:creationId xmlns:p14="http://schemas.microsoft.com/office/powerpoint/2010/main" val="13162160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79A818-2AA3-4F62-A064-4215F0AFC581}" type="datetimeFigureOut">
              <a:rPr lang="en-US" smtClean="0"/>
              <a:t>4/29/2026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67621-B9FA-412B-A9D5-D6C9FBECD70F}" type="slidenum">
              <a:rPr lang="en-US" smtClean="0"/>
              <a:t>‹#›</a:t>
            </a:fld>
            <a:endParaRPr lang="en-US"/>
          </a:p>
        </p:txBody>
      </p:sp>
    </p:spTree>
    <p:extLst>
      <p:ext uri="{BB962C8B-B14F-4D97-AF65-F5344CB8AC3E}">
        <p14:creationId xmlns:p14="http://schemas.microsoft.com/office/powerpoint/2010/main" val="2691218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79A818-2AA3-4F62-A064-4215F0AFC581}" type="datetimeFigureOut">
              <a:rPr lang="en-US" smtClean="0"/>
              <a:t>4/29/2026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67621-B9FA-412B-A9D5-D6C9FBECD70F}" type="slidenum">
              <a:rPr lang="en-US" smtClean="0"/>
              <a:t>‹#›</a:t>
            </a:fld>
            <a:endParaRPr lang="en-US"/>
          </a:p>
        </p:txBody>
      </p:sp>
    </p:spTree>
    <p:extLst>
      <p:ext uri="{BB962C8B-B14F-4D97-AF65-F5344CB8AC3E}">
        <p14:creationId xmlns:p14="http://schemas.microsoft.com/office/powerpoint/2010/main" val="1800739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 Partner">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D6DD63C-326B-5B48-B5F7-AC721EE0888A}"/>
              </a:ext>
            </a:extLst>
          </p:cNvPr>
          <p:cNvCxnSpPr>
            <a:cxnSpLocks/>
          </p:cNvCxnSpPr>
          <p:nvPr/>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ABA2A3-C574-3741-8A0E-FC7605A4B07D}"/>
              </a:ext>
            </a:extLst>
          </p:cNvPr>
          <p:cNvSpPr/>
          <p:nvPr/>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14400" y="548640"/>
            <a:ext cx="1399712" cy="896112"/>
          </a:xfrm>
          <a:prstGeom prst="rect">
            <a:avLst/>
          </a:prstGeom>
        </p:spPr>
      </p:pic>
      <p:cxnSp>
        <p:nvCxnSpPr>
          <p:cNvPr id="11" name="Straight Connector 10">
            <a:extLst>
              <a:ext uri="{FF2B5EF4-FFF2-40B4-BE49-F238E27FC236}">
                <a16:creationId xmlns:a16="http://schemas.microsoft.com/office/drawing/2014/main" id="{0A514E71-FB93-4B79-8E06-1791BDA401A3}"/>
              </a:ext>
            </a:extLst>
          </p:cNvPr>
          <p:cNvCxnSpPr>
            <a:cxnSpLocks/>
          </p:cNvCxnSpPr>
          <p:nvPr userDrawn="1"/>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7D6513E-C280-4CE5-9FF5-D554E944D259}"/>
              </a:ext>
            </a:extLst>
          </p:cNvPr>
          <p:cNvSpPr/>
          <p:nvPr userDrawn="1"/>
        </p:nvSpPr>
        <p:spPr>
          <a:xfrm>
            <a:off x="3233322" y="695468"/>
            <a:ext cx="1353787" cy="605641"/>
          </a:xfrm>
          <a:prstGeom prst="rect">
            <a:avLst/>
          </a:prstGeom>
          <a:noFill/>
          <a:ln>
            <a:solidFill>
              <a:srgbClr val="D8117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D8117D"/>
                </a:solidFill>
              </a:rPr>
              <a:t>Partner logo</a:t>
            </a:r>
          </a:p>
        </p:txBody>
      </p:sp>
      <p:pic>
        <p:nvPicPr>
          <p:cNvPr id="13" name="Graphic 12">
            <a:extLst>
              <a:ext uri="{FF2B5EF4-FFF2-40B4-BE49-F238E27FC236}">
                <a16:creationId xmlns:a16="http://schemas.microsoft.com/office/drawing/2014/main" id="{B4E97A31-AF9F-4B05-ADD5-B33C30A6545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pic>
        <p:nvPicPr>
          <p:cNvPr id="3" name="Picture 2">
            <a:extLst>
              <a:ext uri="{FF2B5EF4-FFF2-40B4-BE49-F238E27FC236}">
                <a16:creationId xmlns:a16="http://schemas.microsoft.com/office/drawing/2014/main" id="{1E86B1A0-BCBD-0701-70EA-ED7046DFCD7A}"/>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886758" y="1215273"/>
            <a:ext cx="7137722" cy="53264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text on a black background&#10;&#10;AI-generated content may be incorrect.">
            <a:extLst>
              <a:ext uri="{FF2B5EF4-FFF2-40B4-BE49-F238E27FC236}">
                <a16:creationId xmlns:a16="http://schemas.microsoft.com/office/drawing/2014/main" id="{4628D109-E5A5-5D03-9D9D-613B0E2CE82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42450" y="596186"/>
            <a:ext cx="1986403" cy="844550"/>
          </a:xfrm>
          <a:prstGeom prst="rect">
            <a:avLst/>
          </a:prstGeom>
        </p:spPr>
      </p:pic>
    </p:spTree>
    <p:extLst>
      <p:ext uri="{BB962C8B-B14F-4D97-AF65-F5344CB8AC3E}">
        <p14:creationId xmlns:p14="http://schemas.microsoft.com/office/powerpoint/2010/main" val="1523659986"/>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610232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79A818-2AA3-4F62-A064-4215F0AFC581}"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67621-B9FA-412B-A9D5-D6C9FBECD70F}" type="slidenum">
              <a:rPr lang="en-US" smtClean="0"/>
              <a:t>‹#›</a:t>
            </a:fld>
            <a:endParaRPr lang="en-US"/>
          </a:p>
        </p:txBody>
      </p:sp>
    </p:spTree>
    <p:extLst>
      <p:ext uri="{BB962C8B-B14F-4D97-AF65-F5344CB8AC3E}">
        <p14:creationId xmlns:p14="http://schemas.microsoft.com/office/powerpoint/2010/main" val="30359397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79A818-2AA3-4F62-A064-4215F0AFC581}"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67621-B9FA-412B-A9D5-D6C9FBECD70F}" type="slidenum">
              <a:rPr lang="en-US" smtClean="0"/>
              <a:t>‹#›</a:t>
            </a:fld>
            <a:endParaRPr lang="en-US"/>
          </a:p>
        </p:txBody>
      </p:sp>
    </p:spTree>
    <p:extLst>
      <p:ext uri="{BB962C8B-B14F-4D97-AF65-F5344CB8AC3E}">
        <p14:creationId xmlns:p14="http://schemas.microsoft.com/office/powerpoint/2010/main" val="31140459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79A818-2AA3-4F62-A064-4215F0AFC581}"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67621-B9FA-412B-A9D5-D6C9FBECD70F}" type="slidenum">
              <a:rPr lang="en-US" smtClean="0"/>
              <a:t>‹#›</a:t>
            </a:fld>
            <a:endParaRPr lang="en-US"/>
          </a:p>
        </p:txBody>
      </p:sp>
    </p:spTree>
    <p:extLst>
      <p:ext uri="{BB962C8B-B14F-4D97-AF65-F5344CB8AC3E}">
        <p14:creationId xmlns:p14="http://schemas.microsoft.com/office/powerpoint/2010/main" val="8974628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79A818-2AA3-4F62-A064-4215F0AFC581}"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67621-B9FA-412B-A9D5-D6C9FBECD70F}" type="slidenum">
              <a:rPr lang="en-US" smtClean="0"/>
              <a:t>‹#›</a:t>
            </a:fld>
            <a:endParaRPr lang="en-US"/>
          </a:p>
        </p:txBody>
      </p:sp>
    </p:spTree>
    <p:extLst>
      <p:ext uri="{BB962C8B-B14F-4D97-AF65-F5344CB8AC3E}">
        <p14:creationId xmlns:p14="http://schemas.microsoft.com/office/powerpoint/2010/main" val="388336214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 Partn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35B76F3-F364-CB43-8CD1-6B99D64D470C}"/>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r="46945"/>
          <a:stretch/>
        </p:blipFill>
        <p:spPr>
          <a:xfrm>
            <a:off x="7629797" y="219325"/>
            <a:ext cx="4562203" cy="6419350"/>
          </a:xfrm>
          <a:prstGeom prst="rect">
            <a:avLst/>
          </a:prstGeom>
        </p:spPr>
      </p:pic>
      <p:cxnSp>
        <p:nvCxnSpPr>
          <p:cNvPr id="4" name="Straight Connector 3">
            <a:extLst>
              <a:ext uri="{FF2B5EF4-FFF2-40B4-BE49-F238E27FC236}">
                <a16:creationId xmlns:a16="http://schemas.microsoft.com/office/drawing/2014/main" id="{1D6DD63C-326B-5B48-B5F7-AC721EE0888A}"/>
              </a:ext>
            </a:extLst>
          </p:cNvPr>
          <p:cNvCxnSpPr>
            <a:cxnSpLocks/>
          </p:cNvCxnSpPr>
          <p:nvPr userDrawn="1"/>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ABA2A3-C574-3741-8A0E-FC7605A4B07D}"/>
              </a:ext>
            </a:extLst>
          </p:cNvPr>
          <p:cNvSpPr/>
          <p:nvPr userDrawn="1"/>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pic>
        <p:nvPicPr>
          <p:cNvPr id="2" name="Pictur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37867" y="632568"/>
            <a:ext cx="2293819" cy="657433"/>
          </a:xfrm>
          <a:prstGeom prst="rect">
            <a:avLst/>
          </a:prstGeom>
        </p:spPr>
      </p:pic>
    </p:spTree>
    <p:extLst>
      <p:ext uri="{BB962C8B-B14F-4D97-AF65-F5344CB8AC3E}">
        <p14:creationId xmlns:p14="http://schemas.microsoft.com/office/powerpoint/2010/main" val="457285153"/>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Content Page - 1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199" y="1447800"/>
            <a:ext cx="10515600" cy="442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pic>
        <p:nvPicPr>
          <p:cNvPr id="9" name="Graphic 8">
            <a:extLst>
              <a:ext uri="{FF2B5EF4-FFF2-40B4-BE49-F238E27FC236}">
                <a16:creationId xmlns:a16="http://schemas.microsoft.com/office/drawing/2014/main" id="{96456AE5-FD75-984D-A7F1-E4AAE2F9E6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cxnSp>
        <p:nvCxnSpPr>
          <p:cNvPr id="7" name="Straight Connector 6">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52346" y="6193206"/>
            <a:ext cx="1681425" cy="481914"/>
          </a:xfrm>
          <a:prstGeom prst="rect">
            <a:avLst/>
          </a:prstGeom>
        </p:spPr>
      </p:pic>
    </p:spTree>
    <p:extLst>
      <p:ext uri="{BB962C8B-B14F-4D97-AF65-F5344CB8AC3E}">
        <p14:creationId xmlns:p14="http://schemas.microsoft.com/office/powerpoint/2010/main" val="1245368708"/>
      </p:ext>
    </p:extLst>
  </p:cSld>
  <p:clrMapOvr>
    <a:masterClrMapping/>
  </p:clrMapOvr>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Content Page - Partner - 1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799"/>
            <a:ext cx="10515591" cy="4419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cxnSp>
        <p:nvCxnSpPr>
          <p:cNvPr id="9" name="Straight Connector 8">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02996-94AE-A04A-938C-ADB643C5EEA5}"/>
              </a:ext>
            </a:extLst>
          </p:cNvPr>
          <p:cNvSpPr/>
          <p:nvPr userDrawn="1"/>
        </p:nvSpPr>
        <p:spPr>
          <a:xfrm>
            <a:off x="2176896" y="6247205"/>
            <a:ext cx="816163" cy="36512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dirty="0">
                <a:solidFill>
                  <a:schemeClr val="bg1"/>
                </a:solidFill>
              </a:rPr>
              <a:t>o</a:t>
            </a:r>
          </a:p>
        </p:txBody>
      </p:sp>
      <p:pic>
        <p:nvPicPr>
          <p:cNvPr id="10" name="Graphic 9">
            <a:extLst>
              <a:ext uri="{FF2B5EF4-FFF2-40B4-BE49-F238E27FC236}">
                <a16:creationId xmlns:a16="http://schemas.microsoft.com/office/drawing/2014/main" id="{6DB571CA-1B3F-C349-97C6-31F64AE266D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52346" y="6193206"/>
            <a:ext cx="1681425" cy="481914"/>
          </a:xfrm>
          <a:prstGeom prst="rect">
            <a:avLst/>
          </a:prstGeom>
        </p:spPr>
      </p:pic>
    </p:spTree>
    <p:extLst>
      <p:ext uri="{BB962C8B-B14F-4D97-AF65-F5344CB8AC3E}">
        <p14:creationId xmlns:p14="http://schemas.microsoft.com/office/powerpoint/2010/main" val="405502621"/>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Page - 2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1" name="Content Placeholder 2">
            <a:extLst>
              <a:ext uri="{FF2B5EF4-FFF2-40B4-BE49-F238E27FC236}">
                <a16:creationId xmlns:a16="http://schemas.microsoft.com/office/drawing/2014/main" id="{C9277203-C80E-EE41-A160-FEF4EC687706}"/>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4715E33-4AC9-F349-891A-6AE0A124449C}"/>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8002202D-57AE-F545-81A7-4BE2A7CF131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52346" y="6193206"/>
            <a:ext cx="1681425" cy="481914"/>
          </a:xfrm>
          <a:prstGeom prst="rect">
            <a:avLst/>
          </a:prstGeom>
        </p:spPr>
      </p:pic>
      <p:cxnSp>
        <p:nvCxnSpPr>
          <p:cNvPr id="13" name="Straight Connector 12">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493260"/>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Content Page - Partner -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cxnSp>
        <p:nvCxnSpPr>
          <p:cNvPr id="9" name="Straight Connector 8">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02996-94AE-A04A-938C-ADB643C5EEA5}"/>
              </a:ext>
            </a:extLst>
          </p:cNvPr>
          <p:cNvSpPr/>
          <p:nvPr userDrawn="1"/>
        </p:nvSpPr>
        <p:spPr>
          <a:xfrm>
            <a:off x="2176896" y="6247205"/>
            <a:ext cx="816163" cy="36512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D8117D"/>
              </a:solidFill>
            </a:endParaRPr>
          </a:p>
        </p:txBody>
      </p:sp>
      <p:sp>
        <p:nvSpPr>
          <p:cNvPr id="8" name="Content Placeholder 2">
            <a:extLst>
              <a:ext uri="{FF2B5EF4-FFF2-40B4-BE49-F238E27FC236}">
                <a16:creationId xmlns:a16="http://schemas.microsoft.com/office/drawing/2014/main" id="{7C5CD949-FA41-8B49-85D7-B3E08A1D8EB4}"/>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E06B05C8-F5DE-8548-8648-8D6ECD8A135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52346" y="6193206"/>
            <a:ext cx="1681425" cy="481914"/>
          </a:xfrm>
          <a:prstGeom prst="rect">
            <a:avLst/>
          </a:prstGeom>
        </p:spPr>
      </p:pic>
    </p:spTree>
    <p:extLst>
      <p:ext uri="{BB962C8B-B14F-4D97-AF65-F5344CB8AC3E}">
        <p14:creationId xmlns:p14="http://schemas.microsoft.com/office/powerpoint/2010/main" val="325354711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Title Slide - Partn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ABA2A3-C574-3741-8A0E-FC7605A4B07D}"/>
              </a:ext>
            </a:extLst>
          </p:cNvPr>
          <p:cNvSpPr/>
          <p:nvPr/>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1564153350"/>
      </p:ext>
    </p:extLst>
  </p:cSld>
  <p:clrMapOvr>
    <a:masterClrMapping/>
  </p:clrMapOvr>
  <p:hf hdr="0" ftr="0" dt="0"/>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ction Page - Option 1">
    <p:bg>
      <p:bgPr>
        <a:solidFill>
          <a:schemeClr val="accent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6C69003-6BE7-244C-97F0-A578FE263480}"/>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t="24650" r="66487" b="5836"/>
          <a:stretch/>
        </p:blipFill>
        <p:spPr>
          <a:xfrm>
            <a:off x="7762992" y="-1"/>
            <a:ext cx="4429008" cy="6858001"/>
          </a:xfrm>
          <a:prstGeom prst="rect">
            <a:avLst/>
          </a:prstGeom>
        </p:spPr>
      </p:pic>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616024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ction Page - Option 2">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4" name="Graphic 3">
            <a:extLst>
              <a:ext uri="{FF2B5EF4-FFF2-40B4-BE49-F238E27FC236}">
                <a16:creationId xmlns:a16="http://schemas.microsoft.com/office/drawing/2014/main" id="{79279169-A6FC-9D48-8B06-189ED6960AFB}"/>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t="24650" r="66487" b="5836"/>
          <a:stretch/>
        </p:blipFill>
        <p:spPr>
          <a:xfrm>
            <a:off x="7762992" y="-1"/>
            <a:ext cx="4429008" cy="6858001"/>
          </a:xfrm>
          <a:prstGeom prst="rect">
            <a:avLst/>
          </a:prstGeom>
        </p:spPr>
      </p:pic>
    </p:spTree>
    <p:extLst>
      <p:ext uri="{BB962C8B-B14F-4D97-AF65-F5344CB8AC3E}">
        <p14:creationId xmlns:p14="http://schemas.microsoft.com/office/powerpoint/2010/main" val="32570850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6601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674"/>
            <a:ext cx="12191999" cy="6854652"/>
          </a:xfrm>
          <a:prstGeom prst="rect">
            <a:avLst/>
          </a:prstGeom>
        </p:spPr>
      </p:pic>
      <p:sp>
        <p:nvSpPr>
          <p:cNvPr id="10" name="Text Placeholder 3"/>
          <p:cNvSpPr>
            <a:spLocks noGrp="1"/>
          </p:cNvSpPr>
          <p:nvPr>
            <p:ph type="body" sz="quarter" idx="10"/>
          </p:nvPr>
        </p:nvSpPr>
        <p:spPr>
          <a:xfrm>
            <a:off x="1" y="3054633"/>
            <a:ext cx="10717617" cy="576841"/>
          </a:xfrm>
          <a:prstGeom prst="rect">
            <a:avLst/>
          </a:prstGeom>
        </p:spPr>
        <p:txBody>
          <a:bodyPr anchor="ctr"/>
          <a:lstStyle>
            <a:lvl1pPr marL="0" indent="0" algn="ctr">
              <a:buNone/>
              <a:defRPr sz="4400" b="1">
                <a:solidFill>
                  <a:schemeClr val="tx2"/>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11"/>
          </p:nvPr>
        </p:nvSpPr>
        <p:spPr>
          <a:xfrm>
            <a:off x="0" y="3631473"/>
            <a:ext cx="10717619" cy="582462"/>
          </a:xfrm>
          <a:prstGeom prst="rect">
            <a:avLst/>
          </a:prstGeom>
        </p:spPr>
        <p:txBody>
          <a:bodyPr anchor="ctr"/>
          <a:lstStyle>
            <a:lvl1pPr marL="0" indent="0" algn="ctr">
              <a:buNone/>
              <a:defRPr sz="3200">
                <a:solidFill>
                  <a:schemeClr val="tx2"/>
                </a:solidFill>
                <a:latin typeface="Gill Sans MT" panose="020B0502020104020203" pitchFamily="34" charset="0"/>
              </a:defRPr>
            </a:lvl1pPr>
          </a:lstStyle>
          <a:p>
            <a:pPr lvl="0"/>
            <a:r>
              <a:rPr lang="en-US" dirty="0"/>
              <a:t>Edit Master text styles</a:t>
            </a:r>
          </a:p>
        </p:txBody>
      </p:sp>
      <p:grpSp>
        <p:nvGrpSpPr>
          <p:cNvPr id="13" name="Group 12"/>
          <p:cNvGrpSpPr/>
          <p:nvPr userDrawn="1"/>
        </p:nvGrpSpPr>
        <p:grpSpPr>
          <a:xfrm>
            <a:off x="116115" y="116116"/>
            <a:ext cx="2350710" cy="648457"/>
            <a:chOff x="-1442877" y="387107"/>
            <a:chExt cx="8141470" cy="2245873"/>
          </a:xfrm>
        </p:grpSpPr>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42877" y="387107"/>
              <a:ext cx="5652266" cy="2245873"/>
            </a:xfrm>
            <a:prstGeom prst="rect">
              <a:avLst/>
            </a:prstGeom>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209389" y="709938"/>
              <a:ext cx="2489204" cy="1600203"/>
            </a:xfrm>
            <a:prstGeom prst="rect">
              <a:avLst/>
            </a:prstGeom>
          </p:spPr>
        </p:pic>
      </p:grpSp>
    </p:spTree>
    <p:custDataLst>
      <p:tags r:id="rId1"/>
    </p:custDataLst>
    <p:extLst>
      <p:ext uri="{BB962C8B-B14F-4D97-AF65-F5344CB8AC3E}">
        <p14:creationId xmlns:p14="http://schemas.microsoft.com/office/powerpoint/2010/main" val="80758790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8163" y="244478"/>
            <a:ext cx="10519317" cy="747713"/>
          </a:xfrm>
        </p:spPr>
        <p:txBody>
          <a:bodyPr/>
          <a:lstStyle/>
          <a:p>
            <a:r>
              <a:rPr lang="en-US"/>
              <a:t>Click to edit Master title style</a:t>
            </a:r>
          </a:p>
        </p:txBody>
      </p:sp>
      <p:sp>
        <p:nvSpPr>
          <p:cNvPr id="3" name="Table Placeholder 2"/>
          <p:cNvSpPr>
            <a:spLocks noGrp="1"/>
          </p:cNvSpPr>
          <p:nvPr>
            <p:ph type="tbl" idx="1"/>
          </p:nvPr>
        </p:nvSpPr>
        <p:spPr>
          <a:xfrm>
            <a:off x="1032520" y="1230317"/>
            <a:ext cx="10647349" cy="4041775"/>
          </a:xfrm>
        </p:spPr>
        <p:txBody>
          <a:bodyPr/>
          <a:lstStyle/>
          <a:p>
            <a:pPr lvl="0"/>
            <a:endParaRPr lang="en-US" noProof="0" dirty="0"/>
          </a:p>
        </p:txBody>
      </p:sp>
      <p:sp>
        <p:nvSpPr>
          <p:cNvPr id="4" name="Rectangle 5"/>
          <p:cNvSpPr>
            <a:spLocks noGrp="1" noChangeArrowheads="1"/>
          </p:cNvSpPr>
          <p:nvPr>
            <p:ph type="ftr" sz="quarter" idx="10"/>
          </p:nvPr>
        </p:nvSpPr>
        <p:spPr>
          <a:xfrm>
            <a:off x="4038600" y="6308726"/>
            <a:ext cx="4800600" cy="412750"/>
          </a:xfrm>
          <a:prstGeom prst="rect">
            <a:avLst/>
          </a:prstGeom>
          <a:ln/>
        </p:spPr>
        <p:txBody>
          <a:bodyPr/>
          <a:lstStyle>
            <a:lvl1pPr>
              <a:defRPr/>
            </a:lvl1pPr>
          </a:lstStyle>
          <a:p>
            <a:pPr>
              <a:defRPr/>
            </a:pPr>
            <a:endParaRPr lang="en-US" dirty="0">
              <a:solidFill>
                <a:srgbClr val="000000"/>
              </a:solidFill>
            </a:endParaRPr>
          </a:p>
        </p:txBody>
      </p:sp>
      <p:sp>
        <p:nvSpPr>
          <p:cNvPr id="5" name="Rectangle 12"/>
          <p:cNvSpPr>
            <a:spLocks noGrp="1" noChangeArrowheads="1"/>
          </p:cNvSpPr>
          <p:nvPr>
            <p:ph type="sldNum" sz="quarter" idx="11"/>
          </p:nvPr>
        </p:nvSpPr>
        <p:spPr>
          <a:xfrm>
            <a:off x="8852829" y="5367342"/>
            <a:ext cx="2847691" cy="185737"/>
          </a:xfrm>
          <a:prstGeom prst="rect">
            <a:avLst/>
          </a:prstGeom>
          <a:ln/>
        </p:spPr>
        <p:txBody>
          <a:bodyPr/>
          <a:lstStyle>
            <a:lvl1pPr>
              <a:defRPr/>
            </a:lvl1pPr>
          </a:lstStyle>
          <a:p>
            <a:fld id="{C920D17B-E203-4628-B28E-9A04DAC202F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06828010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1524000" y="1142242"/>
            <a:ext cx="9144000" cy="2387600"/>
          </a:xfrm>
          <a:prstGeom prst="rect">
            <a:avLst/>
          </a:prstGeom>
        </p:spPr>
        <p:txBody>
          <a:bodyPr anchor="b"/>
          <a:lstStyle>
            <a:lvl1pPr algn="ctr">
              <a:defRPr sz="6000">
                <a:solidFill>
                  <a:srgbClr val="00539B"/>
                </a:solidFill>
              </a:defRPr>
            </a:lvl1pPr>
          </a:lstStyle>
          <a:p>
            <a:r>
              <a:rPr lang="en-US" dirty="0"/>
              <a:t>Click to edit Master title style</a:t>
            </a:r>
          </a:p>
        </p:txBody>
      </p:sp>
      <p:sp>
        <p:nvSpPr>
          <p:cNvPr id="3" name="Subtitle 2">
            <a:extLst>
              <a:ext uri="{FF2B5EF4-FFF2-40B4-BE49-F238E27FC236}">
                <a16:creationId xmlns:a16="http://schemas.microsoft.com/office/drawing/2014/main" id="{4AE2A5F6-6A7D-01ED-82EE-FA759B7B4228}"/>
              </a:ext>
            </a:extLst>
          </p:cNvPr>
          <p:cNvSpPr>
            <a:spLocks noGrp="1"/>
          </p:cNvSpPr>
          <p:nvPr>
            <p:ph type="subTitle" idx="1"/>
          </p:nvPr>
        </p:nvSpPr>
        <p:spPr>
          <a:xfrm>
            <a:off x="1524000" y="3865944"/>
            <a:ext cx="9144000" cy="1391856"/>
          </a:xfrm>
        </p:spPr>
        <p:txBody>
          <a:bodyPr>
            <a:normAutofit/>
          </a:bodyPr>
          <a:lstStyle>
            <a:lvl1pPr marL="0" indent="0" algn="ctr">
              <a:buNone/>
              <a:defRPr sz="3200">
                <a:solidFill>
                  <a:srgbClr val="F15A2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445280B-D9FF-7386-503F-BC4831666FE9}"/>
              </a:ext>
            </a:extLst>
          </p:cNvPr>
          <p:cNvSpPr>
            <a:spLocks noGrp="1"/>
          </p:cNvSpPr>
          <p:nvPr>
            <p:ph type="dt" sz="half" idx="10"/>
          </p:nvPr>
        </p:nvSpPr>
        <p:spPr/>
        <p:txBody>
          <a:bodyPr/>
          <a:lstStyle/>
          <a:p>
            <a:r>
              <a:rPr lang="en-US"/>
              <a:t>4/23/25</a:t>
            </a:r>
          </a:p>
        </p:txBody>
      </p:sp>
      <p:sp>
        <p:nvSpPr>
          <p:cNvPr id="5" name="Footer Placeholder 4">
            <a:extLst>
              <a:ext uri="{FF2B5EF4-FFF2-40B4-BE49-F238E27FC236}">
                <a16:creationId xmlns:a16="http://schemas.microsoft.com/office/drawing/2014/main" id="{9D080336-1B7B-92D2-BB93-C22DAE499EEC}"/>
              </a:ext>
            </a:extLst>
          </p:cNvPr>
          <p:cNvSpPr>
            <a:spLocks noGrp="1"/>
          </p:cNvSpPr>
          <p:nvPr>
            <p:ph type="ftr" sz="quarter" idx="11"/>
          </p:nvPr>
        </p:nvSpPr>
        <p:spPr>
          <a:xfrm>
            <a:off x="4038600" y="6356350"/>
            <a:ext cx="4114800" cy="365125"/>
          </a:xfrm>
          <a:prstGeom prst="rect">
            <a:avLst/>
          </a:prstGeom>
        </p:spPr>
        <p:txBody>
          <a:bodyPr/>
          <a:lstStyle/>
          <a:p>
            <a:r>
              <a:rPr lang="en-US"/>
              <a:t>Oregon Rural Practice-based Research Network</a:t>
            </a:r>
            <a:endParaRPr lang="en-US" dirty="0"/>
          </a:p>
        </p:txBody>
      </p:sp>
      <p:sp>
        <p:nvSpPr>
          <p:cNvPr id="6" name="Slide Number Placeholder 5">
            <a:extLst>
              <a:ext uri="{FF2B5EF4-FFF2-40B4-BE49-F238E27FC236}">
                <a16:creationId xmlns:a16="http://schemas.microsoft.com/office/drawing/2014/main" id="{3DCD8EED-28CA-6477-30DA-C93AAA1339C1}"/>
              </a:ext>
            </a:extLst>
          </p:cNvPr>
          <p:cNvSpPr>
            <a:spLocks noGrp="1"/>
          </p:cNvSpPr>
          <p:nvPr>
            <p:ph type="sldNum" sz="quarter" idx="12"/>
          </p:nvPr>
        </p:nvSpPr>
        <p:spPr/>
        <p:txBody>
          <a:bodyPr/>
          <a:lstStyle/>
          <a:p>
            <a:fld id="{DDC037BC-B92C-484C-8B29-BA089C7B1362}" type="slidenum">
              <a:rPr lang="en-US" smtClean="0"/>
              <a:t>‹#›</a:t>
            </a:fld>
            <a:endParaRPr lang="en-US"/>
          </a:p>
        </p:txBody>
      </p:sp>
    </p:spTree>
    <p:extLst>
      <p:ext uri="{BB962C8B-B14F-4D97-AF65-F5344CB8AC3E}">
        <p14:creationId xmlns:p14="http://schemas.microsoft.com/office/powerpoint/2010/main" val="323682569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39607E-7D35-70DA-D981-E50FD910F23F}"/>
              </a:ext>
            </a:extLst>
          </p:cNvPr>
          <p:cNvSpPr/>
          <p:nvPr userDrawn="1"/>
        </p:nvSpPr>
        <p:spPr>
          <a:xfrm>
            <a:off x="0" y="6831"/>
            <a:ext cx="12192000" cy="81500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65911A3-1322-7D04-6903-1C1F22675670}"/>
              </a:ext>
            </a:extLst>
          </p:cNvPr>
          <p:cNvSpPr>
            <a:spLocks noGrp="1"/>
          </p:cNvSpPr>
          <p:nvPr>
            <p:ph type="ctrTitle"/>
          </p:nvPr>
        </p:nvSpPr>
        <p:spPr>
          <a:xfrm>
            <a:off x="838200" y="1786270"/>
            <a:ext cx="6966098" cy="2944756"/>
          </a:xfrm>
          <a:prstGeom prst="rect">
            <a:avLst/>
          </a:prstGeom>
        </p:spPr>
        <p:txBody>
          <a:bodyPr anchor="b">
            <a:normAutofit/>
          </a:bodyPr>
          <a:lstStyle>
            <a:lvl1pPr algn="l">
              <a:defRPr sz="7200">
                <a:solidFill>
                  <a:schemeClr val="tx1"/>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836286C2-4287-EDD9-47A4-33260D52CBAE}"/>
              </a:ext>
            </a:extLst>
          </p:cNvPr>
          <p:cNvSpPr>
            <a:spLocks noGrp="1"/>
          </p:cNvSpPr>
          <p:nvPr>
            <p:ph type="body" sz="quarter" idx="13"/>
          </p:nvPr>
        </p:nvSpPr>
        <p:spPr>
          <a:xfrm>
            <a:off x="838199" y="1023730"/>
            <a:ext cx="4091609" cy="528845"/>
          </a:xfrm>
        </p:spPr>
        <p:txBody>
          <a:bodyPr>
            <a:noAutofit/>
          </a:bodyPr>
          <a:lstStyle>
            <a:lvl1pPr>
              <a:defRPr sz="1800" b="1" i="0">
                <a:solidFill>
                  <a:schemeClr val="tx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pic>
        <p:nvPicPr>
          <p:cNvPr id="10" name="Picture 9" descr="A blue and white text on a black background&#10;&#10;AI-generated content may be incorrect.">
            <a:extLst>
              <a:ext uri="{FF2B5EF4-FFF2-40B4-BE49-F238E27FC236}">
                <a16:creationId xmlns:a16="http://schemas.microsoft.com/office/drawing/2014/main" id="{0BF56313-47F9-BAA7-06AB-34FA8BCAB2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218" y="5380172"/>
            <a:ext cx="5698436" cy="1170912"/>
          </a:xfrm>
          <a:prstGeom prst="rect">
            <a:avLst/>
          </a:prstGeom>
        </p:spPr>
      </p:pic>
    </p:spTree>
    <p:extLst>
      <p:ext uri="{BB962C8B-B14F-4D97-AF65-F5344CB8AC3E}">
        <p14:creationId xmlns:p14="http://schemas.microsoft.com/office/powerpoint/2010/main" val="24138300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39607E-7D35-70DA-D981-E50FD910F23F}"/>
              </a:ext>
            </a:extLst>
          </p:cNvPr>
          <p:cNvSpPr/>
          <p:nvPr userDrawn="1"/>
        </p:nvSpPr>
        <p:spPr>
          <a:xfrm>
            <a:off x="0" y="6831"/>
            <a:ext cx="12192000" cy="81500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417B2-3B11-622C-80DA-7789CA3D1972}"/>
              </a:ext>
            </a:extLst>
          </p:cNvPr>
          <p:cNvSpPr>
            <a:spLocks noGrp="1"/>
          </p:cNvSpPr>
          <p:nvPr>
            <p:ph type="ctrTitle"/>
          </p:nvPr>
        </p:nvSpPr>
        <p:spPr>
          <a:xfrm>
            <a:off x="838200" y="1786270"/>
            <a:ext cx="6966098" cy="2944756"/>
          </a:xfrm>
          <a:prstGeom prst="rect">
            <a:avLst/>
          </a:prstGeom>
        </p:spPr>
        <p:txBody>
          <a:bodyPr anchor="b">
            <a:normAutofit/>
          </a:bodyPr>
          <a:lstStyle>
            <a:lvl1pPr algn="l">
              <a:defRPr sz="7200">
                <a:solidFill>
                  <a:schemeClr val="tx1"/>
                </a:solidFill>
              </a:defRPr>
            </a:lvl1pPr>
          </a:lstStyle>
          <a:p>
            <a:r>
              <a:rPr lang="en-US" dirty="0"/>
              <a:t>Click to edit Master title style</a:t>
            </a:r>
          </a:p>
        </p:txBody>
      </p:sp>
      <p:sp>
        <p:nvSpPr>
          <p:cNvPr id="10" name="Text Placeholder 3">
            <a:extLst>
              <a:ext uri="{FF2B5EF4-FFF2-40B4-BE49-F238E27FC236}">
                <a16:creationId xmlns:a16="http://schemas.microsoft.com/office/drawing/2014/main" id="{19A41535-672B-07A5-157C-F99319796E0E}"/>
              </a:ext>
            </a:extLst>
          </p:cNvPr>
          <p:cNvSpPr>
            <a:spLocks noGrp="1"/>
          </p:cNvSpPr>
          <p:nvPr>
            <p:ph type="body" sz="quarter" idx="13"/>
          </p:nvPr>
        </p:nvSpPr>
        <p:spPr>
          <a:xfrm>
            <a:off x="838199" y="1023730"/>
            <a:ext cx="4091609" cy="528845"/>
          </a:xfrm>
        </p:spPr>
        <p:txBody>
          <a:bodyPr>
            <a:noAutofit/>
          </a:bodyPr>
          <a:lstStyle>
            <a:lvl1pPr>
              <a:defRPr sz="1800" b="1" i="0">
                <a:solidFill>
                  <a:schemeClr val="tx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sp>
        <p:nvSpPr>
          <p:cNvPr id="12" name="Rectangle 11">
            <a:extLst>
              <a:ext uri="{FF2B5EF4-FFF2-40B4-BE49-F238E27FC236}">
                <a16:creationId xmlns:a16="http://schemas.microsoft.com/office/drawing/2014/main" id="{36837210-3D4F-EDF0-E7E6-1F62003A0D83}"/>
              </a:ext>
            </a:extLst>
          </p:cNvPr>
          <p:cNvSpPr/>
          <p:nvPr userDrawn="1"/>
        </p:nvSpPr>
        <p:spPr>
          <a:xfrm>
            <a:off x="3627783" y="5297557"/>
            <a:ext cx="1411356" cy="11231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black logo&#10;&#10;AI-generated content may be incorrect.">
            <a:extLst>
              <a:ext uri="{FF2B5EF4-FFF2-40B4-BE49-F238E27FC236}">
                <a16:creationId xmlns:a16="http://schemas.microsoft.com/office/drawing/2014/main" id="{F5522901-2CFD-A707-AEBB-DDEC7DA10E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9238" y="5348139"/>
            <a:ext cx="5714845" cy="1174283"/>
          </a:xfrm>
          <a:prstGeom prst="rect">
            <a:avLst/>
          </a:prstGeom>
        </p:spPr>
      </p:pic>
    </p:spTree>
    <p:extLst>
      <p:ext uri="{BB962C8B-B14F-4D97-AF65-F5344CB8AC3E}">
        <p14:creationId xmlns:p14="http://schemas.microsoft.com/office/powerpoint/2010/main" val="3763826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39607E-7D35-70DA-D981-E50FD910F23F}"/>
              </a:ext>
            </a:extLst>
          </p:cNvPr>
          <p:cNvSpPr/>
          <p:nvPr userDrawn="1"/>
        </p:nvSpPr>
        <p:spPr>
          <a:xfrm>
            <a:off x="0" y="6831"/>
            <a:ext cx="12192000" cy="81500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417B2-3B11-622C-80DA-7789CA3D1972}"/>
              </a:ext>
            </a:extLst>
          </p:cNvPr>
          <p:cNvSpPr>
            <a:spLocks noGrp="1"/>
          </p:cNvSpPr>
          <p:nvPr>
            <p:ph type="ctrTitle"/>
          </p:nvPr>
        </p:nvSpPr>
        <p:spPr>
          <a:xfrm>
            <a:off x="838200" y="1786270"/>
            <a:ext cx="6966098" cy="2944756"/>
          </a:xfrm>
          <a:prstGeom prst="rect">
            <a:avLst/>
          </a:prstGeom>
        </p:spPr>
        <p:txBody>
          <a:bodyPr anchor="b">
            <a:normAutofit/>
          </a:bodyPr>
          <a:lstStyle>
            <a:lvl1pPr algn="l">
              <a:defRPr sz="7200">
                <a:solidFill>
                  <a:schemeClr val="tx1"/>
                </a:solidFill>
              </a:defRPr>
            </a:lvl1pPr>
          </a:lstStyle>
          <a:p>
            <a:r>
              <a:rPr lang="en-US" dirty="0"/>
              <a:t>Click to edit Master title style</a:t>
            </a:r>
          </a:p>
        </p:txBody>
      </p:sp>
      <p:sp>
        <p:nvSpPr>
          <p:cNvPr id="10" name="Text Placeholder 3">
            <a:extLst>
              <a:ext uri="{FF2B5EF4-FFF2-40B4-BE49-F238E27FC236}">
                <a16:creationId xmlns:a16="http://schemas.microsoft.com/office/drawing/2014/main" id="{19A41535-672B-07A5-157C-F99319796E0E}"/>
              </a:ext>
            </a:extLst>
          </p:cNvPr>
          <p:cNvSpPr>
            <a:spLocks noGrp="1"/>
          </p:cNvSpPr>
          <p:nvPr>
            <p:ph type="body" sz="quarter" idx="13"/>
          </p:nvPr>
        </p:nvSpPr>
        <p:spPr>
          <a:xfrm>
            <a:off x="838199" y="1023730"/>
            <a:ext cx="4091609" cy="528845"/>
          </a:xfrm>
        </p:spPr>
        <p:txBody>
          <a:bodyPr>
            <a:noAutofit/>
          </a:bodyPr>
          <a:lstStyle>
            <a:lvl1pPr>
              <a:defRPr sz="1800" b="1" i="0">
                <a:solidFill>
                  <a:schemeClr val="tx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sp>
        <p:nvSpPr>
          <p:cNvPr id="12" name="Rectangle 11">
            <a:extLst>
              <a:ext uri="{FF2B5EF4-FFF2-40B4-BE49-F238E27FC236}">
                <a16:creationId xmlns:a16="http://schemas.microsoft.com/office/drawing/2014/main" id="{36837210-3D4F-EDF0-E7E6-1F62003A0D83}"/>
              </a:ext>
            </a:extLst>
          </p:cNvPr>
          <p:cNvSpPr/>
          <p:nvPr userDrawn="1"/>
        </p:nvSpPr>
        <p:spPr>
          <a:xfrm>
            <a:off x="3627783" y="5297557"/>
            <a:ext cx="1411356" cy="11231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F89673-7003-14F8-350B-D96B5736FE82}"/>
              </a:ext>
            </a:extLst>
          </p:cNvPr>
          <p:cNvSpPr txBox="1"/>
          <p:nvPr userDrawn="1"/>
        </p:nvSpPr>
        <p:spPr>
          <a:xfrm>
            <a:off x="727252" y="5307496"/>
            <a:ext cx="5274365" cy="830997"/>
          </a:xfrm>
          <a:prstGeom prst="rect">
            <a:avLst/>
          </a:prstGeom>
          <a:noFill/>
        </p:spPr>
        <p:txBody>
          <a:bodyPr wrap="square" rtlCol="0">
            <a:spAutoFit/>
          </a:bodyPr>
          <a:lstStyle/>
          <a:p>
            <a:r>
              <a:rPr lang="en-US" sz="2400" b="1" i="0" dirty="0">
                <a:latin typeface="Lato" panose="020F0502020204030203" pitchFamily="34" charset="77"/>
              </a:rPr>
              <a:t>Oregon Rural Practice-based</a:t>
            </a:r>
          </a:p>
          <a:p>
            <a:r>
              <a:rPr lang="en-US" sz="2400" b="1" i="0" dirty="0">
                <a:latin typeface="Lato" panose="020F0502020204030203" pitchFamily="34" charset="77"/>
              </a:rPr>
              <a:t>Research Network</a:t>
            </a:r>
          </a:p>
        </p:txBody>
      </p:sp>
    </p:spTree>
    <p:extLst>
      <p:ext uri="{BB962C8B-B14F-4D97-AF65-F5344CB8AC3E}">
        <p14:creationId xmlns:p14="http://schemas.microsoft.com/office/powerpoint/2010/main" val="27108265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589ECD-D3F8-4CE0-9190-4D70C3CD3627}"/>
              </a:ext>
            </a:extLst>
          </p:cNvPr>
          <p:cNvSpPr/>
          <p:nvPr userDrawn="1"/>
        </p:nvSpPr>
        <p:spPr>
          <a:xfrm>
            <a:off x="0" y="6831"/>
            <a:ext cx="12192000" cy="685116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EAAB1CA-395C-4180-76AF-1DC54899BEF2}"/>
              </a:ext>
            </a:extLst>
          </p:cNvPr>
          <p:cNvSpPr>
            <a:spLocks noGrp="1"/>
          </p:cNvSpPr>
          <p:nvPr>
            <p:ph type="ctrTitle"/>
          </p:nvPr>
        </p:nvSpPr>
        <p:spPr>
          <a:xfrm>
            <a:off x="838200" y="1786270"/>
            <a:ext cx="6966098" cy="2944756"/>
          </a:xfrm>
          <a:prstGeom prst="rect">
            <a:avLst/>
          </a:prstGeom>
        </p:spPr>
        <p:txBody>
          <a:bodyPr anchor="b">
            <a:normAutofit/>
          </a:bodyPr>
          <a:lstStyle>
            <a:lvl1pPr algn="l">
              <a:defRPr sz="7200">
                <a:solidFill>
                  <a:schemeClr val="bg1"/>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A3E45397-ACCA-F64E-AC7F-E493B8B649C0}"/>
              </a:ext>
            </a:extLst>
          </p:cNvPr>
          <p:cNvSpPr>
            <a:spLocks noGrp="1"/>
          </p:cNvSpPr>
          <p:nvPr>
            <p:ph type="body" sz="quarter" idx="13"/>
          </p:nvPr>
        </p:nvSpPr>
        <p:spPr>
          <a:xfrm>
            <a:off x="838199" y="1023730"/>
            <a:ext cx="4091609" cy="528845"/>
          </a:xfrm>
        </p:spPr>
        <p:txBody>
          <a:bodyPr>
            <a:noAutofit/>
          </a:bodyPr>
          <a:lstStyle>
            <a:lvl1pPr>
              <a:defRPr sz="1800" b="1" i="0">
                <a:solidFill>
                  <a:schemeClr val="bg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pic>
        <p:nvPicPr>
          <p:cNvPr id="2" name="Picture 1" descr="A black background with white text&#10;&#10;AI-generated content may be incorrect.">
            <a:extLst>
              <a:ext uri="{FF2B5EF4-FFF2-40B4-BE49-F238E27FC236}">
                <a16:creationId xmlns:a16="http://schemas.microsoft.com/office/drawing/2014/main" id="{A3ECF82B-6636-2DF7-7AC3-2167DE9AD8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526" y="5343639"/>
            <a:ext cx="5678557" cy="1166826"/>
          </a:xfrm>
          <a:prstGeom prst="rect">
            <a:avLst/>
          </a:prstGeom>
        </p:spPr>
      </p:pic>
    </p:spTree>
    <p:extLst>
      <p:ext uri="{BB962C8B-B14F-4D97-AF65-F5344CB8AC3E}">
        <p14:creationId xmlns:p14="http://schemas.microsoft.com/office/powerpoint/2010/main" val="3884289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Slide - Partner">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FF9FD-9F4F-4B7B-8994-8C3F4DBA4C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27522" y="1736725"/>
            <a:ext cx="5083712" cy="379368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1D6DD63C-326B-5B48-B5F7-AC721EE0888A}"/>
              </a:ext>
            </a:extLst>
          </p:cNvPr>
          <p:cNvCxnSpPr>
            <a:cxnSpLocks/>
          </p:cNvCxnSpPr>
          <p:nvPr/>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ABA2A3-C574-3741-8A0E-FC7605A4B07D}"/>
              </a:ext>
            </a:extLst>
          </p:cNvPr>
          <p:cNvSpPr/>
          <p:nvPr/>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B1AA27DF-EA0C-8C86-8AAC-B5BBF616E34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42450" y="596186"/>
            <a:ext cx="1986403" cy="844550"/>
          </a:xfrm>
          <a:prstGeom prst="rect">
            <a:avLst/>
          </a:prstGeom>
        </p:spPr>
      </p:pic>
    </p:spTree>
    <p:extLst>
      <p:ext uri="{BB962C8B-B14F-4D97-AF65-F5344CB8AC3E}">
        <p14:creationId xmlns:p14="http://schemas.microsoft.com/office/powerpoint/2010/main" val="2087895782"/>
      </p:ext>
    </p:extLst>
  </p:cSld>
  <p:clrMapOvr>
    <a:masterClrMapping/>
  </p:clrMapOvr>
  <p:hf hdr="0" ftr="0" dt="0"/>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589ECD-D3F8-4CE0-9190-4D70C3CD3627}"/>
              </a:ext>
            </a:extLst>
          </p:cNvPr>
          <p:cNvSpPr/>
          <p:nvPr userDrawn="1"/>
        </p:nvSpPr>
        <p:spPr>
          <a:xfrm>
            <a:off x="0" y="-2269"/>
            <a:ext cx="12192000" cy="685116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1E9EBDB-FE80-5268-3ED7-EBF761745D99}"/>
              </a:ext>
            </a:extLst>
          </p:cNvPr>
          <p:cNvSpPr>
            <a:spLocks noGrp="1"/>
          </p:cNvSpPr>
          <p:nvPr>
            <p:ph type="ctrTitle"/>
          </p:nvPr>
        </p:nvSpPr>
        <p:spPr>
          <a:xfrm>
            <a:off x="838200" y="1786270"/>
            <a:ext cx="6966098" cy="2944756"/>
          </a:xfrm>
          <a:prstGeom prst="rect">
            <a:avLst/>
          </a:prstGeom>
        </p:spPr>
        <p:txBody>
          <a:bodyPr anchor="b">
            <a:normAutofit/>
          </a:bodyPr>
          <a:lstStyle>
            <a:lvl1pPr algn="l">
              <a:defRPr sz="7200">
                <a:solidFill>
                  <a:schemeClr val="bg1"/>
                </a:solidFill>
              </a:defRPr>
            </a:lvl1pPr>
          </a:lstStyle>
          <a:p>
            <a:r>
              <a:rPr lang="en-US" dirty="0"/>
              <a:t>Click to edit Master title style</a:t>
            </a:r>
          </a:p>
        </p:txBody>
      </p:sp>
      <p:sp>
        <p:nvSpPr>
          <p:cNvPr id="11" name="Text Placeholder 3">
            <a:extLst>
              <a:ext uri="{FF2B5EF4-FFF2-40B4-BE49-F238E27FC236}">
                <a16:creationId xmlns:a16="http://schemas.microsoft.com/office/drawing/2014/main" id="{33A5673B-A006-FD9A-E90D-E3A9C208B585}"/>
              </a:ext>
            </a:extLst>
          </p:cNvPr>
          <p:cNvSpPr>
            <a:spLocks noGrp="1"/>
          </p:cNvSpPr>
          <p:nvPr>
            <p:ph type="body" sz="quarter" idx="13"/>
          </p:nvPr>
        </p:nvSpPr>
        <p:spPr>
          <a:xfrm>
            <a:off x="838199" y="1023730"/>
            <a:ext cx="4091609" cy="528845"/>
          </a:xfrm>
        </p:spPr>
        <p:txBody>
          <a:bodyPr>
            <a:noAutofit/>
          </a:bodyPr>
          <a:lstStyle>
            <a:lvl1pPr>
              <a:defRPr sz="1800" b="1" i="0">
                <a:solidFill>
                  <a:schemeClr val="bg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pic>
        <p:nvPicPr>
          <p:cNvPr id="7" name="Picture 6" descr="A black and white logo&#10;&#10;AI-generated content may be incorrect.">
            <a:extLst>
              <a:ext uri="{FF2B5EF4-FFF2-40B4-BE49-F238E27FC236}">
                <a16:creationId xmlns:a16="http://schemas.microsoft.com/office/drawing/2014/main" id="{D6F70D13-72A5-5D44-3C9D-39D6901493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4759" y="5348654"/>
            <a:ext cx="5698435" cy="1170911"/>
          </a:xfrm>
          <a:prstGeom prst="rect">
            <a:avLst/>
          </a:prstGeom>
        </p:spPr>
      </p:pic>
    </p:spTree>
    <p:extLst>
      <p:ext uri="{BB962C8B-B14F-4D97-AF65-F5344CB8AC3E}">
        <p14:creationId xmlns:p14="http://schemas.microsoft.com/office/powerpoint/2010/main" val="390646765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589ECD-D3F8-4CE0-9190-4D70C3CD3627}"/>
              </a:ext>
            </a:extLst>
          </p:cNvPr>
          <p:cNvSpPr/>
          <p:nvPr userDrawn="1"/>
        </p:nvSpPr>
        <p:spPr>
          <a:xfrm>
            <a:off x="0" y="3415"/>
            <a:ext cx="12192000" cy="685116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1E9EBDB-FE80-5268-3ED7-EBF761745D99}"/>
              </a:ext>
            </a:extLst>
          </p:cNvPr>
          <p:cNvSpPr>
            <a:spLocks noGrp="1"/>
          </p:cNvSpPr>
          <p:nvPr>
            <p:ph type="ctrTitle"/>
          </p:nvPr>
        </p:nvSpPr>
        <p:spPr>
          <a:xfrm>
            <a:off x="838200" y="1786270"/>
            <a:ext cx="6966098" cy="2944756"/>
          </a:xfrm>
          <a:prstGeom prst="rect">
            <a:avLst/>
          </a:prstGeom>
        </p:spPr>
        <p:txBody>
          <a:bodyPr anchor="b">
            <a:normAutofit/>
          </a:bodyPr>
          <a:lstStyle>
            <a:lvl1pPr algn="l">
              <a:defRPr sz="7200">
                <a:solidFill>
                  <a:schemeClr val="bg1"/>
                </a:solidFill>
              </a:defRPr>
            </a:lvl1pPr>
          </a:lstStyle>
          <a:p>
            <a:r>
              <a:rPr lang="en-US" dirty="0"/>
              <a:t>Click to edit Master title style</a:t>
            </a:r>
          </a:p>
        </p:txBody>
      </p:sp>
      <p:sp>
        <p:nvSpPr>
          <p:cNvPr id="11" name="Text Placeholder 3">
            <a:extLst>
              <a:ext uri="{FF2B5EF4-FFF2-40B4-BE49-F238E27FC236}">
                <a16:creationId xmlns:a16="http://schemas.microsoft.com/office/drawing/2014/main" id="{33A5673B-A006-FD9A-E90D-E3A9C208B585}"/>
              </a:ext>
            </a:extLst>
          </p:cNvPr>
          <p:cNvSpPr>
            <a:spLocks noGrp="1"/>
          </p:cNvSpPr>
          <p:nvPr>
            <p:ph type="body" sz="quarter" idx="13"/>
          </p:nvPr>
        </p:nvSpPr>
        <p:spPr>
          <a:xfrm>
            <a:off x="838199" y="1023730"/>
            <a:ext cx="4091609" cy="528845"/>
          </a:xfrm>
        </p:spPr>
        <p:txBody>
          <a:bodyPr>
            <a:noAutofit/>
          </a:bodyPr>
          <a:lstStyle>
            <a:lvl1pPr>
              <a:defRPr sz="1800" b="1" i="0">
                <a:solidFill>
                  <a:schemeClr val="bg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sp>
        <p:nvSpPr>
          <p:cNvPr id="12" name="TextBox 11">
            <a:extLst>
              <a:ext uri="{FF2B5EF4-FFF2-40B4-BE49-F238E27FC236}">
                <a16:creationId xmlns:a16="http://schemas.microsoft.com/office/drawing/2014/main" id="{6D1EC0D0-3797-16C0-C641-21B7496B5319}"/>
              </a:ext>
            </a:extLst>
          </p:cNvPr>
          <p:cNvSpPr txBox="1"/>
          <p:nvPr userDrawn="1"/>
        </p:nvSpPr>
        <p:spPr>
          <a:xfrm>
            <a:off x="727252" y="5307497"/>
            <a:ext cx="4301947" cy="830997"/>
          </a:xfrm>
          <a:prstGeom prst="rect">
            <a:avLst/>
          </a:prstGeom>
          <a:noFill/>
        </p:spPr>
        <p:txBody>
          <a:bodyPr wrap="square" rtlCol="0">
            <a:spAutoFit/>
          </a:bodyPr>
          <a:lstStyle/>
          <a:p>
            <a:r>
              <a:rPr lang="en-US" sz="2400" b="1" i="0" dirty="0">
                <a:solidFill>
                  <a:schemeClr val="bg1"/>
                </a:solidFill>
                <a:latin typeface="Lato" panose="020F0502020204030203" pitchFamily="34" charset="77"/>
              </a:rPr>
              <a:t>Oregon Rural Practice-based</a:t>
            </a:r>
          </a:p>
          <a:p>
            <a:r>
              <a:rPr lang="en-US" sz="2400" b="1" i="0" dirty="0">
                <a:solidFill>
                  <a:schemeClr val="bg1"/>
                </a:solidFill>
                <a:latin typeface="Lato" panose="020F0502020204030203" pitchFamily="34" charset="77"/>
              </a:rPr>
              <a:t>Research Network</a:t>
            </a:r>
          </a:p>
        </p:txBody>
      </p:sp>
    </p:spTree>
    <p:extLst>
      <p:ext uri="{BB962C8B-B14F-4D97-AF65-F5344CB8AC3E}">
        <p14:creationId xmlns:p14="http://schemas.microsoft.com/office/powerpoint/2010/main" val="386303352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10D59-01D6-218A-F905-B1B21A108774}"/>
              </a:ext>
            </a:extLst>
          </p:cNvPr>
          <p:cNvSpPr txBox="1"/>
          <p:nvPr userDrawn="1"/>
        </p:nvSpPr>
        <p:spPr>
          <a:xfrm>
            <a:off x="727252" y="5307496"/>
            <a:ext cx="5274365" cy="830997"/>
          </a:xfrm>
          <a:prstGeom prst="rect">
            <a:avLst/>
          </a:prstGeom>
          <a:noFill/>
        </p:spPr>
        <p:txBody>
          <a:bodyPr wrap="square" rtlCol="0">
            <a:spAutoFit/>
          </a:bodyPr>
          <a:lstStyle/>
          <a:p>
            <a:r>
              <a:rPr lang="en-US" sz="2400" b="1" i="0" dirty="0">
                <a:latin typeface="Lato" panose="020F0502020204030203" pitchFamily="34" charset="77"/>
              </a:rPr>
              <a:t>Oregon Rural Practice-based</a:t>
            </a:r>
          </a:p>
          <a:p>
            <a:r>
              <a:rPr lang="en-US" sz="2400" b="1" i="0" dirty="0">
                <a:latin typeface="Lato" panose="020F0502020204030203" pitchFamily="34" charset="77"/>
              </a:rPr>
              <a:t>Research Network</a:t>
            </a:r>
          </a:p>
        </p:txBody>
      </p:sp>
      <p:sp>
        <p:nvSpPr>
          <p:cNvPr id="5" name="Title 1">
            <a:extLst>
              <a:ext uri="{FF2B5EF4-FFF2-40B4-BE49-F238E27FC236}">
                <a16:creationId xmlns:a16="http://schemas.microsoft.com/office/drawing/2014/main" id="{0CCE1BC9-74EC-992D-649D-9726C9096DDE}"/>
              </a:ext>
            </a:extLst>
          </p:cNvPr>
          <p:cNvSpPr>
            <a:spLocks noGrp="1"/>
          </p:cNvSpPr>
          <p:nvPr>
            <p:ph type="ctrTitle"/>
          </p:nvPr>
        </p:nvSpPr>
        <p:spPr>
          <a:xfrm>
            <a:off x="838200" y="1786270"/>
            <a:ext cx="5542722" cy="2944756"/>
          </a:xfrm>
          <a:prstGeom prst="rect">
            <a:avLst/>
          </a:prstGeom>
        </p:spPr>
        <p:txBody>
          <a:bodyPr anchor="b">
            <a:normAutofit/>
          </a:bodyPr>
          <a:lstStyle>
            <a:lvl1pPr algn="l">
              <a:defRPr sz="7200">
                <a:solidFill>
                  <a:schemeClr val="tx1"/>
                </a:solidFill>
              </a:defRPr>
            </a:lvl1pPr>
          </a:lstStyle>
          <a:p>
            <a:r>
              <a:rPr lang="en-US" dirty="0"/>
              <a:t>Click to edit Master title style</a:t>
            </a:r>
          </a:p>
        </p:txBody>
      </p:sp>
      <p:sp>
        <p:nvSpPr>
          <p:cNvPr id="7" name="Text Placeholder 3">
            <a:extLst>
              <a:ext uri="{FF2B5EF4-FFF2-40B4-BE49-F238E27FC236}">
                <a16:creationId xmlns:a16="http://schemas.microsoft.com/office/drawing/2014/main" id="{8F5E14F4-DF19-FB98-C04A-4623263EC6A3}"/>
              </a:ext>
            </a:extLst>
          </p:cNvPr>
          <p:cNvSpPr>
            <a:spLocks noGrp="1"/>
          </p:cNvSpPr>
          <p:nvPr>
            <p:ph type="body" sz="quarter" idx="10"/>
          </p:nvPr>
        </p:nvSpPr>
        <p:spPr>
          <a:xfrm>
            <a:off x="838199" y="1023730"/>
            <a:ext cx="4091609" cy="528845"/>
          </a:xfrm>
        </p:spPr>
        <p:txBody>
          <a:bodyPr>
            <a:noAutofit/>
          </a:bodyPr>
          <a:lstStyle>
            <a:lvl1pPr>
              <a:defRPr sz="1800" b="1" i="0">
                <a:solidFill>
                  <a:schemeClr val="tx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pic>
        <p:nvPicPr>
          <p:cNvPr id="9" name="Picture 8" descr="A lake with mountains and trees&#10;&#10;AI-generated content may be incorrect.">
            <a:extLst>
              <a:ext uri="{FF2B5EF4-FFF2-40B4-BE49-F238E27FC236}">
                <a16:creationId xmlns:a16="http://schemas.microsoft.com/office/drawing/2014/main" id="{330093E8-4DA2-BB47-E3FA-ADA7562F22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2365" y="0"/>
            <a:ext cx="4899635" cy="6858000"/>
          </a:xfrm>
          <a:prstGeom prst="rect">
            <a:avLst/>
          </a:prstGeom>
        </p:spPr>
      </p:pic>
    </p:spTree>
    <p:extLst>
      <p:ext uri="{BB962C8B-B14F-4D97-AF65-F5344CB8AC3E}">
        <p14:creationId xmlns:p14="http://schemas.microsoft.com/office/powerpoint/2010/main" val="414922400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CE1BC9-74EC-992D-649D-9726C9096DDE}"/>
              </a:ext>
            </a:extLst>
          </p:cNvPr>
          <p:cNvSpPr>
            <a:spLocks noGrp="1"/>
          </p:cNvSpPr>
          <p:nvPr>
            <p:ph type="ctrTitle"/>
          </p:nvPr>
        </p:nvSpPr>
        <p:spPr>
          <a:xfrm>
            <a:off x="838200" y="1786270"/>
            <a:ext cx="5542722" cy="2944756"/>
          </a:xfrm>
          <a:prstGeom prst="rect">
            <a:avLst/>
          </a:prstGeom>
        </p:spPr>
        <p:txBody>
          <a:bodyPr anchor="b">
            <a:normAutofit/>
          </a:bodyPr>
          <a:lstStyle>
            <a:lvl1pPr algn="l">
              <a:defRPr sz="7200">
                <a:solidFill>
                  <a:schemeClr val="tx1"/>
                </a:solidFill>
              </a:defRPr>
            </a:lvl1pPr>
          </a:lstStyle>
          <a:p>
            <a:r>
              <a:rPr lang="en-US" dirty="0"/>
              <a:t>Click to edit Master title style</a:t>
            </a:r>
          </a:p>
        </p:txBody>
      </p:sp>
      <p:sp>
        <p:nvSpPr>
          <p:cNvPr id="7" name="Text Placeholder 3">
            <a:extLst>
              <a:ext uri="{FF2B5EF4-FFF2-40B4-BE49-F238E27FC236}">
                <a16:creationId xmlns:a16="http://schemas.microsoft.com/office/drawing/2014/main" id="{8F5E14F4-DF19-FB98-C04A-4623263EC6A3}"/>
              </a:ext>
            </a:extLst>
          </p:cNvPr>
          <p:cNvSpPr>
            <a:spLocks noGrp="1"/>
          </p:cNvSpPr>
          <p:nvPr>
            <p:ph type="body" sz="quarter" idx="10"/>
          </p:nvPr>
        </p:nvSpPr>
        <p:spPr>
          <a:xfrm>
            <a:off x="838199" y="1023730"/>
            <a:ext cx="4091609" cy="528845"/>
          </a:xfrm>
        </p:spPr>
        <p:txBody>
          <a:bodyPr>
            <a:noAutofit/>
          </a:bodyPr>
          <a:lstStyle>
            <a:lvl1pPr>
              <a:defRPr sz="1800" b="1" i="0">
                <a:solidFill>
                  <a:schemeClr val="tx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pic>
        <p:nvPicPr>
          <p:cNvPr id="4" name="Picture 3" descr="A lake with mountains and trees&#10;&#10;AI-generated content may be incorrect.">
            <a:extLst>
              <a:ext uri="{FF2B5EF4-FFF2-40B4-BE49-F238E27FC236}">
                <a16:creationId xmlns:a16="http://schemas.microsoft.com/office/drawing/2014/main" id="{18340B61-9E26-2806-CC22-884BC57217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2365" y="0"/>
            <a:ext cx="4899635" cy="6858000"/>
          </a:xfrm>
          <a:prstGeom prst="rect">
            <a:avLst/>
          </a:prstGeom>
        </p:spPr>
      </p:pic>
      <p:pic>
        <p:nvPicPr>
          <p:cNvPr id="3" name="Picture 2" descr="A blue and white text on a black background&#10;&#10;AI-generated content may be incorrect.">
            <a:extLst>
              <a:ext uri="{FF2B5EF4-FFF2-40B4-BE49-F238E27FC236}">
                <a16:creationId xmlns:a16="http://schemas.microsoft.com/office/drawing/2014/main" id="{5D1DF3DF-EB1C-A719-BCF6-D94ADE7178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3218" y="5380172"/>
            <a:ext cx="5698436" cy="1170912"/>
          </a:xfrm>
          <a:prstGeom prst="rect">
            <a:avLst/>
          </a:prstGeom>
        </p:spPr>
      </p:pic>
    </p:spTree>
    <p:extLst>
      <p:ext uri="{BB962C8B-B14F-4D97-AF65-F5344CB8AC3E}">
        <p14:creationId xmlns:p14="http://schemas.microsoft.com/office/powerpoint/2010/main" val="76898285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CE1BC9-74EC-992D-649D-9726C9096DDE}"/>
              </a:ext>
            </a:extLst>
          </p:cNvPr>
          <p:cNvSpPr>
            <a:spLocks noGrp="1"/>
          </p:cNvSpPr>
          <p:nvPr>
            <p:ph type="ctrTitle"/>
          </p:nvPr>
        </p:nvSpPr>
        <p:spPr>
          <a:xfrm>
            <a:off x="838200" y="1786270"/>
            <a:ext cx="5542722" cy="2944756"/>
          </a:xfrm>
          <a:prstGeom prst="rect">
            <a:avLst/>
          </a:prstGeom>
        </p:spPr>
        <p:txBody>
          <a:bodyPr anchor="b">
            <a:normAutofit/>
          </a:bodyPr>
          <a:lstStyle>
            <a:lvl1pPr algn="l">
              <a:defRPr sz="7200">
                <a:solidFill>
                  <a:schemeClr val="tx1"/>
                </a:solidFill>
              </a:defRPr>
            </a:lvl1pPr>
          </a:lstStyle>
          <a:p>
            <a:r>
              <a:rPr lang="en-US" dirty="0"/>
              <a:t>Click to edit Master title style</a:t>
            </a:r>
          </a:p>
        </p:txBody>
      </p:sp>
      <p:sp>
        <p:nvSpPr>
          <p:cNvPr id="7" name="Text Placeholder 3">
            <a:extLst>
              <a:ext uri="{FF2B5EF4-FFF2-40B4-BE49-F238E27FC236}">
                <a16:creationId xmlns:a16="http://schemas.microsoft.com/office/drawing/2014/main" id="{8F5E14F4-DF19-FB98-C04A-4623263EC6A3}"/>
              </a:ext>
            </a:extLst>
          </p:cNvPr>
          <p:cNvSpPr>
            <a:spLocks noGrp="1"/>
          </p:cNvSpPr>
          <p:nvPr>
            <p:ph type="body" sz="quarter" idx="10"/>
          </p:nvPr>
        </p:nvSpPr>
        <p:spPr>
          <a:xfrm>
            <a:off x="838199" y="1023730"/>
            <a:ext cx="4091609" cy="528845"/>
          </a:xfrm>
        </p:spPr>
        <p:txBody>
          <a:bodyPr>
            <a:noAutofit/>
          </a:bodyPr>
          <a:lstStyle>
            <a:lvl1pPr>
              <a:defRPr sz="1800" b="1" i="0">
                <a:solidFill>
                  <a:schemeClr val="tx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sp>
        <p:nvSpPr>
          <p:cNvPr id="6" name="Rectangle 5">
            <a:extLst>
              <a:ext uri="{FF2B5EF4-FFF2-40B4-BE49-F238E27FC236}">
                <a16:creationId xmlns:a16="http://schemas.microsoft.com/office/drawing/2014/main" id="{76F3159F-90CA-5B24-4792-B46BA97AEE4A}"/>
              </a:ext>
            </a:extLst>
          </p:cNvPr>
          <p:cNvSpPr/>
          <p:nvPr userDrawn="1"/>
        </p:nvSpPr>
        <p:spPr>
          <a:xfrm>
            <a:off x="3627783" y="5297557"/>
            <a:ext cx="1411356" cy="11231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ake with mountains and trees&#10;&#10;AI-generated content may be incorrect.">
            <a:extLst>
              <a:ext uri="{FF2B5EF4-FFF2-40B4-BE49-F238E27FC236}">
                <a16:creationId xmlns:a16="http://schemas.microsoft.com/office/drawing/2014/main" id="{B4BDD057-489F-06B5-0459-1A7135F042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2365" y="0"/>
            <a:ext cx="4899635" cy="6858000"/>
          </a:xfrm>
          <a:prstGeom prst="rect">
            <a:avLst/>
          </a:prstGeom>
        </p:spPr>
      </p:pic>
      <p:pic>
        <p:nvPicPr>
          <p:cNvPr id="3" name="Picture 2" descr="A blue and black logo&#10;&#10;AI-generated content may be incorrect.">
            <a:extLst>
              <a:ext uri="{FF2B5EF4-FFF2-40B4-BE49-F238E27FC236}">
                <a16:creationId xmlns:a16="http://schemas.microsoft.com/office/drawing/2014/main" id="{18F818B2-2640-B6DA-AE37-17CC17442A6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238" y="5348139"/>
            <a:ext cx="5714845" cy="1174283"/>
          </a:xfrm>
          <a:prstGeom prst="rect">
            <a:avLst/>
          </a:prstGeom>
        </p:spPr>
      </p:pic>
    </p:spTree>
    <p:extLst>
      <p:ext uri="{BB962C8B-B14F-4D97-AF65-F5344CB8AC3E}">
        <p14:creationId xmlns:p14="http://schemas.microsoft.com/office/powerpoint/2010/main" val="44124892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8565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F7B46C-0030-D060-F83E-41EB158AFEF9}"/>
              </a:ext>
            </a:extLst>
          </p:cNvPr>
          <p:cNvSpPr/>
          <p:nvPr userDrawn="1"/>
        </p:nvSpPr>
        <p:spPr>
          <a:xfrm>
            <a:off x="0" y="0"/>
            <a:ext cx="12192000" cy="6858000"/>
          </a:xfrm>
          <a:prstGeom prst="rect">
            <a:avLst/>
          </a:prstGeom>
          <a:solidFill>
            <a:srgbClr val="1024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0EC970C2-9998-A8D4-FE5B-DCE42A509A21}"/>
              </a:ext>
            </a:extLst>
          </p:cNvPr>
          <p:cNvSpPr>
            <a:spLocks noGrp="1"/>
          </p:cNvSpPr>
          <p:nvPr>
            <p:ph type="ctrTitle"/>
          </p:nvPr>
        </p:nvSpPr>
        <p:spPr>
          <a:xfrm>
            <a:off x="838200" y="1786749"/>
            <a:ext cx="6966098" cy="2944756"/>
          </a:xfrm>
          <a:prstGeom prst="rect">
            <a:avLst/>
          </a:prstGeom>
        </p:spPr>
        <p:txBody>
          <a:bodyPr anchor="b">
            <a:normAutofit/>
          </a:bodyPr>
          <a:lstStyle>
            <a:lvl1pPr algn="l">
              <a:defRPr sz="7200">
                <a:solidFill>
                  <a:schemeClr val="bg1"/>
                </a:solidFill>
              </a:defRPr>
            </a:lvl1pPr>
          </a:lstStyle>
          <a:p>
            <a:r>
              <a:rPr lang="en-US" dirty="0"/>
              <a:t>Click to edit Master title style</a:t>
            </a:r>
          </a:p>
        </p:txBody>
      </p:sp>
      <p:sp>
        <p:nvSpPr>
          <p:cNvPr id="8" name="Text Placeholder 3">
            <a:extLst>
              <a:ext uri="{FF2B5EF4-FFF2-40B4-BE49-F238E27FC236}">
                <a16:creationId xmlns:a16="http://schemas.microsoft.com/office/drawing/2014/main" id="{E5039106-3D0A-C63F-C072-1900C48E8F9B}"/>
              </a:ext>
            </a:extLst>
          </p:cNvPr>
          <p:cNvSpPr>
            <a:spLocks noGrp="1"/>
          </p:cNvSpPr>
          <p:nvPr>
            <p:ph type="body" sz="quarter" idx="10"/>
          </p:nvPr>
        </p:nvSpPr>
        <p:spPr>
          <a:xfrm>
            <a:off x="838199" y="1024209"/>
            <a:ext cx="4091609" cy="528845"/>
          </a:xfrm>
        </p:spPr>
        <p:txBody>
          <a:bodyPr>
            <a:noAutofit/>
          </a:bodyPr>
          <a:lstStyle>
            <a:lvl1pPr>
              <a:defRPr sz="1800" b="1" i="0">
                <a:solidFill>
                  <a:schemeClr val="bg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sp>
        <p:nvSpPr>
          <p:cNvPr id="9" name="TextBox 8">
            <a:extLst>
              <a:ext uri="{FF2B5EF4-FFF2-40B4-BE49-F238E27FC236}">
                <a16:creationId xmlns:a16="http://schemas.microsoft.com/office/drawing/2014/main" id="{CDFA4DC1-7A23-19D7-C218-0BF760E1866D}"/>
              </a:ext>
            </a:extLst>
          </p:cNvPr>
          <p:cNvSpPr txBox="1"/>
          <p:nvPr userDrawn="1"/>
        </p:nvSpPr>
        <p:spPr>
          <a:xfrm>
            <a:off x="727252" y="5307497"/>
            <a:ext cx="4301947" cy="830997"/>
          </a:xfrm>
          <a:prstGeom prst="rect">
            <a:avLst/>
          </a:prstGeom>
          <a:noFill/>
        </p:spPr>
        <p:txBody>
          <a:bodyPr wrap="square" rtlCol="0">
            <a:spAutoFit/>
          </a:bodyPr>
          <a:lstStyle/>
          <a:p>
            <a:r>
              <a:rPr lang="en-US" sz="2400" b="1" i="0" dirty="0">
                <a:solidFill>
                  <a:schemeClr val="bg1"/>
                </a:solidFill>
                <a:latin typeface="Lato" panose="020F0502020204030203" pitchFamily="34" charset="77"/>
              </a:rPr>
              <a:t>Oregon Rural Practice-based</a:t>
            </a:r>
          </a:p>
          <a:p>
            <a:r>
              <a:rPr lang="en-US" sz="2400" b="1" i="0" dirty="0">
                <a:solidFill>
                  <a:schemeClr val="bg1"/>
                </a:solidFill>
                <a:latin typeface="Lato" panose="020F0502020204030203" pitchFamily="34" charset="77"/>
              </a:rPr>
              <a:t>Research Network</a:t>
            </a:r>
          </a:p>
        </p:txBody>
      </p:sp>
    </p:spTree>
    <p:extLst>
      <p:ext uri="{BB962C8B-B14F-4D97-AF65-F5344CB8AC3E}">
        <p14:creationId xmlns:p14="http://schemas.microsoft.com/office/powerpoint/2010/main" val="7113062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F7B46C-0030-D060-F83E-41EB158AFEF9}"/>
              </a:ext>
            </a:extLst>
          </p:cNvPr>
          <p:cNvSpPr/>
          <p:nvPr userDrawn="1"/>
        </p:nvSpPr>
        <p:spPr>
          <a:xfrm>
            <a:off x="0" y="0"/>
            <a:ext cx="12192000" cy="6858000"/>
          </a:xfrm>
          <a:prstGeom prst="rect">
            <a:avLst/>
          </a:prstGeom>
          <a:solidFill>
            <a:srgbClr val="1024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CA19888-7709-F156-4C2F-F8B7873A2482}"/>
              </a:ext>
            </a:extLst>
          </p:cNvPr>
          <p:cNvSpPr>
            <a:spLocks noGrp="1"/>
          </p:cNvSpPr>
          <p:nvPr>
            <p:ph type="ctrTitle"/>
          </p:nvPr>
        </p:nvSpPr>
        <p:spPr>
          <a:xfrm>
            <a:off x="838200" y="1786749"/>
            <a:ext cx="6966098" cy="2944756"/>
          </a:xfrm>
          <a:prstGeom prst="rect">
            <a:avLst/>
          </a:prstGeom>
        </p:spPr>
        <p:txBody>
          <a:bodyPr anchor="b">
            <a:normAutofit/>
          </a:bodyPr>
          <a:lstStyle>
            <a:lvl1pPr algn="l">
              <a:defRPr sz="7200">
                <a:solidFill>
                  <a:schemeClr val="bg1"/>
                </a:solidFill>
              </a:defRPr>
            </a:lvl1pPr>
          </a:lstStyle>
          <a:p>
            <a:r>
              <a:rPr lang="en-US" dirty="0"/>
              <a:t>Click to edit Master title style</a:t>
            </a:r>
          </a:p>
        </p:txBody>
      </p:sp>
      <p:sp>
        <p:nvSpPr>
          <p:cNvPr id="8" name="Text Placeholder 3">
            <a:extLst>
              <a:ext uri="{FF2B5EF4-FFF2-40B4-BE49-F238E27FC236}">
                <a16:creationId xmlns:a16="http://schemas.microsoft.com/office/drawing/2014/main" id="{FA48BE6D-70DF-0D4C-1E5D-EA228D44EA46}"/>
              </a:ext>
            </a:extLst>
          </p:cNvPr>
          <p:cNvSpPr>
            <a:spLocks noGrp="1"/>
          </p:cNvSpPr>
          <p:nvPr>
            <p:ph type="body" sz="quarter" idx="10"/>
          </p:nvPr>
        </p:nvSpPr>
        <p:spPr>
          <a:xfrm>
            <a:off x="838199" y="1024209"/>
            <a:ext cx="4091609" cy="528845"/>
          </a:xfrm>
        </p:spPr>
        <p:txBody>
          <a:bodyPr>
            <a:noAutofit/>
          </a:bodyPr>
          <a:lstStyle>
            <a:lvl1pPr>
              <a:defRPr sz="1800" b="1" i="0">
                <a:solidFill>
                  <a:schemeClr val="bg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pic>
        <p:nvPicPr>
          <p:cNvPr id="2" name="Picture 1" descr="A black and white logo&#10;&#10;AI-generated content may be incorrect.">
            <a:extLst>
              <a:ext uri="{FF2B5EF4-FFF2-40B4-BE49-F238E27FC236}">
                <a16:creationId xmlns:a16="http://schemas.microsoft.com/office/drawing/2014/main" id="{B9E1D3DD-E348-0E16-E199-01A7C93286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4759" y="5348654"/>
            <a:ext cx="5698435" cy="1170911"/>
          </a:xfrm>
          <a:prstGeom prst="rect">
            <a:avLst/>
          </a:prstGeom>
        </p:spPr>
      </p:pic>
    </p:spTree>
    <p:extLst>
      <p:ext uri="{BB962C8B-B14F-4D97-AF65-F5344CB8AC3E}">
        <p14:creationId xmlns:p14="http://schemas.microsoft.com/office/powerpoint/2010/main" val="23482072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F7B46C-0030-D060-F83E-41EB158AFEF9}"/>
              </a:ext>
            </a:extLst>
          </p:cNvPr>
          <p:cNvSpPr/>
          <p:nvPr userDrawn="1"/>
        </p:nvSpPr>
        <p:spPr>
          <a:xfrm>
            <a:off x="0" y="0"/>
            <a:ext cx="12192000" cy="6858000"/>
          </a:xfrm>
          <a:prstGeom prst="rect">
            <a:avLst/>
          </a:prstGeom>
          <a:solidFill>
            <a:srgbClr val="1024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CA19888-7709-F156-4C2F-F8B7873A2482}"/>
              </a:ext>
            </a:extLst>
          </p:cNvPr>
          <p:cNvSpPr>
            <a:spLocks noGrp="1"/>
          </p:cNvSpPr>
          <p:nvPr>
            <p:ph type="ctrTitle"/>
          </p:nvPr>
        </p:nvSpPr>
        <p:spPr>
          <a:xfrm>
            <a:off x="838200" y="1786749"/>
            <a:ext cx="6966098" cy="2944756"/>
          </a:xfrm>
          <a:prstGeom prst="rect">
            <a:avLst/>
          </a:prstGeom>
        </p:spPr>
        <p:txBody>
          <a:bodyPr anchor="b">
            <a:normAutofit/>
          </a:bodyPr>
          <a:lstStyle>
            <a:lvl1pPr algn="l">
              <a:defRPr sz="7200">
                <a:solidFill>
                  <a:schemeClr val="bg1"/>
                </a:solidFill>
              </a:defRPr>
            </a:lvl1pPr>
          </a:lstStyle>
          <a:p>
            <a:r>
              <a:rPr lang="en-US" dirty="0"/>
              <a:t>Click to edit Master title style</a:t>
            </a:r>
          </a:p>
        </p:txBody>
      </p:sp>
      <p:sp>
        <p:nvSpPr>
          <p:cNvPr id="8" name="Text Placeholder 3">
            <a:extLst>
              <a:ext uri="{FF2B5EF4-FFF2-40B4-BE49-F238E27FC236}">
                <a16:creationId xmlns:a16="http://schemas.microsoft.com/office/drawing/2014/main" id="{FA48BE6D-70DF-0D4C-1E5D-EA228D44EA46}"/>
              </a:ext>
            </a:extLst>
          </p:cNvPr>
          <p:cNvSpPr>
            <a:spLocks noGrp="1"/>
          </p:cNvSpPr>
          <p:nvPr>
            <p:ph type="body" sz="quarter" idx="10"/>
          </p:nvPr>
        </p:nvSpPr>
        <p:spPr>
          <a:xfrm>
            <a:off x="838199" y="1024209"/>
            <a:ext cx="4091609" cy="528845"/>
          </a:xfrm>
        </p:spPr>
        <p:txBody>
          <a:bodyPr>
            <a:noAutofit/>
          </a:bodyPr>
          <a:lstStyle>
            <a:lvl1pPr>
              <a:defRPr sz="1800" b="1" i="0">
                <a:solidFill>
                  <a:schemeClr val="bg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sp>
        <p:nvSpPr>
          <p:cNvPr id="2" name="Rectangle 1">
            <a:extLst>
              <a:ext uri="{FF2B5EF4-FFF2-40B4-BE49-F238E27FC236}">
                <a16:creationId xmlns:a16="http://schemas.microsoft.com/office/drawing/2014/main" id="{8A259CAE-2648-1CA3-BD49-B58C4C7EC861}"/>
              </a:ext>
            </a:extLst>
          </p:cNvPr>
          <p:cNvSpPr/>
          <p:nvPr userDrawn="1"/>
        </p:nvSpPr>
        <p:spPr>
          <a:xfrm>
            <a:off x="3389243" y="5396948"/>
            <a:ext cx="1331844" cy="990612"/>
          </a:xfrm>
          <a:prstGeom prst="rect">
            <a:avLst/>
          </a:prstGeom>
          <a:solidFill>
            <a:srgbClr val="1024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background with white text&#10;&#10;AI-generated content may be incorrect.">
            <a:extLst>
              <a:ext uri="{FF2B5EF4-FFF2-40B4-BE49-F238E27FC236}">
                <a16:creationId xmlns:a16="http://schemas.microsoft.com/office/drawing/2014/main" id="{F11BB089-2442-D654-632D-784E67F767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526" y="5343639"/>
            <a:ext cx="5678557" cy="1166826"/>
          </a:xfrm>
          <a:prstGeom prst="rect">
            <a:avLst/>
          </a:prstGeom>
        </p:spPr>
      </p:pic>
    </p:spTree>
    <p:extLst>
      <p:ext uri="{BB962C8B-B14F-4D97-AF65-F5344CB8AC3E}">
        <p14:creationId xmlns:p14="http://schemas.microsoft.com/office/powerpoint/2010/main" val="18540415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C91F2C7-32BF-EC82-BF9D-2A5A0691C665}"/>
              </a:ext>
            </a:extLst>
          </p:cNvPr>
          <p:cNvSpPr/>
          <p:nvPr userDrawn="1"/>
        </p:nvSpPr>
        <p:spPr>
          <a:xfrm>
            <a:off x="0" y="0"/>
            <a:ext cx="12192000" cy="6858000"/>
          </a:xfrm>
          <a:prstGeom prst="rect">
            <a:avLst/>
          </a:prstGeom>
          <a:solidFill>
            <a:srgbClr val="1024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E510771-81A4-DA51-76E4-DEFCD7D3440D}"/>
              </a:ext>
            </a:extLst>
          </p:cNvPr>
          <p:cNvSpPr>
            <a:spLocks noGrp="1"/>
          </p:cNvSpPr>
          <p:nvPr>
            <p:ph type="ctrTitle"/>
          </p:nvPr>
        </p:nvSpPr>
        <p:spPr>
          <a:xfrm>
            <a:off x="838200" y="1786270"/>
            <a:ext cx="6966098" cy="2944756"/>
          </a:xfrm>
          <a:prstGeom prst="rect">
            <a:avLst/>
          </a:prstGeom>
        </p:spPr>
        <p:txBody>
          <a:bodyPr anchor="b">
            <a:normAutofit/>
          </a:bodyPr>
          <a:lstStyle>
            <a:lvl1pPr algn="l">
              <a:defRPr sz="7200">
                <a:solidFill>
                  <a:schemeClr val="bg1"/>
                </a:solidFill>
              </a:defRPr>
            </a:lvl1pPr>
          </a:lstStyle>
          <a:p>
            <a:r>
              <a:rPr lang="en-US" dirty="0"/>
              <a:t>Click to edit Master title style</a:t>
            </a:r>
          </a:p>
        </p:txBody>
      </p:sp>
      <p:sp>
        <p:nvSpPr>
          <p:cNvPr id="7" name="Text Placeholder 3">
            <a:extLst>
              <a:ext uri="{FF2B5EF4-FFF2-40B4-BE49-F238E27FC236}">
                <a16:creationId xmlns:a16="http://schemas.microsoft.com/office/drawing/2014/main" id="{4AF6223B-429A-97AD-CA10-7C0EF3F97A28}"/>
              </a:ext>
            </a:extLst>
          </p:cNvPr>
          <p:cNvSpPr>
            <a:spLocks noGrp="1"/>
          </p:cNvSpPr>
          <p:nvPr>
            <p:ph type="body" sz="quarter" idx="10"/>
          </p:nvPr>
        </p:nvSpPr>
        <p:spPr>
          <a:xfrm>
            <a:off x="838199" y="1023730"/>
            <a:ext cx="4091609" cy="528845"/>
          </a:xfrm>
        </p:spPr>
        <p:txBody>
          <a:bodyPr>
            <a:noAutofit/>
          </a:bodyPr>
          <a:lstStyle>
            <a:lvl1pPr>
              <a:defRPr sz="1800" b="1" i="0">
                <a:solidFill>
                  <a:schemeClr val="bg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sp>
        <p:nvSpPr>
          <p:cNvPr id="11" name="TextBox 10">
            <a:extLst>
              <a:ext uri="{FF2B5EF4-FFF2-40B4-BE49-F238E27FC236}">
                <a16:creationId xmlns:a16="http://schemas.microsoft.com/office/drawing/2014/main" id="{92543F12-D751-A047-AEB5-14DECAEC12FB}"/>
              </a:ext>
            </a:extLst>
          </p:cNvPr>
          <p:cNvSpPr txBox="1"/>
          <p:nvPr userDrawn="1"/>
        </p:nvSpPr>
        <p:spPr>
          <a:xfrm>
            <a:off x="727252" y="5307496"/>
            <a:ext cx="5274365" cy="830997"/>
          </a:xfrm>
          <a:prstGeom prst="rect">
            <a:avLst/>
          </a:prstGeom>
          <a:noFill/>
        </p:spPr>
        <p:txBody>
          <a:bodyPr wrap="square" rtlCol="0">
            <a:spAutoFit/>
          </a:bodyPr>
          <a:lstStyle/>
          <a:p>
            <a:r>
              <a:rPr lang="en-US" sz="2400" b="1" i="0" dirty="0">
                <a:solidFill>
                  <a:schemeClr val="bg1"/>
                </a:solidFill>
                <a:latin typeface="Lato" panose="020F0502020204030203" pitchFamily="34" charset="77"/>
              </a:rPr>
              <a:t>Oregon Rural Practice-based</a:t>
            </a:r>
          </a:p>
          <a:p>
            <a:r>
              <a:rPr lang="en-US" sz="2400" b="1" i="0" dirty="0">
                <a:solidFill>
                  <a:schemeClr val="bg1"/>
                </a:solidFill>
                <a:latin typeface="Lato" panose="020F0502020204030203" pitchFamily="34" charset="77"/>
              </a:rPr>
              <a:t>Research Network</a:t>
            </a:r>
          </a:p>
        </p:txBody>
      </p:sp>
      <p:sp>
        <p:nvSpPr>
          <p:cNvPr id="13" name="Rectangle 12">
            <a:extLst>
              <a:ext uri="{FF2B5EF4-FFF2-40B4-BE49-F238E27FC236}">
                <a16:creationId xmlns:a16="http://schemas.microsoft.com/office/drawing/2014/main" id="{C0B38E10-6777-A92C-E00B-08D4B7FD73CD}"/>
              </a:ext>
            </a:extLst>
          </p:cNvPr>
          <p:cNvSpPr/>
          <p:nvPr userDrawn="1"/>
        </p:nvSpPr>
        <p:spPr>
          <a:xfrm>
            <a:off x="0" y="0"/>
            <a:ext cx="12192000" cy="815009"/>
          </a:xfrm>
          <a:prstGeom prst="rect">
            <a:avLst/>
          </a:prstGeom>
          <a:solidFill>
            <a:srgbClr val="E9B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529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Title Slide - Partner">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FF9FD-9F4F-4B7B-8994-8C3F4DBA4C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4757" y="715641"/>
            <a:ext cx="7084392" cy="52866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3ABA2A3-C574-3741-8A0E-FC7605A4B07D}"/>
              </a:ext>
            </a:extLst>
          </p:cNvPr>
          <p:cNvSpPr/>
          <p:nvPr/>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3855867910"/>
      </p:ext>
    </p:extLst>
  </p:cSld>
  <p:clrMapOvr>
    <a:masterClrMapping/>
  </p:clrMapOvr>
  <p:hf hdr="0" ftr="0" dt="0"/>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C91F2C7-32BF-EC82-BF9D-2A5A0691C665}"/>
              </a:ext>
            </a:extLst>
          </p:cNvPr>
          <p:cNvSpPr/>
          <p:nvPr userDrawn="1"/>
        </p:nvSpPr>
        <p:spPr>
          <a:xfrm>
            <a:off x="0" y="-9649"/>
            <a:ext cx="12192000" cy="6858000"/>
          </a:xfrm>
          <a:prstGeom prst="rect">
            <a:avLst/>
          </a:prstGeom>
          <a:solidFill>
            <a:srgbClr val="1024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E510771-81A4-DA51-76E4-DEFCD7D3440D}"/>
              </a:ext>
            </a:extLst>
          </p:cNvPr>
          <p:cNvSpPr>
            <a:spLocks noGrp="1"/>
          </p:cNvSpPr>
          <p:nvPr>
            <p:ph type="ctrTitle"/>
          </p:nvPr>
        </p:nvSpPr>
        <p:spPr>
          <a:xfrm>
            <a:off x="838200" y="1786270"/>
            <a:ext cx="6966098" cy="2944756"/>
          </a:xfrm>
          <a:prstGeom prst="rect">
            <a:avLst/>
          </a:prstGeom>
        </p:spPr>
        <p:txBody>
          <a:bodyPr anchor="b">
            <a:normAutofit/>
          </a:bodyPr>
          <a:lstStyle>
            <a:lvl1pPr algn="l">
              <a:defRPr sz="7200">
                <a:solidFill>
                  <a:schemeClr val="bg1"/>
                </a:solidFill>
              </a:defRPr>
            </a:lvl1pPr>
          </a:lstStyle>
          <a:p>
            <a:r>
              <a:rPr lang="en-US" dirty="0"/>
              <a:t>Click to edit Master title style</a:t>
            </a:r>
          </a:p>
        </p:txBody>
      </p:sp>
      <p:sp>
        <p:nvSpPr>
          <p:cNvPr id="7" name="Text Placeholder 3">
            <a:extLst>
              <a:ext uri="{FF2B5EF4-FFF2-40B4-BE49-F238E27FC236}">
                <a16:creationId xmlns:a16="http://schemas.microsoft.com/office/drawing/2014/main" id="{4AF6223B-429A-97AD-CA10-7C0EF3F97A28}"/>
              </a:ext>
            </a:extLst>
          </p:cNvPr>
          <p:cNvSpPr>
            <a:spLocks noGrp="1"/>
          </p:cNvSpPr>
          <p:nvPr>
            <p:ph type="body" sz="quarter" idx="10"/>
          </p:nvPr>
        </p:nvSpPr>
        <p:spPr>
          <a:xfrm>
            <a:off x="838199" y="1023730"/>
            <a:ext cx="4091609" cy="528845"/>
          </a:xfrm>
        </p:spPr>
        <p:txBody>
          <a:bodyPr>
            <a:noAutofit/>
          </a:bodyPr>
          <a:lstStyle>
            <a:lvl1pPr>
              <a:defRPr sz="1800" b="1" i="0">
                <a:solidFill>
                  <a:schemeClr val="bg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sp>
        <p:nvSpPr>
          <p:cNvPr id="13" name="Rectangle 12">
            <a:extLst>
              <a:ext uri="{FF2B5EF4-FFF2-40B4-BE49-F238E27FC236}">
                <a16:creationId xmlns:a16="http://schemas.microsoft.com/office/drawing/2014/main" id="{C0B38E10-6777-A92C-E00B-08D4B7FD73CD}"/>
              </a:ext>
            </a:extLst>
          </p:cNvPr>
          <p:cNvSpPr/>
          <p:nvPr userDrawn="1"/>
        </p:nvSpPr>
        <p:spPr>
          <a:xfrm>
            <a:off x="0" y="-24974"/>
            <a:ext cx="12192000" cy="815009"/>
          </a:xfrm>
          <a:prstGeom prst="rect">
            <a:avLst/>
          </a:prstGeom>
          <a:solidFill>
            <a:srgbClr val="E9B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C1939E-350C-F507-CD2A-97DC7ED74572}"/>
              </a:ext>
            </a:extLst>
          </p:cNvPr>
          <p:cNvSpPr/>
          <p:nvPr userDrawn="1"/>
        </p:nvSpPr>
        <p:spPr>
          <a:xfrm>
            <a:off x="3389243" y="5396948"/>
            <a:ext cx="1331844" cy="990612"/>
          </a:xfrm>
          <a:prstGeom prst="rect">
            <a:avLst/>
          </a:prstGeom>
          <a:solidFill>
            <a:srgbClr val="1024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white text&#10;&#10;AI-generated content may be incorrect.">
            <a:extLst>
              <a:ext uri="{FF2B5EF4-FFF2-40B4-BE49-F238E27FC236}">
                <a16:creationId xmlns:a16="http://schemas.microsoft.com/office/drawing/2014/main" id="{E0B52B91-B34F-D666-9247-34F8AE7AA4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526" y="5343639"/>
            <a:ext cx="5678557" cy="1166826"/>
          </a:xfrm>
          <a:prstGeom prst="rect">
            <a:avLst/>
          </a:prstGeom>
        </p:spPr>
      </p:pic>
    </p:spTree>
    <p:extLst>
      <p:ext uri="{BB962C8B-B14F-4D97-AF65-F5344CB8AC3E}">
        <p14:creationId xmlns:p14="http://schemas.microsoft.com/office/powerpoint/2010/main" val="393261233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C91F2C7-32BF-EC82-BF9D-2A5A0691C665}"/>
              </a:ext>
            </a:extLst>
          </p:cNvPr>
          <p:cNvSpPr/>
          <p:nvPr userDrawn="1"/>
        </p:nvSpPr>
        <p:spPr>
          <a:xfrm>
            <a:off x="0" y="-9649"/>
            <a:ext cx="12192000" cy="6858000"/>
          </a:xfrm>
          <a:prstGeom prst="rect">
            <a:avLst/>
          </a:prstGeom>
          <a:solidFill>
            <a:srgbClr val="1024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E510771-81A4-DA51-76E4-DEFCD7D3440D}"/>
              </a:ext>
            </a:extLst>
          </p:cNvPr>
          <p:cNvSpPr>
            <a:spLocks noGrp="1"/>
          </p:cNvSpPr>
          <p:nvPr>
            <p:ph type="ctrTitle"/>
          </p:nvPr>
        </p:nvSpPr>
        <p:spPr>
          <a:xfrm>
            <a:off x="838200" y="1786270"/>
            <a:ext cx="6966098" cy="2944756"/>
          </a:xfrm>
          <a:prstGeom prst="rect">
            <a:avLst/>
          </a:prstGeom>
        </p:spPr>
        <p:txBody>
          <a:bodyPr anchor="b">
            <a:normAutofit/>
          </a:bodyPr>
          <a:lstStyle>
            <a:lvl1pPr algn="l">
              <a:defRPr sz="7200">
                <a:solidFill>
                  <a:schemeClr val="bg1"/>
                </a:solidFill>
              </a:defRPr>
            </a:lvl1pPr>
          </a:lstStyle>
          <a:p>
            <a:r>
              <a:rPr lang="en-US" dirty="0"/>
              <a:t>Click to edit Master title style</a:t>
            </a:r>
          </a:p>
        </p:txBody>
      </p:sp>
      <p:sp>
        <p:nvSpPr>
          <p:cNvPr id="7" name="Text Placeholder 3">
            <a:extLst>
              <a:ext uri="{FF2B5EF4-FFF2-40B4-BE49-F238E27FC236}">
                <a16:creationId xmlns:a16="http://schemas.microsoft.com/office/drawing/2014/main" id="{4AF6223B-429A-97AD-CA10-7C0EF3F97A28}"/>
              </a:ext>
            </a:extLst>
          </p:cNvPr>
          <p:cNvSpPr>
            <a:spLocks noGrp="1"/>
          </p:cNvSpPr>
          <p:nvPr>
            <p:ph type="body" sz="quarter" idx="10"/>
          </p:nvPr>
        </p:nvSpPr>
        <p:spPr>
          <a:xfrm>
            <a:off x="838199" y="1023730"/>
            <a:ext cx="4091609" cy="528845"/>
          </a:xfrm>
        </p:spPr>
        <p:txBody>
          <a:bodyPr>
            <a:noAutofit/>
          </a:bodyPr>
          <a:lstStyle>
            <a:lvl1pPr>
              <a:defRPr sz="1800" b="1" i="0">
                <a:solidFill>
                  <a:schemeClr val="bg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sp>
        <p:nvSpPr>
          <p:cNvPr id="13" name="Rectangle 12">
            <a:extLst>
              <a:ext uri="{FF2B5EF4-FFF2-40B4-BE49-F238E27FC236}">
                <a16:creationId xmlns:a16="http://schemas.microsoft.com/office/drawing/2014/main" id="{C0B38E10-6777-A92C-E00B-08D4B7FD73CD}"/>
              </a:ext>
            </a:extLst>
          </p:cNvPr>
          <p:cNvSpPr/>
          <p:nvPr userDrawn="1"/>
        </p:nvSpPr>
        <p:spPr>
          <a:xfrm>
            <a:off x="0" y="-24974"/>
            <a:ext cx="12192000" cy="815009"/>
          </a:xfrm>
          <a:prstGeom prst="rect">
            <a:avLst/>
          </a:prstGeom>
          <a:solidFill>
            <a:srgbClr val="E9B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and white logo&#10;&#10;AI-generated content may be incorrect.">
            <a:extLst>
              <a:ext uri="{FF2B5EF4-FFF2-40B4-BE49-F238E27FC236}">
                <a16:creationId xmlns:a16="http://schemas.microsoft.com/office/drawing/2014/main" id="{59CB527E-786D-2F82-3432-0B7AC96574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4759" y="5348654"/>
            <a:ext cx="5698435" cy="1170911"/>
          </a:xfrm>
          <a:prstGeom prst="rect">
            <a:avLst/>
          </a:prstGeom>
        </p:spPr>
      </p:pic>
    </p:spTree>
    <p:extLst>
      <p:ext uri="{BB962C8B-B14F-4D97-AF65-F5344CB8AC3E}">
        <p14:creationId xmlns:p14="http://schemas.microsoft.com/office/powerpoint/2010/main" val="220837250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510771-81A4-DA51-76E4-DEFCD7D3440D}"/>
              </a:ext>
            </a:extLst>
          </p:cNvPr>
          <p:cNvSpPr>
            <a:spLocks noGrp="1"/>
          </p:cNvSpPr>
          <p:nvPr>
            <p:ph type="ctrTitle"/>
          </p:nvPr>
        </p:nvSpPr>
        <p:spPr>
          <a:xfrm>
            <a:off x="838200" y="1786270"/>
            <a:ext cx="6966098" cy="2944756"/>
          </a:xfrm>
          <a:prstGeom prst="rect">
            <a:avLst/>
          </a:prstGeom>
        </p:spPr>
        <p:txBody>
          <a:bodyPr anchor="b">
            <a:normAutofit/>
          </a:bodyPr>
          <a:lstStyle>
            <a:lvl1pPr algn="l">
              <a:defRPr sz="7200">
                <a:solidFill>
                  <a:schemeClr val="tx1"/>
                </a:solidFill>
              </a:defRPr>
            </a:lvl1pPr>
          </a:lstStyle>
          <a:p>
            <a:r>
              <a:rPr lang="en-US" dirty="0"/>
              <a:t>Click to edit Master title style</a:t>
            </a:r>
          </a:p>
        </p:txBody>
      </p:sp>
      <p:sp>
        <p:nvSpPr>
          <p:cNvPr id="7" name="Text Placeholder 3">
            <a:extLst>
              <a:ext uri="{FF2B5EF4-FFF2-40B4-BE49-F238E27FC236}">
                <a16:creationId xmlns:a16="http://schemas.microsoft.com/office/drawing/2014/main" id="{4AF6223B-429A-97AD-CA10-7C0EF3F97A28}"/>
              </a:ext>
            </a:extLst>
          </p:cNvPr>
          <p:cNvSpPr>
            <a:spLocks noGrp="1"/>
          </p:cNvSpPr>
          <p:nvPr>
            <p:ph type="body" sz="quarter" idx="10"/>
          </p:nvPr>
        </p:nvSpPr>
        <p:spPr>
          <a:xfrm>
            <a:off x="838199" y="1023730"/>
            <a:ext cx="4091609" cy="528845"/>
          </a:xfrm>
        </p:spPr>
        <p:txBody>
          <a:bodyPr>
            <a:noAutofit/>
          </a:bodyPr>
          <a:lstStyle>
            <a:lvl1pPr>
              <a:defRPr sz="1800" b="1" i="0">
                <a:solidFill>
                  <a:schemeClr val="tx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sp>
        <p:nvSpPr>
          <p:cNvPr id="13" name="Rectangle 12">
            <a:extLst>
              <a:ext uri="{FF2B5EF4-FFF2-40B4-BE49-F238E27FC236}">
                <a16:creationId xmlns:a16="http://schemas.microsoft.com/office/drawing/2014/main" id="{C0B38E10-6777-A92C-E00B-08D4B7FD73CD}"/>
              </a:ext>
            </a:extLst>
          </p:cNvPr>
          <p:cNvSpPr/>
          <p:nvPr userDrawn="1"/>
        </p:nvSpPr>
        <p:spPr>
          <a:xfrm>
            <a:off x="0" y="-24974"/>
            <a:ext cx="12192000" cy="815009"/>
          </a:xfrm>
          <a:prstGeom prst="rect">
            <a:avLst/>
          </a:prstGeom>
          <a:solidFill>
            <a:srgbClr val="E9B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and white text on a black background&#10;&#10;AI-generated content may be incorrect.">
            <a:extLst>
              <a:ext uri="{FF2B5EF4-FFF2-40B4-BE49-F238E27FC236}">
                <a16:creationId xmlns:a16="http://schemas.microsoft.com/office/drawing/2014/main" id="{BC9630C6-5CE2-3623-6725-C56774CC6B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218" y="5380172"/>
            <a:ext cx="5698436" cy="1170912"/>
          </a:xfrm>
          <a:prstGeom prst="rect">
            <a:avLst/>
          </a:prstGeom>
        </p:spPr>
      </p:pic>
    </p:spTree>
    <p:extLst>
      <p:ext uri="{BB962C8B-B14F-4D97-AF65-F5344CB8AC3E}">
        <p14:creationId xmlns:p14="http://schemas.microsoft.com/office/powerpoint/2010/main" val="413768798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510771-81A4-DA51-76E4-DEFCD7D3440D}"/>
              </a:ext>
            </a:extLst>
          </p:cNvPr>
          <p:cNvSpPr>
            <a:spLocks noGrp="1"/>
          </p:cNvSpPr>
          <p:nvPr>
            <p:ph type="ctrTitle"/>
          </p:nvPr>
        </p:nvSpPr>
        <p:spPr>
          <a:xfrm>
            <a:off x="838200" y="1786270"/>
            <a:ext cx="6966098" cy="2944756"/>
          </a:xfrm>
          <a:prstGeom prst="rect">
            <a:avLst/>
          </a:prstGeom>
        </p:spPr>
        <p:txBody>
          <a:bodyPr anchor="b">
            <a:normAutofit/>
          </a:bodyPr>
          <a:lstStyle>
            <a:lvl1pPr algn="l">
              <a:defRPr sz="7200">
                <a:solidFill>
                  <a:schemeClr val="tx1"/>
                </a:solidFill>
              </a:defRPr>
            </a:lvl1pPr>
          </a:lstStyle>
          <a:p>
            <a:r>
              <a:rPr lang="en-US" dirty="0"/>
              <a:t>Click to edit Master title style</a:t>
            </a:r>
          </a:p>
        </p:txBody>
      </p:sp>
      <p:sp>
        <p:nvSpPr>
          <p:cNvPr id="7" name="Text Placeholder 3">
            <a:extLst>
              <a:ext uri="{FF2B5EF4-FFF2-40B4-BE49-F238E27FC236}">
                <a16:creationId xmlns:a16="http://schemas.microsoft.com/office/drawing/2014/main" id="{4AF6223B-429A-97AD-CA10-7C0EF3F97A28}"/>
              </a:ext>
            </a:extLst>
          </p:cNvPr>
          <p:cNvSpPr>
            <a:spLocks noGrp="1"/>
          </p:cNvSpPr>
          <p:nvPr>
            <p:ph type="body" sz="quarter" idx="10"/>
          </p:nvPr>
        </p:nvSpPr>
        <p:spPr>
          <a:xfrm>
            <a:off x="838199" y="1023730"/>
            <a:ext cx="4091609" cy="528845"/>
          </a:xfrm>
        </p:spPr>
        <p:txBody>
          <a:bodyPr>
            <a:noAutofit/>
          </a:bodyPr>
          <a:lstStyle>
            <a:lvl1pPr>
              <a:defRPr sz="1800" b="1" i="0">
                <a:solidFill>
                  <a:schemeClr val="tx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sp>
        <p:nvSpPr>
          <p:cNvPr id="13" name="Rectangle 12">
            <a:extLst>
              <a:ext uri="{FF2B5EF4-FFF2-40B4-BE49-F238E27FC236}">
                <a16:creationId xmlns:a16="http://schemas.microsoft.com/office/drawing/2014/main" id="{C0B38E10-6777-A92C-E00B-08D4B7FD73CD}"/>
              </a:ext>
            </a:extLst>
          </p:cNvPr>
          <p:cNvSpPr/>
          <p:nvPr userDrawn="1"/>
        </p:nvSpPr>
        <p:spPr>
          <a:xfrm>
            <a:off x="0" y="-24974"/>
            <a:ext cx="12192000" cy="815009"/>
          </a:xfrm>
          <a:prstGeom prst="rect">
            <a:avLst/>
          </a:prstGeom>
          <a:solidFill>
            <a:srgbClr val="E9B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7E33EF-567D-1D57-0DC5-FFCAFE0182FB}"/>
              </a:ext>
            </a:extLst>
          </p:cNvPr>
          <p:cNvSpPr/>
          <p:nvPr userDrawn="1"/>
        </p:nvSpPr>
        <p:spPr>
          <a:xfrm>
            <a:off x="3627783" y="5297557"/>
            <a:ext cx="1411356" cy="11231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and black logo&#10;&#10;AI-generated content may be incorrect.">
            <a:extLst>
              <a:ext uri="{FF2B5EF4-FFF2-40B4-BE49-F238E27FC236}">
                <a16:creationId xmlns:a16="http://schemas.microsoft.com/office/drawing/2014/main" id="{7C33EFD8-1A97-AC75-EB11-CC8173E1AD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9055" y="5348139"/>
            <a:ext cx="5714845" cy="1174283"/>
          </a:xfrm>
          <a:prstGeom prst="rect">
            <a:avLst/>
          </a:prstGeom>
        </p:spPr>
      </p:pic>
    </p:spTree>
    <p:extLst>
      <p:ext uri="{BB962C8B-B14F-4D97-AF65-F5344CB8AC3E}">
        <p14:creationId xmlns:p14="http://schemas.microsoft.com/office/powerpoint/2010/main" val="10176914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510771-81A4-DA51-76E4-DEFCD7D3440D}"/>
              </a:ext>
            </a:extLst>
          </p:cNvPr>
          <p:cNvSpPr>
            <a:spLocks noGrp="1"/>
          </p:cNvSpPr>
          <p:nvPr>
            <p:ph type="ctrTitle"/>
          </p:nvPr>
        </p:nvSpPr>
        <p:spPr>
          <a:xfrm>
            <a:off x="838200" y="1786270"/>
            <a:ext cx="6966098" cy="2944756"/>
          </a:xfrm>
          <a:prstGeom prst="rect">
            <a:avLst/>
          </a:prstGeom>
        </p:spPr>
        <p:txBody>
          <a:bodyPr anchor="b">
            <a:normAutofit/>
          </a:bodyPr>
          <a:lstStyle>
            <a:lvl1pPr algn="l">
              <a:defRPr sz="7200">
                <a:solidFill>
                  <a:schemeClr val="tx1"/>
                </a:solidFill>
              </a:defRPr>
            </a:lvl1pPr>
          </a:lstStyle>
          <a:p>
            <a:r>
              <a:rPr lang="en-US" dirty="0"/>
              <a:t>Click to edit Master title style</a:t>
            </a:r>
          </a:p>
        </p:txBody>
      </p:sp>
      <p:sp>
        <p:nvSpPr>
          <p:cNvPr id="7" name="Text Placeholder 3">
            <a:extLst>
              <a:ext uri="{FF2B5EF4-FFF2-40B4-BE49-F238E27FC236}">
                <a16:creationId xmlns:a16="http://schemas.microsoft.com/office/drawing/2014/main" id="{4AF6223B-429A-97AD-CA10-7C0EF3F97A28}"/>
              </a:ext>
            </a:extLst>
          </p:cNvPr>
          <p:cNvSpPr>
            <a:spLocks noGrp="1"/>
          </p:cNvSpPr>
          <p:nvPr>
            <p:ph type="body" sz="quarter" idx="10"/>
          </p:nvPr>
        </p:nvSpPr>
        <p:spPr>
          <a:xfrm>
            <a:off x="838199" y="1023730"/>
            <a:ext cx="4091609" cy="528845"/>
          </a:xfrm>
        </p:spPr>
        <p:txBody>
          <a:bodyPr>
            <a:noAutofit/>
          </a:bodyPr>
          <a:lstStyle>
            <a:lvl1pPr>
              <a:defRPr sz="1800" b="1" i="0">
                <a:solidFill>
                  <a:schemeClr val="tx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dirty="0"/>
              <a:t>Click to edit</a:t>
            </a:r>
          </a:p>
        </p:txBody>
      </p:sp>
      <p:sp>
        <p:nvSpPr>
          <p:cNvPr id="13" name="Rectangle 12">
            <a:extLst>
              <a:ext uri="{FF2B5EF4-FFF2-40B4-BE49-F238E27FC236}">
                <a16:creationId xmlns:a16="http://schemas.microsoft.com/office/drawing/2014/main" id="{C0B38E10-6777-A92C-E00B-08D4B7FD73CD}"/>
              </a:ext>
            </a:extLst>
          </p:cNvPr>
          <p:cNvSpPr/>
          <p:nvPr userDrawn="1"/>
        </p:nvSpPr>
        <p:spPr>
          <a:xfrm>
            <a:off x="0" y="-15035"/>
            <a:ext cx="12192000" cy="815009"/>
          </a:xfrm>
          <a:prstGeom prst="rect">
            <a:avLst/>
          </a:prstGeom>
          <a:solidFill>
            <a:srgbClr val="E9B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7E33EF-567D-1D57-0DC5-FFCAFE0182FB}"/>
              </a:ext>
            </a:extLst>
          </p:cNvPr>
          <p:cNvSpPr/>
          <p:nvPr userDrawn="1"/>
        </p:nvSpPr>
        <p:spPr>
          <a:xfrm>
            <a:off x="3627783" y="5297557"/>
            <a:ext cx="1411356" cy="11231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D5B07DA-5D8E-7BED-1F23-13DAD687D8D9}"/>
              </a:ext>
            </a:extLst>
          </p:cNvPr>
          <p:cNvSpPr txBox="1"/>
          <p:nvPr userDrawn="1"/>
        </p:nvSpPr>
        <p:spPr>
          <a:xfrm>
            <a:off x="727252" y="5307497"/>
            <a:ext cx="4301947" cy="830997"/>
          </a:xfrm>
          <a:prstGeom prst="rect">
            <a:avLst/>
          </a:prstGeom>
          <a:noFill/>
        </p:spPr>
        <p:txBody>
          <a:bodyPr wrap="square" rtlCol="0">
            <a:spAutoFit/>
          </a:bodyPr>
          <a:lstStyle/>
          <a:p>
            <a:r>
              <a:rPr lang="en-US" sz="2400" b="1" i="0" dirty="0">
                <a:solidFill>
                  <a:schemeClr val="tx1"/>
                </a:solidFill>
                <a:latin typeface="Lato" panose="020F0502020204030203" pitchFamily="34" charset="77"/>
              </a:rPr>
              <a:t>Oregon Rural Practice-based</a:t>
            </a:r>
          </a:p>
          <a:p>
            <a:r>
              <a:rPr lang="en-US" sz="2400" b="1" i="0" dirty="0">
                <a:solidFill>
                  <a:schemeClr val="tx1"/>
                </a:solidFill>
                <a:latin typeface="Lato" panose="020F0502020204030203" pitchFamily="34" charset="77"/>
              </a:rPr>
              <a:t>Research Network</a:t>
            </a:r>
          </a:p>
        </p:txBody>
      </p:sp>
    </p:spTree>
    <p:extLst>
      <p:ext uri="{BB962C8B-B14F-4D97-AF65-F5344CB8AC3E}">
        <p14:creationId xmlns:p14="http://schemas.microsoft.com/office/powerpoint/2010/main" val="181412301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44ED74-CF77-88AE-5C9A-598430EE86B5}"/>
              </a:ext>
            </a:extLst>
          </p:cNvPr>
          <p:cNvSpPr/>
          <p:nvPr userDrawn="1"/>
        </p:nvSpPr>
        <p:spPr>
          <a:xfrm>
            <a:off x="0" y="0"/>
            <a:ext cx="12192000" cy="3700130"/>
          </a:xfrm>
          <a:prstGeom prst="rect">
            <a:avLst/>
          </a:prstGeom>
          <a:solidFill>
            <a:srgbClr val="1024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0243F"/>
              </a:solidFill>
            </a:endParaRPr>
          </a:p>
        </p:txBody>
      </p:sp>
      <p:sp>
        <p:nvSpPr>
          <p:cNvPr id="4" name="Date Placeholder 3">
            <a:extLst>
              <a:ext uri="{FF2B5EF4-FFF2-40B4-BE49-F238E27FC236}">
                <a16:creationId xmlns:a16="http://schemas.microsoft.com/office/drawing/2014/main" id="{4445280B-D9FF-7386-503F-BC4831666FE9}"/>
              </a:ext>
            </a:extLst>
          </p:cNvPr>
          <p:cNvSpPr>
            <a:spLocks noGrp="1"/>
          </p:cNvSpPr>
          <p:nvPr>
            <p:ph type="dt" sz="half" idx="10"/>
          </p:nvPr>
        </p:nvSpPr>
        <p:spPr/>
        <p:txBody>
          <a:bodyPr/>
          <a:lstStyle/>
          <a:p>
            <a:r>
              <a:rPr lang="en-US"/>
              <a:t>4/23/25</a:t>
            </a:r>
          </a:p>
        </p:txBody>
      </p:sp>
      <p:sp>
        <p:nvSpPr>
          <p:cNvPr id="5" name="Footer Placeholder 4">
            <a:extLst>
              <a:ext uri="{FF2B5EF4-FFF2-40B4-BE49-F238E27FC236}">
                <a16:creationId xmlns:a16="http://schemas.microsoft.com/office/drawing/2014/main" id="{9D080336-1B7B-92D2-BB93-C22DAE499EEC}"/>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p>
        </p:txBody>
      </p:sp>
      <p:sp>
        <p:nvSpPr>
          <p:cNvPr id="6" name="Slide Number Placeholder 5">
            <a:extLst>
              <a:ext uri="{FF2B5EF4-FFF2-40B4-BE49-F238E27FC236}">
                <a16:creationId xmlns:a16="http://schemas.microsoft.com/office/drawing/2014/main" id="{3DCD8EED-28CA-6477-30DA-C93AAA1339C1}"/>
              </a:ext>
            </a:extLst>
          </p:cNvPr>
          <p:cNvSpPr>
            <a:spLocks noGrp="1"/>
          </p:cNvSpPr>
          <p:nvPr>
            <p:ph type="sldNum" sz="quarter" idx="12"/>
          </p:nvPr>
        </p:nvSpPr>
        <p:spPr/>
        <p:txBody>
          <a:bodyPr/>
          <a:lstStyle/>
          <a:p>
            <a:fld id="{DDC037BC-B92C-484C-8B29-BA089C7B1362}" type="slidenum">
              <a:rPr lang="en-US" smtClean="0"/>
              <a:t>‹#›</a:t>
            </a:fld>
            <a:endParaRPr lang="en-US" dirty="0"/>
          </a:p>
        </p:txBody>
      </p:sp>
      <p:sp>
        <p:nvSpPr>
          <p:cNvPr id="7" name="Title 1">
            <a:extLst>
              <a:ext uri="{FF2B5EF4-FFF2-40B4-BE49-F238E27FC236}">
                <a16:creationId xmlns:a16="http://schemas.microsoft.com/office/drawing/2014/main" id="{6ABC7707-7427-4320-8F73-E6117CBE4DA4}"/>
              </a:ext>
            </a:extLst>
          </p:cNvPr>
          <p:cNvSpPr>
            <a:spLocks noGrp="1"/>
          </p:cNvSpPr>
          <p:nvPr>
            <p:ph type="ctrTitle"/>
          </p:nvPr>
        </p:nvSpPr>
        <p:spPr>
          <a:xfrm>
            <a:off x="625549" y="2420373"/>
            <a:ext cx="9594574" cy="1279757"/>
          </a:xfrm>
          <a:prstGeom prst="rect">
            <a:avLst/>
          </a:prstGeom>
        </p:spPr>
        <p:txBody>
          <a:bodyPr anchor="b">
            <a:normAutofit/>
          </a:bodyPr>
          <a:lstStyle>
            <a:lvl1pPr algn="l">
              <a:defRPr sz="8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7574240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44ED74-CF77-88AE-5C9A-598430EE86B5}"/>
              </a:ext>
            </a:extLst>
          </p:cNvPr>
          <p:cNvSpPr/>
          <p:nvPr userDrawn="1"/>
        </p:nvSpPr>
        <p:spPr>
          <a:xfrm>
            <a:off x="0" y="0"/>
            <a:ext cx="12192000" cy="3700130"/>
          </a:xfrm>
          <a:prstGeom prst="rect">
            <a:avLst/>
          </a:prstGeom>
          <a:solidFill>
            <a:srgbClr val="005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4445280B-D9FF-7386-503F-BC4831666FE9}"/>
              </a:ext>
            </a:extLst>
          </p:cNvPr>
          <p:cNvSpPr>
            <a:spLocks noGrp="1"/>
          </p:cNvSpPr>
          <p:nvPr>
            <p:ph type="dt" sz="half" idx="10"/>
          </p:nvPr>
        </p:nvSpPr>
        <p:spPr/>
        <p:txBody>
          <a:bodyPr/>
          <a:lstStyle/>
          <a:p>
            <a:r>
              <a:rPr lang="en-US"/>
              <a:t>4/23/25</a:t>
            </a:r>
          </a:p>
        </p:txBody>
      </p:sp>
      <p:sp>
        <p:nvSpPr>
          <p:cNvPr id="5" name="Footer Placeholder 4">
            <a:extLst>
              <a:ext uri="{FF2B5EF4-FFF2-40B4-BE49-F238E27FC236}">
                <a16:creationId xmlns:a16="http://schemas.microsoft.com/office/drawing/2014/main" id="{9D080336-1B7B-92D2-BB93-C22DAE499EEC}"/>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p>
        </p:txBody>
      </p:sp>
      <p:sp>
        <p:nvSpPr>
          <p:cNvPr id="6" name="Slide Number Placeholder 5">
            <a:extLst>
              <a:ext uri="{FF2B5EF4-FFF2-40B4-BE49-F238E27FC236}">
                <a16:creationId xmlns:a16="http://schemas.microsoft.com/office/drawing/2014/main" id="{3DCD8EED-28CA-6477-30DA-C93AAA1339C1}"/>
              </a:ext>
            </a:extLst>
          </p:cNvPr>
          <p:cNvSpPr>
            <a:spLocks noGrp="1"/>
          </p:cNvSpPr>
          <p:nvPr>
            <p:ph type="sldNum" sz="quarter" idx="12"/>
          </p:nvPr>
        </p:nvSpPr>
        <p:spPr/>
        <p:txBody>
          <a:bodyPr/>
          <a:lstStyle/>
          <a:p>
            <a:fld id="{DDC037BC-B92C-484C-8B29-BA089C7B1362}" type="slidenum">
              <a:rPr lang="en-US" smtClean="0"/>
              <a:t>‹#›</a:t>
            </a:fld>
            <a:endParaRPr lang="en-US" dirty="0"/>
          </a:p>
        </p:txBody>
      </p:sp>
      <p:sp>
        <p:nvSpPr>
          <p:cNvPr id="7" name="Title 1">
            <a:extLst>
              <a:ext uri="{FF2B5EF4-FFF2-40B4-BE49-F238E27FC236}">
                <a16:creationId xmlns:a16="http://schemas.microsoft.com/office/drawing/2014/main" id="{7D9E4994-241A-8984-CD50-9E64F838036E}"/>
              </a:ext>
            </a:extLst>
          </p:cNvPr>
          <p:cNvSpPr>
            <a:spLocks noGrp="1"/>
          </p:cNvSpPr>
          <p:nvPr>
            <p:ph type="ctrTitle"/>
          </p:nvPr>
        </p:nvSpPr>
        <p:spPr>
          <a:xfrm>
            <a:off x="559448" y="2489811"/>
            <a:ext cx="9594574" cy="1206739"/>
          </a:xfrm>
          <a:prstGeom prst="rect">
            <a:avLst/>
          </a:prstGeom>
        </p:spPr>
        <p:txBody>
          <a:bodyPr anchor="b">
            <a:normAutofit/>
          </a:bodyPr>
          <a:lstStyle>
            <a:lvl1pPr algn="l">
              <a:defRPr sz="8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5989482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44ED74-CF77-88AE-5C9A-598430EE86B5}"/>
              </a:ext>
            </a:extLst>
          </p:cNvPr>
          <p:cNvSpPr/>
          <p:nvPr userDrawn="1"/>
        </p:nvSpPr>
        <p:spPr>
          <a:xfrm>
            <a:off x="0" y="0"/>
            <a:ext cx="12192000" cy="3700130"/>
          </a:xfrm>
          <a:prstGeom prst="rect">
            <a:avLst/>
          </a:prstGeom>
          <a:solidFill>
            <a:srgbClr val="AAD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4445280B-D9FF-7386-503F-BC4831666FE9}"/>
              </a:ext>
            </a:extLst>
          </p:cNvPr>
          <p:cNvSpPr>
            <a:spLocks noGrp="1"/>
          </p:cNvSpPr>
          <p:nvPr>
            <p:ph type="dt" sz="half" idx="10"/>
          </p:nvPr>
        </p:nvSpPr>
        <p:spPr/>
        <p:txBody>
          <a:bodyPr/>
          <a:lstStyle/>
          <a:p>
            <a:r>
              <a:rPr lang="en-US"/>
              <a:t>4/23/25</a:t>
            </a:r>
          </a:p>
        </p:txBody>
      </p:sp>
      <p:sp>
        <p:nvSpPr>
          <p:cNvPr id="5" name="Footer Placeholder 4">
            <a:extLst>
              <a:ext uri="{FF2B5EF4-FFF2-40B4-BE49-F238E27FC236}">
                <a16:creationId xmlns:a16="http://schemas.microsoft.com/office/drawing/2014/main" id="{9D080336-1B7B-92D2-BB93-C22DAE499EEC}"/>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p>
        </p:txBody>
      </p:sp>
      <p:sp>
        <p:nvSpPr>
          <p:cNvPr id="6" name="Slide Number Placeholder 5">
            <a:extLst>
              <a:ext uri="{FF2B5EF4-FFF2-40B4-BE49-F238E27FC236}">
                <a16:creationId xmlns:a16="http://schemas.microsoft.com/office/drawing/2014/main" id="{3DCD8EED-28CA-6477-30DA-C93AAA1339C1}"/>
              </a:ext>
            </a:extLst>
          </p:cNvPr>
          <p:cNvSpPr>
            <a:spLocks noGrp="1"/>
          </p:cNvSpPr>
          <p:nvPr>
            <p:ph type="sldNum" sz="quarter" idx="12"/>
          </p:nvPr>
        </p:nvSpPr>
        <p:spPr/>
        <p:txBody>
          <a:bodyPr/>
          <a:lstStyle/>
          <a:p>
            <a:fld id="{DDC037BC-B92C-484C-8B29-BA089C7B1362}" type="slidenum">
              <a:rPr lang="en-US" smtClean="0"/>
              <a:t>‹#›</a:t>
            </a:fld>
            <a:endParaRPr lang="en-US" dirty="0"/>
          </a:p>
        </p:txBody>
      </p:sp>
      <p:sp>
        <p:nvSpPr>
          <p:cNvPr id="7" name="Title 1">
            <a:extLst>
              <a:ext uri="{FF2B5EF4-FFF2-40B4-BE49-F238E27FC236}">
                <a16:creationId xmlns:a16="http://schemas.microsoft.com/office/drawing/2014/main" id="{7D9E4994-241A-8984-CD50-9E64F838036E}"/>
              </a:ext>
            </a:extLst>
          </p:cNvPr>
          <p:cNvSpPr>
            <a:spLocks noGrp="1"/>
          </p:cNvSpPr>
          <p:nvPr>
            <p:ph type="ctrTitle"/>
          </p:nvPr>
        </p:nvSpPr>
        <p:spPr>
          <a:xfrm>
            <a:off x="625549" y="2420373"/>
            <a:ext cx="9594574" cy="1279757"/>
          </a:xfrm>
          <a:prstGeom prst="rect">
            <a:avLst/>
          </a:prstGeom>
        </p:spPr>
        <p:txBody>
          <a:bodyPr anchor="b">
            <a:normAutofit/>
          </a:bodyPr>
          <a:lstStyle>
            <a:lvl1pPr algn="l">
              <a:defRPr sz="8800">
                <a:solidFill>
                  <a:srgbClr val="00539B"/>
                </a:solidFill>
              </a:defRPr>
            </a:lvl1pPr>
          </a:lstStyle>
          <a:p>
            <a:r>
              <a:rPr lang="en-US" dirty="0"/>
              <a:t>Click to edit Master title style</a:t>
            </a:r>
          </a:p>
        </p:txBody>
      </p:sp>
    </p:spTree>
    <p:extLst>
      <p:ext uri="{BB962C8B-B14F-4D97-AF65-F5344CB8AC3E}">
        <p14:creationId xmlns:p14="http://schemas.microsoft.com/office/powerpoint/2010/main" val="42848606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44ED74-CF77-88AE-5C9A-598430EE86B5}"/>
              </a:ext>
            </a:extLst>
          </p:cNvPr>
          <p:cNvSpPr/>
          <p:nvPr userDrawn="1"/>
        </p:nvSpPr>
        <p:spPr>
          <a:xfrm>
            <a:off x="0" y="0"/>
            <a:ext cx="12192000" cy="3700130"/>
          </a:xfrm>
          <a:prstGeom prst="rect">
            <a:avLst/>
          </a:prstGeom>
          <a:solidFill>
            <a:srgbClr val="F15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4445280B-D9FF-7386-503F-BC4831666FE9}"/>
              </a:ext>
            </a:extLst>
          </p:cNvPr>
          <p:cNvSpPr>
            <a:spLocks noGrp="1"/>
          </p:cNvSpPr>
          <p:nvPr>
            <p:ph type="dt" sz="half" idx="10"/>
          </p:nvPr>
        </p:nvSpPr>
        <p:spPr/>
        <p:txBody>
          <a:bodyPr/>
          <a:lstStyle/>
          <a:p>
            <a:r>
              <a:rPr lang="en-US"/>
              <a:t>4/23/25</a:t>
            </a:r>
          </a:p>
        </p:txBody>
      </p:sp>
      <p:sp>
        <p:nvSpPr>
          <p:cNvPr id="5" name="Footer Placeholder 4">
            <a:extLst>
              <a:ext uri="{FF2B5EF4-FFF2-40B4-BE49-F238E27FC236}">
                <a16:creationId xmlns:a16="http://schemas.microsoft.com/office/drawing/2014/main" id="{9D080336-1B7B-92D2-BB93-C22DAE499EEC}"/>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p>
        </p:txBody>
      </p:sp>
      <p:sp>
        <p:nvSpPr>
          <p:cNvPr id="6" name="Slide Number Placeholder 5">
            <a:extLst>
              <a:ext uri="{FF2B5EF4-FFF2-40B4-BE49-F238E27FC236}">
                <a16:creationId xmlns:a16="http://schemas.microsoft.com/office/drawing/2014/main" id="{3DCD8EED-28CA-6477-30DA-C93AAA1339C1}"/>
              </a:ext>
            </a:extLst>
          </p:cNvPr>
          <p:cNvSpPr>
            <a:spLocks noGrp="1"/>
          </p:cNvSpPr>
          <p:nvPr>
            <p:ph type="sldNum" sz="quarter" idx="12"/>
          </p:nvPr>
        </p:nvSpPr>
        <p:spPr/>
        <p:txBody>
          <a:bodyPr/>
          <a:lstStyle/>
          <a:p>
            <a:fld id="{DDC037BC-B92C-484C-8B29-BA089C7B1362}" type="slidenum">
              <a:rPr lang="en-US" smtClean="0"/>
              <a:t>‹#›</a:t>
            </a:fld>
            <a:endParaRPr lang="en-US" dirty="0"/>
          </a:p>
        </p:txBody>
      </p:sp>
      <p:sp>
        <p:nvSpPr>
          <p:cNvPr id="7" name="Title 1">
            <a:extLst>
              <a:ext uri="{FF2B5EF4-FFF2-40B4-BE49-F238E27FC236}">
                <a16:creationId xmlns:a16="http://schemas.microsoft.com/office/drawing/2014/main" id="{6ABC7707-7427-4320-8F73-E6117CBE4DA4}"/>
              </a:ext>
            </a:extLst>
          </p:cNvPr>
          <p:cNvSpPr>
            <a:spLocks noGrp="1"/>
          </p:cNvSpPr>
          <p:nvPr>
            <p:ph type="ctrTitle"/>
          </p:nvPr>
        </p:nvSpPr>
        <p:spPr>
          <a:xfrm>
            <a:off x="625549" y="2420373"/>
            <a:ext cx="9594574" cy="1279757"/>
          </a:xfrm>
          <a:prstGeom prst="rect">
            <a:avLst/>
          </a:prstGeom>
        </p:spPr>
        <p:txBody>
          <a:bodyPr anchor="b">
            <a:normAutofit/>
          </a:bodyPr>
          <a:lstStyle>
            <a:lvl1pPr algn="l">
              <a:defRPr sz="8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956603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44ED74-CF77-88AE-5C9A-598430EE86B5}"/>
              </a:ext>
            </a:extLst>
          </p:cNvPr>
          <p:cNvSpPr/>
          <p:nvPr userDrawn="1"/>
        </p:nvSpPr>
        <p:spPr>
          <a:xfrm>
            <a:off x="0" y="0"/>
            <a:ext cx="12192000" cy="3700130"/>
          </a:xfrm>
          <a:prstGeom prst="rect">
            <a:avLst/>
          </a:prstGeom>
          <a:solidFill>
            <a:srgbClr val="C39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4445280B-D9FF-7386-503F-BC4831666FE9}"/>
              </a:ext>
            </a:extLst>
          </p:cNvPr>
          <p:cNvSpPr>
            <a:spLocks noGrp="1"/>
          </p:cNvSpPr>
          <p:nvPr>
            <p:ph type="dt" sz="half" idx="10"/>
          </p:nvPr>
        </p:nvSpPr>
        <p:spPr/>
        <p:txBody>
          <a:bodyPr/>
          <a:lstStyle/>
          <a:p>
            <a:r>
              <a:rPr lang="en-US"/>
              <a:t>4/23/25</a:t>
            </a:r>
          </a:p>
        </p:txBody>
      </p:sp>
      <p:sp>
        <p:nvSpPr>
          <p:cNvPr id="5" name="Footer Placeholder 4">
            <a:extLst>
              <a:ext uri="{FF2B5EF4-FFF2-40B4-BE49-F238E27FC236}">
                <a16:creationId xmlns:a16="http://schemas.microsoft.com/office/drawing/2014/main" id="{9D080336-1B7B-92D2-BB93-C22DAE499EEC}"/>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p>
        </p:txBody>
      </p:sp>
      <p:sp>
        <p:nvSpPr>
          <p:cNvPr id="6" name="Slide Number Placeholder 5">
            <a:extLst>
              <a:ext uri="{FF2B5EF4-FFF2-40B4-BE49-F238E27FC236}">
                <a16:creationId xmlns:a16="http://schemas.microsoft.com/office/drawing/2014/main" id="{3DCD8EED-28CA-6477-30DA-C93AAA1339C1}"/>
              </a:ext>
            </a:extLst>
          </p:cNvPr>
          <p:cNvSpPr>
            <a:spLocks noGrp="1"/>
          </p:cNvSpPr>
          <p:nvPr>
            <p:ph type="sldNum" sz="quarter" idx="12"/>
          </p:nvPr>
        </p:nvSpPr>
        <p:spPr/>
        <p:txBody>
          <a:bodyPr/>
          <a:lstStyle/>
          <a:p>
            <a:fld id="{DDC037BC-B92C-484C-8B29-BA089C7B1362}" type="slidenum">
              <a:rPr lang="en-US" smtClean="0"/>
              <a:t>‹#›</a:t>
            </a:fld>
            <a:endParaRPr lang="en-US" dirty="0"/>
          </a:p>
        </p:txBody>
      </p:sp>
      <p:sp>
        <p:nvSpPr>
          <p:cNvPr id="8" name="Title 1">
            <a:extLst>
              <a:ext uri="{FF2B5EF4-FFF2-40B4-BE49-F238E27FC236}">
                <a16:creationId xmlns:a16="http://schemas.microsoft.com/office/drawing/2014/main" id="{7D92CDB9-3360-F891-D23E-414549DF626C}"/>
              </a:ext>
            </a:extLst>
          </p:cNvPr>
          <p:cNvSpPr>
            <a:spLocks noGrp="1"/>
          </p:cNvSpPr>
          <p:nvPr>
            <p:ph type="ctrTitle"/>
          </p:nvPr>
        </p:nvSpPr>
        <p:spPr>
          <a:xfrm>
            <a:off x="625549" y="2420373"/>
            <a:ext cx="9594574" cy="1279757"/>
          </a:xfrm>
          <a:prstGeom prst="rect">
            <a:avLst/>
          </a:prstGeom>
        </p:spPr>
        <p:txBody>
          <a:bodyPr anchor="b">
            <a:normAutofit/>
          </a:bodyPr>
          <a:lstStyle>
            <a:lvl1pPr algn="l">
              <a:defRPr sz="8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59554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Page - 1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199" y="1447800"/>
            <a:ext cx="10515600" cy="442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pic>
        <p:nvPicPr>
          <p:cNvPr id="9" name="Graphic 8">
            <a:extLst>
              <a:ext uri="{FF2B5EF4-FFF2-40B4-BE49-F238E27FC236}">
                <a16:creationId xmlns:a16="http://schemas.microsoft.com/office/drawing/2014/main" id="{96456AE5-FD75-984D-A7F1-E4AAE2F9E6F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cxnSp>
        <p:nvCxnSpPr>
          <p:cNvPr id="7" name="Straight Connector 6">
            <a:extLst>
              <a:ext uri="{FF2B5EF4-FFF2-40B4-BE49-F238E27FC236}">
                <a16:creationId xmlns:a16="http://schemas.microsoft.com/office/drawing/2014/main" id="{F7A4104A-ED78-1540-9AE8-4DD9A6CA889F}"/>
              </a:ext>
            </a:extLst>
          </p:cNvPr>
          <p:cNvCxnSpPr>
            <a:cxnSpLocks/>
          </p:cNvCxnSpPr>
          <p:nvPr/>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2346" y="6193206"/>
            <a:ext cx="1681425" cy="481914"/>
          </a:xfrm>
          <a:prstGeom prst="rect">
            <a:avLst/>
          </a:prstGeom>
        </p:spPr>
      </p:pic>
      <p:sp>
        <p:nvSpPr>
          <p:cNvPr id="11" name="Rectangle 10">
            <a:extLst>
              <a:ext uri="{FF2B5EF4-FFF2-40B4-BE49-F238E27FC236}">
                <a16:creationId xmlns:a16="http://schemas.microsoft.com/office/drawing/2014/main" id="{1FC033F9-6509-4BE6-99FA-B5B5786EA124}"/>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4DC36328-F899-4E2C-96E0-EA790A31E87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3754772808"/>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838199" y="1898374"/>
            <a:ext cx="10597587" cy="2784406"/>
          </a:xfrm>
          <a:prstGeom prst="rect">
            <a:avLst/>
          </a:prstGeom>
        </p:spPr>
        <p:txBody>
          <a:bodyPr anchor="b">
            <a:normAutofit/>
          </a:bodyPr>
          <a:lstStyle>
            <a:lvl1pPr algn="l">
              <a:defRPr sz="8800">
                <a:solidFill>
                  <a:srgbClr val="10243F"/>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4445280B-D9FF-7386-503F-BC4831666FE9}"/>
              </a:ext>
            </a:extLst>
          </p:cNvPr>
          <p:cNvSpPr>
            <a:spLocks noGrp="1"/>
          </p:cNvSpPr>
          <p:nvPr>
            <p:ph type="dt" sz="half" idx="10"/>
          </p:nvPr>
        </p:nvSpPr>
        <p:spPr/>
        <p:txBody>
          <a:bodyPr/>
          <a:lstStyle/>
          <a:p>
            <a:r>
              <a:rPr lang="en-US"/>
              <a:t>4/23/25</a:t>
            </a:r>
          </a:p>
        </p:txBody>
      </p:sp>
      <p:sp>
        <p:nvSpPr>
          <p:cNvPr id="5" name="Footer Placeholder 4">
            <a:extLst>
              <a:ext uri="{FF2B5EF4-FFF2-40B4-BE49-F238E27FC236}">
                <a16:creationId xmlns:a16="http://schemas.microsoft.com/office/drawing/2014/main" id="{9D080336-1B7B-92D2-BB93-C22DAE499EEC}"/>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p>
        </p:txBody>
      </p:sp>
      <p:sp>
        <p:nvSpPr>
          <p:cNvPr id="6" name="Slide Number Placeholder 5">
            <a:extLst>
              <a:ext uri="{FF2B5EF4-FFF2-40B4-BE49-F238E27FC236}">
                <a16:creationId xmlns:a16="http://schemas.microsoft.com/office/drawing/2014/main" id="{3DCD8EED-28CA-6477-30DA-C93AAA1339C1}"/>
              </a:ext>
            </a:extLst>
          </p:cNvPr>
          <p:cNvSpPr>
            <a:spLocks noGrp="1"/>
          </p:cNvSpPr>
          <p:nvPr>
            <p:ph type="sldNum" sz="quarter" idx="12"/>
          </p:nvPr>
        </p:nvSpPr>
        <p:spPr/>
        <p:txBody>
          <a:bodyPr/>
          <a:lstStyle/>
          <a:p>
            <a:fld id="{DDC037BC-B92C-484C-8B29-BA089C7B1362}" type="slidenum">
              <a:rPr lang="en-US" smtClean="0"/>
              <a:t>‹#›</a:t>
            </a:fld>
            <a:endParaRPr lang="en-US" dirty="0"/>
          </a:p>
        </p:txBody>
      </p:sp>
      <p:sp>
        <p:nvSpPr>
          <p:cNvPr id="8" name="Rectangle 7">
            <a:extLst>
              <a:ext uri="{FF2B5EF4-FFF2-40B4-BE49-F238E27FC236}">
                <a16:creationId xmlns:a16="http://schemas.microsoft.com/office/drawing/2014/main" id="{41E87044-D744-B012-5CB6-170D2EA69D94}"/>
              </a:ext>
            </a:extLst>
          </p:cNvPr>
          <p:cNvSpPr/>
          <p:nvPr userDrawn="1"/>
        </p:nvSpPr>
        <p:spPr>
          <a:xfrm>
            <a:off x="0" y="0"/>
            <a:ext cx="12192000" cy="754911"/>
          </a:xfrm>
          <a:prstGeom prst="rect">
            <a:avLst/>
          </a:prstGeom>
          <a:solidFill>
            <a:srgbClr val="F15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63304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838199" y="1898374"/>
            <a:ext cx="10597587" cy="2784406"/>
          </a:xfrm>
          <a:prstGeom prst="rect">
            <a:avLst/>
          </a:prstGeom>
        </p:spPr>
        <p:txBody>
          <a:bodyPr anchor="b">
            <a:normAutofit/>
          </a:bodyPr>
          <a:lstStyle>
            <a:lvl1pPr algn="l">
              <a:defRPr sz="8800">
                <a:solidFill>
                  <a:srgbClr val="10243F"/>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4445280B-D9FF-7386-503F-BC4831666FE9}"/>
              </a:ext>
            </a:extLst>
          </p:cNvPr>
          <p:cNvSpPr>
            <a:spLocks noGrp="1"/>
          </p:cNvSpPr>
          <p:nvPr>
            <p:ph type="dt" sz="half" idx="10"/>
          </p:nvPr>
        </p:nvSpPr>
        <p:spPr/>
        <p:txBody>
          <a:bodyPr/>
          <a:lstStyle/>
          <a:p>
            <a:r>
              <a:rPr lang="en-US"/>
              <a:t>4/23/25</a:t>
            </a:r>
          </a:p>
        </p:txBody>
      </p:sp>
      <p:sp>
        <p:nvSpPr>
          <p:cNvPr id="5" name="Footer Placeholder 4">
            <a:extLst>
              <a:ext uri="{FF2B5EF4-FFF2-40B4-BE49-F238E27FC236}">
                <a16:creationId xmlns:a16="http://schemas.microsoft.com/office/drawing/2014/main" id="{9D080336-1B7B-92D2-BB93-C22DAE499EEC}"/>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p>
        </p:txBody>
      </p:sp>
      <p:sp>
        <p:nvSpPr>
          <p:cNvPr id="6" name="Slide Number Placeholder 5">
            <a:extLst>
              <a:ext uri="{FF2B5EF4-FFF2-40B4-BE49-F238E27FC236}">
                <a16:creationId xmlns:a16="http://schemas.microsoft.com/office/drawing/2014/main" id="{3DCD8EED-28CA-6477-30DA-C93AAA1339C1}"/>
              </a:ext>
            </a:extLst>
          </p:cNvPr>
          <p:cNvSpPr>
            <a:spLocks noGrp="1"/>
          </p:cNvSpPr>
          <p:nvPr>
            <p:ph type="sldNum" sz="quarter" idx="12"/>
          </p:nvPr>
        </p:nvSpPr>
        <p:spPr/>
        <p:txBody>
          <a:bodyPr/>
          <a:lstStyle/>
          <a:p>
            <a:fld id="{DDC037BC-B92C-484C-8B29-BA089C7B1362}" type="slidenum">
              <a:rPr lang="en-US" smtClean="0"/>
              <a:t>‹#›</a:t>
            </a:fld>
            <a:endParaRPr lang="en-US" dirty="0"/>
          </a:p>
        </p:txBody>
      </p:sp>
      <p:sp>
        <p:nvSpPr>
          <p:cNvPr id="8" name="Rectangle 7">
            <a:extLst>
              <a:ext uri="{FF2B5EF4-FFF2-40B4-BE49-F238E27FC236}">
                <a16:creationId xmlns:a16="http://schemas.microsoft.com/office/drawing/2014/main" id="{41E87044-D744-B012-5CB6-170D2EA69D94}"/>
              </a:ext>
            </a:extLst>
          </p:cNvPr>
          <p:cNvSpPr/>
          <p:nvPr userDrawn="1"/>
        </p:nvSpPr>
        <p:spPr>
          <a:xfrm>
            <a:off x="0" y="0"/>
            <a:ext cx="12192000" cy="754911"/>
          </a:xfrm>
          <a:prstGeom prst="rect">
            <a:avLst/>
          </a:prstGeom>
          <a:solidFill>
            <a:srgbClr val="005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25474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838199" y="1898374"/>
            <a:ext cx="10597587" cy="2784406"/>
          </a:xfrm>
          <a:prstGeom prst="rect">
            <a:avLst/>
          </a:prstGeom>
        </p:spPr>
        <p:txBody>
          <a:bodyPr anchor="b">
            <a:normAutofit/>
          </a:bodyPr>
          <a:lstStyle>
            <a:lvl1pPr algn="l">
              <a:defRPr sz="8800">
                <a:solidFill>
                  <a:srgbClr val="10243F"/>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4445280B-D9FF-7386-503F-BC4831666FE9}"/>
              </a:ext>
            </a:extLst>
          </p:cNvPr>
          <p:cNvSpPr>
            <a:spLocks noGrp="1"/>
          </p:cNvSpPr>
          <p:nvPr>
            <p:ph type="dt" sz="half" idx="10"/>
          </p:nvPr>
        </p:nvSpPr>
        <p:spPr/>
        <p:txBody>
          <a:bodyPr/>
          <a:lstStyle/>
          <a:p>
            <a:r>
              <a:rPr lang="en-US"/>
              <a:t>4/23/25</a:t>
            </a:r>
          </a:p>
        </p:txBody>
      </p:sp>
      <p:sp>
        <p:nvSpPr>
          <p:cNvPr id="5" name="Footer Placeholder 4">
            <a:extLst>
              <a:ext uri="{FF2B5EF4-FFF2-40B4-BE49-F238E27FC236}">
                <a16:creationId xmlns:a16="http://schemas.microsoft.com/office/drawing/2014/main" id="{9D080336-1B7B-92D2-BB93-C22DAE499EEC}"/>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p>
        </p:txBody>
      </p:sp>
      <p:sp>
        <p:nvSpPr>
          <p:cNvPr id="6" name="Slide Number Placeholder 5">
            <a:extLst>
              <a:ext uri="{FF2B5EF4-FFF2-40B4-BE49-F238E27FC236}">
                <a16:creationId xmlns:a16="http://schemas.microsoft.com/office/drawing/2014/main" id="{3DCD8EED-28CA-6477-30DA-C93AAA1339C1}"/>
              </a:ext>
            </a:extLst>
          </p:cNvPr>
          <p:cNvSpPr>
            <a:spLocks noGrp="1"/>
          </p:cNvSpPr>
          <p:nvPr>
            <p:ph type="sldNum" sz="quarter" idx="12"/>
          </p:nvPr>
        </p:nvSpPr>
        <p:spPr/>
        <p:txBody>
          <a:bodyPr/>
          <a:lstStyle/>
          <a:p>
            <a:fld id="{DDC037BC-B92C-484C-8B29-BA089C7B1362}" type="slidenum">
              <a:rPr lang="en-US" smtClean="0"/>
              <a:t>‹#›</a:t>
            </a:fld>
            <a:endParaRPr lang="en-US" dirty="0"/>
          </a:p>
        </p:txBody>
      </p:sp>
      <p:sp>
        <p:nvSpPr>
          <p:cNvPr id="8" name="Rectangle 7">
            <a:extLst>
              <a:ext uri="{FF2B5EF4-FFF2-40B4-BE49-F238E27FC236}">
                <a16:creationId xmlns:a16="http://schemas.microsoft.com/office/drawing/2014/main" id="{41E87044-D744-B012-5CB6-170D2EA69D94}"/>
              </a:ext>
            </a:extLst>
          </p:cNvPr>
          <p:cNvSpPr/>
          <p:nvPr userDrawn="1"/>
        </p:nvSpPr>
        <p:spPr>
          <a:xfrm>
            <a:off x="0" y="0"/>
            <a:ext cx="12192000" cy="754911"/>
          </a:xfrm>
          <a:prstGeom prst="rect">
            <a:avLst/>
          </a:prstGeom>
          <a:solidFill>
            <a:srgbClr val="E9B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03657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838199" y="1898374"/>
            <a:ext cx="10597587" cy="2784406"/>
          </a:xfrm>
          <a:prstGeom prst="rect">
            <a:avLst/>
          </a:prstGeom>
        </p:spPr>
        <p:txBody>
          <a:bodyPr anchor="b">
            <a:normAutofit/>
          </a:bodyPr>
          <a:lstStyle>
            <a:lvl1pPr algn="l">
              <a:defRPr sz="8800">
                <a:solidFill>
                  <a:srgbClr val="10243F"/>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4445280B-D9FF-7386-503F-BC4831666FE9}"/>
              </a:ext>
            </a:extLst>
          </p:cNvPr>
          <p:cNvSpPr>
            <a:spLocks noGrp="1"/>
          </p:cNvSpPr>
          <p:nvPr>
            <p:ph type="dt" sz="half" idx="10"/>
          </p:nvPr>
        </p:nvSpPr>
        <p:spPr/>
        <p:txBody>
          <a:bodyPr/>
          <a:lstStyle/>
          <a:p>
            <a:r>
              <a:rPr lang="en-US"/>
              <a:t>4/23/25</a:t>
            </a:r>
          </a:p>
        </p:txBody>
      </p:sp>
      <p:sp>
        <p:nvSpPr>
          <p:cNvPr id="5" name="Footer Placeholder 4">
            <a:extLst>
              <a:ext uri="{FF2B5EF4-FFF2-40B4-BE49-F238E27FC236}">
                <a16:creationId xmlns:a16="http://schemas.microsoft.com/office/drawing/2014/main" id="{9D080336-1B7B-92D2-BB93-C22DAE499EEC}"/>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p>
        </p:txBody>
      </p:sp>
      <p:sp>
        <p:nvSpPr>
          <p:cNvPr id="6" name="Slide Number Placeholder 5">
            <a:extLst>
              <a:ext uri="{FF2B5EF4-FFF2-40B4-BE49-F238E27FC236}">
                <a16:creationId xmlns:a16="http://schemas.microsoft.com/office/drawing/2014/main" id="{3DCD8EED-28CA-6477-30DA-C93AAA1339C1}"/>
              </a:ext>
            </a:extLst>
          </p:cNvPr>
          <p:cNvSpPr>
            <a:spLocks noGrp="1"/>
          </p:cNvSpPr>
          <p:nvPr>
            <p:ph type="sldNum" sz="quarter" idx="12"/>
          </p:nvPr>
        </p:nvSpPr>
        <p:spPr/>
        <p:txBody>
          <a:bodyPr/>
          <a:lstStyle/>
          <a:p>
            <a:fld id="{DDC037BC-B92C-484C-8B29-BA089C7B1362}" type="slidenum">
              <a:rPr lang="en-US" smtClean="0"/>
              <a:t>‹#›</a:t>
            </a:fld>
            <a:endParaRPr lang="en-US" dirty="0"/>
          </a:p>
        </p:txBody>
      </p:sp>
      <p:sp>
        <p:nvSpPr>
          <p:cNvPr id="8" name="Rectangle 7">
            <a:extLst>
              <a:ext uri="{FF2B5EF4-FFF2-40B4-BE49-F238E27FC236}">
                <a16:creationId xmlns:a16="http://schemas.microsoft.com/office/drawing/2014/main" id="{41E87044-D744-B012-5CB6-170D2EA69D94}"/>
              </a:ext>
            </a:extLst>
          </p:cNvPr>
          <p:cNvSpPr/>
          <p:nvPr userDrawn="1"/>
        </p:nvSpPr>
        <p:spPr>
          <a:xfrm>
            <a:off x="0" y="0"/>
            <a:ext cx="12192000" cy="754911"/>
          </a:xfrm>
          <a:prstGeom prst="rect">
            <a:avLst/>
          </a:prstGeom>
          <a:solidFill>
            <a:srgbClr val="C39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51173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F2E4-194D-BFA5-B85C-72567FE9BCBE}"/>
              </a:ext>
            </a:extLst>
          </p:cNvPr>
          <p:cNvSpPr>
            <a:spLocks noGrp="1"/>
          </p:cNvSpPr>
          <p:nvPr>
            <p:ph type="title"/>
          </p:nvPr>
        </p:nvSpPr>
        <p:spPr>
          <a:xfrm>
            <a:off x="838200" y="365125"/>
            <a:ext cx="10515600" cy="1325563"/>
          </a:xfrm>
          <a:prstGeom prst="rect">
            <a:avLst/>
          </a:prstGeom>
        </p:spPr>
        <p:txBody>
          <a:bodyPr/>
          <a:lstStyle>
            <a:lvl1pPr>
              <a:defRPr>
                <a:solidFill>
                  <a:srgbClr val="00539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8F8C813-943D-8F30-6CA7-2CB1EFD1CF76}"/>
              </a:ext>
            </a:extLst>
          </p:cNvPr>
          <p:cNvSpPr>
            <a:spLocks noGrp="1"/>
          </p:cNvSpPr>
          <p:nvPr>
            <p:ph idx="1"/>
          </p:nvPr>
        </p:nvSpPr>
        <p:spPr/>
        <p:txBody>
          <a:bodyPr/>
          <a:lstStyle>
            <a:lvl1pPr>
              <a:defRPr>
                <a:solidFill>
                  <a:srgbClr val="10243F"/>
                </a:solidFill>
              </a:defRPr>
            </a:lvl1pPr>
            <a:lvl2pPr>
              <a:defRPr>
                <a:solidFill>
                  <a:srgbClr val="10243F"/>
                </a:solidFill>
              </a:defRPr>
            </a:lvl2pPr>
            <a:lvl3pPr>
              <a:defRPr>
                <a:solidFill>
                  <a:srgbClr val="10243F"/>
                </a:solidFill>
              </a:defRPr>
            </a:lvl3pPr>
            <a:lvl4pPr>
              <a:defRPr>
                <a:solidFill>
                  <a:srgbClr val="10243F"/>
                </a:solidFill>
              </a:defRPr>
            </a:lvl4pPr>
            <a:lvl5pPr>
              <a:defRPr>
                <a:solidFill>
                  <a:srgbClr val="10243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3AC49C-73A5-BA92-F23E-1832C12C3D96}"/>
              </a:ext>
            </a:extLst>
          </p:cNvPr>
          <p:cNvSpPr>
            <a:spLocks noGrp="1"/>
          </p:cNvSpPr>
          <p:nvPr>
            <p:ph type="dt" sz="half" idx="10"/>
          </p:nvPr>
        </p:nvSpPr>
        <p:spPr/>
        <p:txBody>
          <a:bodyPr/>
          <a:lstStyle/>
          <a:p>
            <a:r>
              <a:rPr lang="en-US"/>
              <a:t>4/23/25</a:t>
            </a:r>
          </a:p>
        </p:txBody>
      </p:sp>
      <p:sp>
        <p:nvSpPr>
          <p:cNvPr id="5" name="Footer Placeholder 4">
            <a:extLst>
              <a:ext uri="{FF2B5EF4-FFF2-40B4-BE49-F238E27FC236}">
                <a16:creationId xmlns:a16="http://schemas.microsoft.com/office/drawing/2014/main" id="{428EAD75-407F-3CF6-8722-5F33FD6432EE}"/>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p>
        </p:txBody>
      </p:sp>
      <p:sp>
        <p:nvSpPr>
          <p:cNvPr id="6" name="Slide Number Placeholder 5">
            <a:extLst>
              <a:ext uri="{FF2B5EF4-FFF2-40B4-BE49-F238E27FC236}">
                <a16:creationId xmlns:a16="http://schemas.microsoft.com/office/drawing/2014/main" id="{4BFA22AB-8652-C372-D4D6-67192B5D14F9}"/>
              </a:ext>
            </a:extLst>
          </p:cNvPr>
          <p:cNvSpPr>
            <a:spLocks noGrp="1"/>
          </p:cNvSpPr>
          <p:nvPr>
            <p:ph type="sldNum" sz="quarter" idx="12"/>
          </p:nvPr>
        </p:nvSpPr>
        <p:spPr/>
        <p:txBody>
          <a:bodyPr/>
          <a:lstStyle/>
          <a:p>
            <a:fld id="{DDC037BC-B92C-484C-8B29-BA089C7B1362}" type="slidenum">
              <a:rPr lang="en-US" smtClean="0"/>
              <a:t>‹#›</a:t>
            </a:fld>
            <a:endParaRPr lang="en-US"/>
          </a:p>
        </p:txBody>
      </p:sp>
    </p:spTree>
    <p:extLst>
      <p:ext uri="{BB962C8B-B14F-4D97-AF65-F5344CB8AC3E}">
        <p14:creationId xmlns:p14="http://schemas.microsoft.com/office/powerpoint/2010/main" val="238916724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E1E5-1595-D959-6C89-01BF09F13259}"/>
              </a:ext>
            </a:extLst>
          </p:cNvPr>
          <p:cNvSpPr>
            <a:spLocks noGrp="1"/>
          </p:cNvSpPr>
          <p:nvPr>
            <p:ph type="title"/>
          </p:nvPr>
        </p:nvSpPr>
        <p:spPr>
          <a:xfrm>
            <a:off x="838200" y="365125"/>
            <a:ext cx="10515600" cy="1325563"/>
          </a:xfrm>
          <a:prstGeom prst="rect">
            <a:avLst/>
          </a:prstGeom>
        </p:spPr>
        <p:txBody>
          <a:bodyPr/>
          <a:lstStyle>
            <a:lvl1pPr>
              <a:defRPr>
                <a:solidFill>
                  <a:srgbClr val="00539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C5C1B3E-DAF6-2D86-1766-AB1DA9D74335}"/>
              </a:ext>
            </a:extLst>
          </p:cNvPr>
          <p:cNvSpPr>
            <a:spLocks noGrp="1"/>
          </p:cNvSpPr>
          <p:nvPr>
            <p:ph sz="half" idx="1"/>
          </p:nvPr>
        </p:nvSpPr>
        <p:spPr>
          <a:xfrm>
            <a:off x="838200" y="1825625"/>
            <a:ext cx="5181600" cy="4351338"/>
          </a:xfrm>
        </p:spPr>
        <p:txBody>
          <a:bodyPr/>
          <a:lstStyle>
            <a:lvl1pPr>
              <a:defRPr>
                <a:solidFill>
                  <a:srgbClr val="10243F"/>
                </a:solidFill>
              </a:defRPr>
            </a:lvl1pPr>
            <a:lvl2pPr>
              <a:defRPr>
                <a:solidFill>
                  <a:srgbClr val="10243F"/>
                </a:solidFill>
              </a:defRPr>
            </a:lvl2pPr>
            <a:lvl3pPr>
              <a:defRPr>
                <a:solidFill>
                  <a:srgbClr val="10243F"/>
                </a:solidFill>
              </a:defRPr>
            </a:lvl3pPr>
            <a:lvl4pPr>
              <a:defRPr>
                <a:solidFill>
                  <a:srgbClr val="10243F"/>
                </a:solidFill>
              </a:defRPr>
            </a:lvl4pPr>
            <a:lvl5pPr>
              <a:defRPr>
                <a:solidFill>
                  <a:srgbClr val="10243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3B1F1FF-6449-44A6-B290-43E2C6793A1D}"/>
              </a:ext>
            </a:extLst>
          </p:cNvPr>
          <p:cNvSpPr>
            <a:spLocks noGrp="1"/>
          </p:cNvSpPr>
          <p:nvPr>
            <p:ph sz="half" idx="2"/>
          </p:nvPr>
        </p:nvSpPr>
        <p:spPr>
          <a:xfrm>
            <a:off x="6172200" y="1825625"/>
            <a:ext cx="5181600" cy="4351338"/>
          </a:xfrm>
        </p:spPr>
        <p:txBody>
          <a:bodyPr/>
          <a:lstStyle>
            <a:lvl1pPr>
              <a:defRPr>
                <a:solidFill>
                  <a:srgbClr val="10243F"/>
                </a:solidFill>
              </a:defRPr>
            </a:lvl1pPr>
            <a:lvl2pPr>
              <a:defRPr>
                <a:solidFill>
                  <a:srgbClr val="10243F"/>
                </a:solidFill>
              </a:defRPr>
            </a:lvl2pPr>
            <a:lvl3pPr>
              <a:defRPr>
                <a:solidFill>
                  <a:srgbClr val="10243F"/>
                </a:solidFill>
              </a:defRPr>
            </a:lvl3pPr>
            <a:lvl4pPr>
              <a:defRPr>
                <a:solidFill>
                  <a:srgbClr val="10243F"/>
                </a:solidFill>
              </a:defRPr>
            </a:lvl4pPr>
            <a:lvl5pPr>
              <a:defRPr>
                <a:solidFill>
                  <a:srgbClr val="10243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5AD5C4E-F884-56EA-90FF-DB539777A738}"/>
              </a:ext>
            </a:extLst>
          </p:cNvPr>
          <p:cNvSpPr>
            <a:spLocks noGrp="1"/>
          </p:cNvSpPr>
          <p:nvPr>
            <p:ph type="dt" sz="half" idx="10"/>
          </p:nvPr>
        </p:nvSpPr>
        <p:spPr/>
        <p:txBody>
          <a:bodyPr/>
          <a:lstStyle/>
          <a:p>
            <a:r>
              <a:rPr lang="en-US"/>
              <a:t>4/23/25</a:t>
            </a:r>
          </a:p>
        </p:txBody>
      </p:sp>
      <p:sp>
        <p:nvSpPr>
          <p:cNvPr id="6" name="Footer Placeholder 5">
            <a:extLst>
              <a:ext uri="{FF2B5EF4-FFF2-40B4-BE49-F238E27FC236}">
                <a16:creationId xmlns:a16="http://schemas.microsoft.com/office/drawing/2014/main" id="{5FBDF253-12D0-5E07-7B2C-6CB337E74B89}"/>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p>
        </p:txBody>
      </p:sp>
      <p:sp>
        <p:nvSpPr>
          <p:cNvPr id="7" name="Slide Number Placeholder 6">
            <a:extLst>
              <a:ext uri="{FF2B5EF4-FFF2-40B4-BE49-F238E27FC236}">
                <a16:creationId xmlns:a16="http://schemas.microsoft.com/office/drawing/2014/main" id="{AC69450E-FA92-355F-31CE-E7B2DF99A827}"/>
              </a:ext>
            </a:extLst>
          </p:cNvPr>
          <p:cNvSpPr>
            <a:spLocks noGrp="1"/>
          </p:cNvSpPr>
          <p:nvPr>
            <p:ph type="sldNum" sz="quarter" idx="12"/>
          </p:nvPr>
        </p:nvSpPr>
        <p:spPr/>
        <p:txBody>
          <a:bodyPr/>
          <a:lstStyle/>
          <a:p>
            <a:fld id="{DDC037BC-B92C-484C-8B29-BA089C7B1362}" type="slidenum">
              <a:rPr lang="en-US" smtClean="0"/>
              <a:t>‹#›</a:t>
            </a:fld>
            <a:endParaRPr lang="en-US"/>
          </a:p>
        </p:txBody>
      </p:sp>
    </p:spTree>
    <p:extLst>
      <p:ext uri="{BB962C8B-B14F-4D97-AF65-F5344CB8AC3E}">
        <p14:creationId xmlns:p14="http://schemas.microsoft.com/office/powerpoint/2010/main" val="428775148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A5E2-1946-344F-256B-792CBE0BBEC4}"/>
              </a:ext>
            </a:extLst>
          </p:cNvPr>
          <p:cNvSpPr>
            <a:spLocks noGrp="1"/>
          </p:cNvSpPr>
          <p:nvPr>
            <p:ph type="title"/>
          </p:nvPr>
        </p:nvSpPr>
        <p:spPr>
          <a:xfrm>
            <a:off x="839788" y="365125"/>
            <a:ext cx="10515600" cy="1325563"/>
          </a:xfrm>
          <a:prstGeom prst="rect">
            <a:avLst/>
          </a:prstGeom>
        </p:spPr>
        <p:txBody>
          <a:bodyPr/>
          <a:lstStyle>
            <a:lvl1pPr>
              <a:defRPr>
                <a:solidFill>
                  <a:srgbClr val="00539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276FAD7-4416-C251-FF25-931221F89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DAD133-A154-41A1-9202-F7C8261718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C987C8-A5C2-13F2-6E65-1507B2D0A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3EF7D-DCAD-5553-0736-A0675EB990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2C2C62-9ABF-8BC4-2125-620EA2BABA3A}"/>
              </a:ext>
            </a:extLst>
          </p:cNvPr>
          <p:cNvSpPr>
            <a:spLocks noGrp="1"/>
          </p:cNvSpPr>
          <p:nvPr>
            <p:ph type="dt" sz="half" idx="10"/>
          </p:nvPr>
        </p:nvSpPr>
        <p:spPr/>
        <p:txBody>
          <a:bodyPr/>
          <a:lstStyle/>
          <a:p>
            <a:r>
              <a:rPr lang="en-US"/>
              <a:t>4/23/25</a:t>
            </a:r>
          </a:p>
        </p:txBody>
      </p:sp>
      <p:sp>
        <p:nvSpPr>
          <p:cNvPr id="8" name="Footer Placeholder 7">
            <a:extLst>
              <a:ext uri="{FF2B5EF4-FFF2-40B4-BE49-F238E27FC236}">
                <a16:creationId xmlns:a16="http://schemas.microsoft.com/office/drawing/2014/main" id="{49AC8BF2-98E0-1956-6AED-D8ED2FE40196}"/>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p>
        </p:txBody>
      </p:sp>
      <p:sp>
        <p:nvSpPr>
          <p:cNvPr id="9" name="Slide Number Placeholder 8">
            <a:extLst>
              <a:ext uri="{FF2B5EF4-FFF2-40B4-BE49-F238E27FC236}">
                <a16:creationId xmlns:a16="http://schemas.microsoft.com/office/drawing/2014/main" id="{46904A7E-666D-02F6-EC85-802355F279D5}"/>
              </a:ext>
            </a:extLst>
          </p:cNvPr>
          <p:cNvSpPr>
            <a:spLocks noGrp="1"/>
          </p:cNvSpPr>
          <p:nvPr>
            <p:ph type="sldNum" sz="quarter" idx="12"/>
          </p:nvPr>
        </p:nvSpPr>
        <p:spPr/>
        <p:txBody>
          <a:bodyPr/>
          <a:lstStyle/>
          <a:p>
            <a:fld id="{DDC037BC-B92C-484C-8B29-BA089C7B1362}" type="slidenum">
              <a:rPr lang="en-US" smtClean="0"/>
              <a:t>‹#›</a:t>
            </a:fld>
            <a:endParaRPr lang="en-US"/>
          </a:p>
        </p:txBody>
      </p:sp>
    </p:spTree>
    <p:extLst>
      <p:ext uri="{BB962C8B-B14F-4D97-AF65-F5344CB8AC3E}">
        <p14:creationId xmlns:p14="http://schemas.microsoft.com/office/powerpoint/2010/main" val="8178462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6DDD-6BC5-628D-F1CF-43B8910D4D7A}"/>
              </a:ext>
            </a:extLst>
          </p:cNvPr>
          <p:cNvSpPr>
            <a:spLocks noGrp="1"/>
          </p:cNvSpPr>
          <p:nvPr>
            <p:ph type="title"/>
          </p:nvPr>
        </p:nvSpPr>
        <p:spPr>
          <a:xfrm>
            <a:off x="838200" y="943871"/>
            <a:ext cx="8683487" cy="4502426"/>
          </a:xfrm>
          <a:prstGeom prst="rect">
            <a:avLst/>
          </a:prstGeom>
        </p:spPr>
        <p:txBody>
          <a:bodyPr>
            <a:noAutofit/>
          </a:bodyPr>
          <a:lstStyle>
            <a:lvl1pPr>
              <a:defRPr sz="8800"/>
            </a:lvl1pPr>
          </a:lstStyle>
          <a:p>
            <a:r>
              <a:rPr lang="en-US" dirty="0"/>
              <a:t>Click to edit Master title style</a:t>
            </a:r>
          </a:p>
        </p:txBody>
      </p:sp>
      <p:sp>
        <p:nvSpPr>
          <p:cNvPr id="3" name="Date Placeholder 2">
            <a:extLst>
              <a:ext uri="{FF2B5EF4-FFF2-40B4-BE49-F238E27FC236}">
                <a16:creationId xmlns:a16="http://schemas.microsoft.com/office/drawing/2014/main" id="{B4887EBE-D8EC-8527-5A25-831558E7BD74}"/>
              </a:ext>
            </a:extLst>
          </p:cNvPr>
          <p:cNvSpPr>
            <a:spLocks noGrp="1"/>
          </p:cNvSpPr>
          <p:nvPr>
            <p:ph type="dt" sz="half" idx="10"/>
          </p:nvPr>
        </p:nvSpPr>
        <p:spPr/>
        <p:txBody>
          <a:bodyPr/>
          <a:lstStyle/>
          <a:p>
            <a:r>
              <a:rPr lang="en-US"/>
              <a:t>4/23/25</a:t>
            </a:r>
            <a:endParaRPr lang="en-US" dirty="0"/>
          </a:p>
        </p:txBody>
      </p:sp>
      <p:sp>
        <p:nvSpPr>
          <p:cNvPr id="4" name="Footer Placeholder 3">
            <a:extLst>
              <a:ext uri="{FF2B5EF4-FFF2-40B4-BE49-F238E27FC236}">
                <a16:creationId xmlns:a16="http://schemas.microsoft.com/office/drawing/2014/main" id="{2848AFAE-F7AE-757D-C4D4-A6BE24FE5BC3}"/>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endParaRPr lang="en-US" dirty="0"/>
          </a:p>
        </p:txBody>
      </p:sp>
      <p:sp>
        <p:nvSpPr>
          <p:cNvPr id="5" name="Slide Number Placeholder 4">
            <a:extLst>
              <a:ext uri="{FF2B5EF4-FFF2-40B4-BE49-F238E27FC236}">
                <a16:creationId xmlns:a16="http://schemas.microsoft.com/office/drawing/2014/main" id="{7198E1D5-1258-6C5A-7508-57DE6695B77C}"/>
              </a:ext>
            </a:extLst>
          </p:cNvPr>
          <p:cNvSpPr>
            <a:spLocks noGrp="1"/>
          </p:cNvSpPr>
          <p:nvPr>
            <p:ph type="sldNum" sz="quarter" idx="12"/>
          </p:nvPr>
        </p:nvSpPr>
        <p:spPr/>
        <p:txBody>
          <a:bodyPr/>
          <a:lstStyle/>
          <a:p>
            <a:fld id="{DDC037BC-B92C-484C-8B29-BA089C7B1362}" type="slidenum">
              <a:rPr lang="en-US" smtClean="0"/>
              <a:pPr/>
              <a:t>‹#›</a:t>
            </a:fld>
            <a:endParaRPr lang="en-US" dirty="0"/>
          </a:p>
        </p:txBody>
      </p:sp>
    </p:spTree>
    <p:extLst>
      <p:ext uri="{BB962C8B-B14F-4D97-AF65-F5344CB8AC3E}">
        <p14:creationId xmlns:p14="http://schemas.microsoft.com/office/powerpoint/2010/main" val="368001098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0B08-160C-07B0-E1FB-49154A2C5A48}"/>
              </a:ext>
            </a:extLst>
          </p:cNvPr>
          <p:cNvSpPr>
            <a:spLocks noGrp="1"/>
          </p:cNvSpPr>
          <p:nvPr>
            <p:ph type="title"/>
          </p:nvPr>
        </p:nvSpPr>
        <p:spPr>
          <a:xfrm>
            <a:off x="838200" y="365125"/>
            <a:ext cx="10515600" cy="884941"/>
          </a:xfrm>
          <a:prstGeom prst="rect">
            <a:avLst/>
          </a:prstGeom>
        </p:spPr>
        <p:txBody>
          <a:bodyPr/>
          <a:lstStyle>
            <a:lvl1pPr algn="ctr">
              <a:defRPr>
                <a:solidFill>
                  <a:srgbClr val="10243F"/>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CF0BEDFE-1506-2B19-D0BD-B41E827EE6C5}"/>
              </a:ext>
            </a:extLst>
          </p:cNvPr>
          <p:cNvSpPr>
            <a:spLocks noGrp="1"/>
          </p:cNvSpPr>
          <p:nvPr>
            <p:ph type="dt" sz="half" idx="10"/>
          </p:nvPr>
        </p:nvSpPr>
        <p:spPr/>
        <p:txBody>
          <a:bodyPr/>
          <a:lstStyle/>
          <a:p>
            <a:r>
              <a:rPr lang="en-US"/>
              <a:t>4/23/25</a:t>
            </a:r>
          </a:p>
        </p:txBody>
      </p:sp>
      <p:sp>
        <p:nvSpPr>
          <p:cNvPr id="4" name="Footer Placeholder 3">
            <a:extLst>
              <a:ext uri="{FF2B5EF4-FFF2-40B4-BE49-F238E27FC236}">
                <a16:creationId xmlns:a16="http://schemas.microsoft.com/office/drawing/2014/main" id="{C3D7A8F5-4336-27DF-461D-131B06902267}"/>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p>
        </p:txBody>
      </p:sp>
      <p:sp>
        <p:nvSpPr>
          <p:cNvPr id="5" name="Slide Number Placeholder 4">
            <a:extLst>
              <a:ext uri="{FF2B5EF4-FFF2-40B4-BE49-F238E27FC236}">
                <a16:creationId xmlns:a16="http://schemas.microsoft.com/office/drawing/2014/main" id="{6D841F46-8F54-570B-04BD-619B4341CDA6}"/>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7" name="Chart Placeholder 6">
            <a:extLst>
              <a:ext uri="{FF2B5EF4-FFF2-40B4-BE49-F238E27FC236}">
                <a16:creationId xmlns:a16="http://schemas.microsoft.com/office/drawing/2014/main" id="{E82D31B6-6209-E391-2B99-CC3543806A18}"/>
              </a:ext>
            </a:extLst>
          </p:cNvPr>
          <p:cNvSpPr>
            <a:spLocks noGrp="1"/>
          </p:cNvSpPr>
          <p:nvPr>
            <p:ph type="chart" sz="quarter" idx="13"/>
          </p:nvPr>
        </p:nvSpPr>
        <p:spPr>
          <a:xfrm>
            <a:off x="838200" y="1516285"/>
            <a:ext cx="10515600" cy="3426106"/>
          </a:xfrm>
        </p:spPr>
        <p:txBody>
          <a:bodyPr/>
          <a:lstStyle/>
          <a:p>
            <a:endParaRPr lang="en-US" dirty="0"/>
          </a:p>
        </p:txBody>
      </p:sp>
      <p:sp>
        <p:nvSpPr>
          <p:cNvPr id="8" name="Subtitle 2">
            <a:extLst>
              <a:ext uri="{FF2B5EF4-FFF2-40B4-BE49-F238E27FC236}">
                <a16:creationId xmlns:a16="http://schemas.microsoft.com/office/drawing/2014/main" id="{D52D1C7B-E58B-CC9B-4641-6F327C38FF96}"/>
              </a:ext>
            </a:extLst>
          </p:cNvPr>
          <p:cNvSpPr>
            <a:spLocks noGrp="1"/>
          </p:cNvSpPr>
          <p:nvPr>
            <p:ph type="subTitle" idx="1"/>
          </p:nvPr>
        </p:nvSpPr>
        <p:spPr>
          <a:xfrm>
            <a:off x="838200" y="5088340"/>
            <a:ext cx="10515600" cy="1655762"/>
          </a:xfrm>
        </p:spPr>
        <p:txBody>
          <a:bodyPr/>
          <a:lstStyle>
            <a:lvl1pPr marL="0" indent="0" algn="ctr">
              <a:buNone/>
              <a:defRPr sz="2400">
                <a:solidFill>
                  <a:srgbClr val="10243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5014714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0" name="Title 1">
            <a:extLst>
              <a:ext uri="{FF2B5EF4-FFF2-40B4-BE49-F238E27FC236}">
                <a16:creationId xmlns:a16="http://schemas.microsoft.com/office/drawing/2014/main" id="{F80838C9-6925-2D32-9E27-2EDC894F5DD7}"/>
              </a:ext>
            </a:extLst>
          </p:cNvPr>
          <p:cNvSpPr>
            <a:spLocks noGrp="1"/>
          </p:cNvSpPr>
          <p:nvPr>
            <p:ph type="title"/>
          </p:nvPr>
        </p:nvSpPr>
        <p:spPr>
          <a:xfrm>
            <a:off x="1382233" y="1008173"/>
            <a:ext cx="9271590" cy="980115"/>
          </a:xfrm>
          <a:prstGeom prst="rect">
            <a:avLst/>
          </a:prstGeom>
        </p:spPr>
        <p:txBody>
          <a:bodyPr>
            <a:noAutofit/>
          </a:bodyPr>
          <a:lstStyle>
            <a:lvl1pPr algn="ctr">
              <a:defRPr sz="3600">
                <a:solidFill>
                  <a:srgbClr val="00539B"/>
                </a:solidFill>
              </a:defRPr>
            </a:lvl1pPr>
          </a:lstStyle>
          <a:p>
            <a:r>
              <a:rPr lang="en-US" dirty="0"/>
              <a:t>Click to edit Master title style</a:t>
            </a:r>
          </a:p>
        </p:txBody>
      </p:sp>
      <p:sp>
        <p:nvSpPr>
          <p:cNvPr id="12" name="Rectangle 11">
            <a:extLst>
              <a:ext uri="{FF2B5EF4-FFF2-40B4-BE49-F238E27FC236}">
                <a16:creationId xmlns:a16="http://schemas.microsoft.com/office/drawing/2014/main" id="{8BADB126-3B55-496C-2F96-A533F9F8A35F}"/>
              </a:ext>
            </a:extLst>
          </p:cNvPr>
          <p:cNvSpPr/>
          <p:nvPr userDrawn="1"/>
        </p:nvSpPr>
        <p:spPr>
          <a:xfrm>
            <a:off x="0" y="0"/>
            <a:ext cx="12192000" cy="754911"/>
          </a:xfrm>
          <a:prstGeom prst="rect">
            <a:avLst/>
          </a:prstGeom>
          <a:solidFill>
            <a:srgbClr val="E9B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3">
            <a:extLst>
              <a:ext uri="{FF2B5EF4-FFF2-40B4-BE49-F238E27FC236}">
                <a16:creationId xmlns:a16="http://schemas.microsoft.com/office/drawing/2014/main" id="{95BA6B13-B474-652B-4BB1-96BDCE7CC03A}"/>
              </a:ext>
            </a:extLst>
          </p:cNvPr>
          <p:cNvSpPr>
            <a:spLocks noGrp="1"/>
          </p:cNvSpPr>
          <p:nvPr>
            <p:ph type="ftr" sz="quarter" idx="11"/>
          </p:nvPr>
        </p:nvSpPr>
        <p:spPr>
          <a:xfrm>
            <a:off x="4038600" y="6356350"/>
            <a:ext cx="4114800" cy="365125"/>
          </a:xfrm>
          <a:prstGeom prst="rect">
            <a:avLst/>
          </a:prstGeom>
        </p:spPr>
        <p:txBody>
          <a:bodyPr/>
          <a:lstStyle/>
          <a:p>
            <a:r>
              <a:rPr lang="en-US"/>
              <a:t>Oregon Rural Practice-based Research Network</a:t>
            </a:r>
          </a:p>
        </p:txBody>
      </p:sp>
      <p:sp>
        <p:nvSpPr>
          <p:cNvPr id="5" name="Picture Placeholder 4">
            <a:extLst>
              <a:ext uri="{FF2B5EF4-FFF2-40B4-BE49-F238E27FC236}">
                <a16:creationId xmlns:a16="http://schemas.microsoft.com/office/drawing/2014/main" id="{05B92AB1-2B21-6D73-9F37-374A97D7B0DE}"/>
              </a:ext>
            </a:extLst>
          </p:cNvPr>
          <p:cNvSpPr>
            <a:spLocks noGrp="1"/>
          </p:cNvSpPr>
          <p:nvPr>
            <p:ph type="pic" sz="quarter" idx="13"/>
          </p:nvPr>
        </p:nvSpPr>
        <p:spPr>
          <a:xfrm>
            <a:off x="1382713" y="2241550"/>
            <a:ext cx="5549900" cy="3243262"/>
          </a:xfrm>
        </p:spPr>
        <p:txBody>
          <a:bodyPr/>
          <a:lstStyle/>
          <a:p>
            <a:endParaRPr lang="en-US" dirty="0"/>
          </a:p>
        </p:txBody>
      </p:sp>
      <p:sp>
        <p:nvSpPr>
          <p:cNvPr id="6" name="Picture Placeholder 4">
            <a:extLst>
              <a:ext uri="{FF2B5EF4-FFF2-40B4-BE49-F238E27FC236}">
                <a16:creationId xmlns:a16="http://schemas.microsoft.com/office/drawing/2014/main" id="{5823D7D1-75D4-7945-E8C1-1F8208837333}"/>
              </a:ext>
            </a:extLst>
          </p:cNvPr>
          <p:cNvSpPr>
            <a:spLocks noGrp="1"/>
          </p:cNvSpPr>
          <p:nvPr>
            <p:ph type="pic" sz="quarter" idx="14"/>
          </p:nvPr>
        </p:nvSpPr>
        <p:spPr>
          <a:xfrm>
            <a:off x="7219988" y="2241550"/>
            <a:ext cx="3433835" cy="3243262"/>
          </a:xfrm>
        </p:spPr>
        <p:txBody>
          <a:bodyPr/>
          <a:lstStyle/>
          <a:p>
            <a:endParaRPr lang="en-US" dirty="0"/>
          </a:p>
        </p:txBody>
      </p:sp>
      <p:sp>
        <p:nvSpPr>
          <p:cNvPr id="8" name="Text Placeholder 7">
            <a:extLst>
              <a:ext uri="{FF2B5EF4-FFF2-40B4-BE49-F238E27FC236}">
                <a16:creationId xmlns:a16="http://schemas.microsoft.com/office/drawing/2014/main" id="{B2EA6721-6773-6151-ADFC-A81F3815C7EA}"/>
              </a:ext>
            </a:extLst>
          </p:cNvPr>
          <p:cNvSpPr>
            <a:spLocks noGrp="1"/>
          </p:cNvSpPr>
          <p:nvPr>
            <p:ph type="body" sz="quarter" idx="15"/>
          </p:nvPr>
        </p:nvSpPr>
        <p:spPr>
          <a:xfrm>
            <a:off x="1382713" y="5624513"/>
            <a:ext cx="5549900" cy="330200"/>
          </a:xfrm>
        </p:spPr>
        <p:txBody>
          <a:bodyPr>
            <a:noAutofit/>
          </a:bodyPr>
          <a:lstStyle>
            <a:lvl1pPr>
              <a:defRPr sz="1600">
                <a:solidFill>
                  <a:srgbClr val="10243F"/>
                </a:solidFill>
              </a:defRPr>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368CE1DC-350C-3122-A457-A37A587634DF}"/>
              </a:ext>
            </a:extLst>
          </p:cNvPr>
          <p:cNvSpPr>
            <a:spLocks noGrp="1"/>
          </p:cNvSpPr>
          <p:nvPr>
            <p:ph type="body" sz="quarter" idx="16"/>
          </p:nvPr>
        </p:nvSpPr>
        <p:spPr>
          <a:xfrm>
            <a:off x="7230620" y="5624513"/>
            <a:ext cx="3433835" cy="365124"/>
          </a:xfrm>
        </p:spPr>
        <p:txBody>
          <a:bodyPr>
            <a:noAutofit/>
          </a:bodyPr>
          <a:lstStyle>
            <a:lvl1pPr>
              <a:defRPr sz="1600">
                <a:solidFill>
                  <a:srgbClr val="10243F"/>
                </a:solidFill>
              </a:defRPr>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606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Option 2">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35B76F3-F364-CB43-8CD1-6B99D64D470C}"/>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r="45"/>
          <a:stretch/>
        </p:blipFill>
        <p:spPr>
          <a:xfrm>
            <a:off x="2109062" y="219325"/>
            <a:ext cx="8595228" cy="6419350"/>
          </a:xfrm>
          <a:prstGeom prst="rect">
            <a:avLst/>
          </a:prstGeom>
        </p:spPr>
      </p:pic>
      <p:sp>
        <p:nvSpPr>
          <p:cNvPr id="3" name="Subtitle 2">
            <a:extLst>
              <a:ext uri="{FF2B5EF4-FFF2-40B4-BE49-F238E27FC236}">
                <a16:creationId xmlns:a16="http://schemas.microsoft.com/office/drawing/2014/main" id="{0A724806-A4DB-6240-A9F9-DA11FAF40977}"/>
              </a:ext>
            </a:extLst>
          </p:cNvPr>
          <p:cNvSpPr>
            <a:spLocks noGrp="1"/>
          </p:cNvSpPr>
          <p:nvPr>
            <p:ph type="subTitle" idx="1"/>
          </p:nvPr>
        </p:nvSpPr>
        <p:spPr>
          <a:xfrm>
            <a:off x="3512787"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9" name="Title 128">
            <a:extLst>
              <a:ext uri="{FF2B5EF4-FFF2-40B4-BE49-F238E27FC236}">
                <a16:creationId xmlns:a16="http://schemas.microsoft.com/office/drawing/2014/main" id="{E544043F-22A7-544B-A190-043FF3FFE52E}"/>
              </a:ext>
            </a:extLst>
          </p:cNvPr>
          <p:cNvSpPr>
            <a:spLocks noGrp="1"/>
          </p:cNvSpPr>
          <p:nvPr>
            <p:ph type="title"/>
          </p:nvPr>
        </p:nvSpPr>
        <p:spPr>
          <a:xfrm>
            <a:off x="3512789"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145">
            <a:extLst>
              <a:ext uri="{FF2B5EF4-FFF2-40B4-BE49-F238E27FC236}">
                <a16:creationId xmlns:a16="http://schemas.microsoft.com/office/drawing/2014/main" id="{D4015D76-02FD-1349-8669-3AE5DC239018}"/>
              </a:ext>
            </a:extLst>
          </p:cNvPr>
          <p:cNvSpPr>
            <a:spLocks noGrp="1"/>
          </p:cNvSpPr>
          <p:nvPr>
            <p:ph type="body" sz="quarter" idx="10"/>
          </p:nvPr>
        </p:nvSpPr>
        <p:spPr>
          <a:xfrm>
            <a:off x="3513319" y="5121275"/>
            <a:ext cx="7524750" cy="746125"/>
          </a:xfrm>
        </p:spPr>
        <p:txBody>
          <a:bodyPr anchor="b">
            <a:normAutofit/>
          </a:bodyPr>
          <a:lstStyle>
            <a:lvl1pPr>
              <a:defRPr sz="1800"/>
            </a:lvl1pPr>
          </a:lstStyle>
          <a:p>
            <a:pPr lvl="0"/>
            <a:r>
              <a:rPr lang="en-US"/>
              <a:t>Edit Master text styles</a:t>
            </a:r>
          </a:p>
        </p:txBody>
      </p:sp>
      <p:pic>
        <p:nvPicPr>
          <p:cNvPr id="8" name="Graphic 7">
            <a:extLst>
              <a:ext uri="{FF2B5EF4-FFF2-40B4-BE49-F238E27FC236}">
                <a16:creationId xmlns:a16="http://schemas.microsoft.com/office/drawing/2014/main" id="{62831121-F79E-AF4E-B0C2-F7425CD732C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1248" y="548640"/>
            <a:ext cx="1399712" cy="896112"/>
          </a:xfrm>
          <a:prstGeom prst="rect">
            <a:avLst/>
          </a:prstGeom>
        </p:spPr>
      </p:pic>
    </p:spTree>
    <p:extLst>
      <p:ext uri="{BB962C8B-B14F-4D97-AF65-F5344CB8AC3E}">
        <p14:creationId xmlns:p14="http://schemas.microsoft.com/office/powerpoint/2010/main" val="1296918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Content Page - 1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199" y="1447800"/>
            <a:ext cx="10515600" cy="442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pic>
        <p:nvPicPr>
          <p:cNvPr id="9" name="Graphic 8">
            <a:extLst>
              <a:ext uri="{FF2B5EF4-FFF2-40B4-BE49-F238E27FC236}">
                <a16:creationId xmlns:a16="http://schemas.microsoft.com/office/drawing/2014/main" id="{96456AE5-FD75-984D-A7F1-E4AAE2F9E6F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1368315157"/>
      </p:ext>
    </p:extLst>
  </p:cSld>
  <p:clrMapOvr>
    <a:masterClrMapping/>
  </p:clrMapOvr>
  <p:hf hdr="0" ftr="0" dt="0"/>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0" name="Title 1">
            <a:extLst>
              <a:ext uri="{FF2B5EF4-FFF2-40B4-BE49-F238E27FC236}">
                <a16:creationId xmlns:a16="http://schemas.microsoft.com/office/drawing/2014/main" id="{F80838C9-6925-2D32-9E27-2EDC894F5DD7}"/>
              </a:ext>
            </a:extLst>
          </p:cNvPr>
          <p:cNvSpPr>
            <a:spLocks noGrp="1"/>
          </p:cNvSpPr>
          <p:nvPr>
            <p:ph type="title"/>
          </p:nvPr>
        </p:nvSpPr>
        <p:spPr>
          <a:xfrm>
            <a:off x="1382233" y="1008173"/>
            <a:ext cx="9271590" cy="980115"/>
          </a:xfrm>
          <a:prstGeom prst="rect">
            <a:avLst/>
          </a:prstGeom>
        </p:spPr>
        <p:txBody>
          <a:bodyPr>
            <a:noAutofit/>
          </a:bodyPr>
          <a:lstStyle>
            <a:lvl1pPr algn="l">
              <a:defRPr sz="4000">
                <a:solidFill>
                  <a:srgbClr val="00539B"/>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25D67C4E-8AFA-151E-E28C-50358229D543}"/>
              </a:ext>
            </a:extLst>
          </p:cNvPr>
          <p:cNvSpPr>
            <a:spLocks noGrp="1"/>
          </p:cNvSpPr>
          <p:nvPr>
            <p:ph type="body" idx="1"/>
          </p:nvPr>
        </p:nvSpPr>
        <p:spPr>
          <a:xfrm>
            <a:off x="1382234" y="2241551"/>
            <a:ext cx="9271589" cy="533547"/>
          </a:xfrm>
        </p:spPr>
        <p:txBody>
          <a:bodyPr>
            <a:normAutofit/>
          </a:bodyPr>
          <a:lstStyle>
            <a:lvl1pPr marL="0" indent="0" algn="l">
              <a:buFont typeface="+mj-lt"/>
              <a:buNone/>
              <a:defRPr sz="2800">
                <a:solidFill>
                  <a:srgbClr val="10243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2" name="Rectangle 11">
            <a:extLst>
              <a:ext uri="{FF2B5EF4-FFF2-40B4-BE49-F238E27FC236}">
                <a16:creationId xmlns:a16="http://schemas.microsoft.com/office/drawing/2014/main" id="{8BADB126-3B55-496C-2F96-A533F9F8A35F}"/>
              </a:ext>
            </a:extLst>
          </p:cNvPr>
          <p:cNvSpPr/>
          <p:nvPr userDrawn="1"/>
        </p:nvSpPr>
        <p:spPr>
          <a:xfrm>
            <a:off x="0" y="0"/>
            <a:ext cx="12192000" cy="754911"/>
          </a:xfrm>
          <a:prstGeom prst="rect">
            <a:avLst/>
          </a:prstGeom>
          <a:solidFill>
            <a:srgbClr val="1024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539B"/>
              </a:solidFill>
            </a:endParaRPr>
          </a:p>
        </p:txBody>
      </p:sp>
      <p:sp>
        <p:nvSpPr>
          <p:cNvPr id="13" name="Footer Placeholder 3">
            <a:extLst>
              <a:ext uri="{FF2B5EF4-FFF2-40B4-BE49-F238E27FC236}">
                <a16:creationId xmlns:a16="http://schemas.microsoft.com/office/drawing/2014/main" id="{95BA6B13-B474-652B-4BB1-96BDCE7CC03A}"/>
              </a:ext>
            </a:extLst>
          </p:cNvPr>
          <p:cNvSpPr>
            <a:spLocks noGrp="1"/>
          </p:cNvSpPr>
          <p:nvPr>
            <p:ph type="ftr" sz="quarter" idx="11"/>
          </p:nvPr>
        </p:nvSpPr>
        <p:spPr>
          <a:xfrm>
            <a:off x="4038600" y="6356350"/>
            <a:ext cx="4114800" cy="365125"/>
          </a:xfrm>
          <a:prstGeom prst="rect">
            <a:avLst/>
          </a:prstGeom>
        </p:spPr>
        <p:txBody>
          <a:bodyPr/>
          <a:lstStyle/>
          <a:p>
            <a:r>
              <a:rPr lang="en-US"/>
              <a:t>Oregon Rural Practice-based Research Network</a:t>
            </a:r>
          </a:p>
        </p:txBody>
      </p:sp>
      <p:sp>
        <p:nvSpPr>
          <p:cNvPr id="16" name="Text Placeholder 15">
            <a:extLst>
              <a:ext uri="{FF2B5EF4-FFF2-40B4-BE49-F238E27FC236}">
                <a16:creationId xmlns:a16="http://schemas.microsoft.com/office/drawing/2014/main" id="{FF11C1AC-0A5C-8E7A-D305-3E4C42F1ECDC}"/>
              </a:ext>
            </a:extLst>
          </p:cNvPr>
          <p:cNvSpPr>
            <a:spLocks noGrp="1"/>
          </p:cNvSpPr>
          <p:nvPr>
            <p:ph type="body" sz="quarter" idx="13"/>
          </p:nvPr>
        </p:nvSpPr>
        <p:spPr>
          <a:xfrm>
            <a:off x="1382713" y="3028950"/>
            <a:ext cx="9271000" cy="2670175"/>
          </a:xfrm>
        </p:spPr>
        <p:txBody>
          <a:bodyPr/>
          <a:lstStyle>
            <a:lvl1pPr>
              <a:defRPr>
                <a:solidFill>
                  <a:srgbClr val="10243F"/>
                </a:solidFill>
              </a:defRPr>
            </a:lvl1pPr>
            <a:lvl2pPr>
              <a:defRPr>
                <a:solidFill>
                  <a:srgbClr val="10243F"/>
                </a:solidFill>
              </a:defRPr>
            </a:lvl2pPr>
            <a:lvl3pPr>
              <a:defRPr>
                <a:solidFill>
                  <a:srgbClr val="10243F"/>
                </a:solidFill>
              </a:defRPr>
            </a:lvl3pPr>
            <a:lvl4pPr>
              <a:defRPr>
                <a:solidFill>
                  <a:srgbClr val="10243F"/>
                </a:solidFill>
              </a:defRPr>
            </a:lvl4pPr>
            <a:lvl5pPr>
              <a:defRPr>
                <a:solidFill>
                  <a:srgbClr val="10243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871174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0" name="Title 1">
            <a:extLst>
              <a:ext uri="{FF2B5EF4-FFF2-40B4-BE49-F238E27FC236}">
                <a16:creationId xmlns:a16="http://schemas.microsoft.com/office/drawing/2014/main" id="{F80838C9-6925-2D32-9E27-2EDC894F5DD7}"/>
              </a:ext>
            </a:extLst>
          </p:cNvPr>
          <p:cNvSpPr>
            <a:spLocks noGrp="1"/>
          </p:cNvSpPr>
          <p:nvPr>
            <p:ph type="title"/>
          </p:nvPr>
        </p:nvSpPr>
        <p:spPr>
          <a:xfrm>
            <a:off x="1382233" y="1008173"/>
            <a:ext cx="9271590" cy="980115"/>
          </a:xfrm>
          <a:prstGeom prst="rect">
            <a:avLst/>
          </a:prstGeom>
        </p:spPr>
        <p:txBody>
          <a:bodyPr>
            <a:noAutofit/>
          </a:bodyPr>
          <a:lstStyle>
            <a:lvl1pPr algn="l">
              <a:defRPr sz="4000">
                <a:solidFill>
                  <a:srgbClr val="00539B"/>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25D67C4E-8AFA-151E-E28C-50358229D543}"/>
              </a:ext>
            </a:extLst>
          </p:cNvPr>
          <p:cNvSpPr>
            <a:spLocks noGrp="1"/>
          </p:cNvSpPr>
          <p:nvPr>
            <p:ph type="body" idx="1"/>
          </p:nvPr>
        </p:nvSpPr>
        <p:spPr>
          <a:xfrm>
            <a:off x="1382234" y="2241551"/>
            <a:ext cx="9271589" cy="533547"/>
          </a:xfrm>
        </p:spPr>
        <p:txBody>
          <a:bodyPr>
            <a:normAutofit/>
          </a:bodyPr>
          <a:lstStyle>
            <a:lvl1pPr marL="0" indent="0" algn="l">
              <a:buFont typeface="+mj-lt"/>
              <a:buNone/>
              <a:defRPr sz="2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2" name="Rectangle 11">
            <a:extLst>
              <a:ext uri="{FF2B5EF4-FFF2-40B4-BE49-F238E27FC236}">
                <a16:creationId xmlns:a16="http://schemas.microsoft.com/office/drawing/2014/main" id="{8BADB126-3B55-496C-2F96-A533F9F8A35F}"/>
              </a:ext>
            </a:extLst>
          </p:cNvPr>
          <p:cNvSpPr/>
          <p:nvPr userDrawn="1"/>
        </p:nvSpPr>
        <p:spPr>
          <a:xfrm>
            <a:off x="0" y="0"/>
            <a:ext cx="12192000" cy="754911"/>
          </a:xfrm>
          <a:prstGeom prst="rect">
            <a:avLst/>
          </a:prstGeom>
          <a:solidFill>
            <a:srgbClr val="005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539B"/>
              </a:solidFill>
            </a:endParaRPr>
          </a:p>
        </p:txBody>
      </p:sp>
      <p:sp>
        <p:nvSpPr>
          <p:cNvPr id="13" name="Footer Placeholder 3">
            <a:extLst>
              <a:ext uri="{FF2B5EF4-FFF2-40B4-BE49-F238E27FC236}">
                <a16:creationId xmlns:a16="http://schemas.microsoft.com/office/drawing/2014/main" id="{95BA6B13-B474-652B-4BB1-96BDCE7CC03A}"/>
              </a:ext>
            </a:extLst>
          </p:cNvPr>
          <p:cNvSpPr>
            <a:spLocks noGrp="1"/>
          </p:cNvSpPr>
          <p:nvPr>
            <p:ph type="ftr" sz="quarter" idx="11"/>
          </p:nvPr>
        </p:nvSpPr>
        <p:spPr>
          <a:xfrm>
            <a:off x="4038600" y="6356350"/>
            <a:ext cx="4114800" cy="365125"/>
          </a:xfrm>
          <a:prstGeom prst="rect">
            <a:avLst/>
          </a:prstGeom>
        </p:spPr>
        <p:txBody>
          <a:bodyPr/>
          <a:lstStyle/>
          <a:p>
            <a:r>
              <a:rPr lang="en-US"/>
              <a:t>Oregon Rural Practice-based Research Network</a:t>
            </a:r>
          </a:p>
        </p:txBody>
      </p:sp>
      <p:sp>
        <p:nvSpPr>
          <p:cNvPr id="16" name="Text Placeholder 15">
            <a:extLst>
              <a:ext uri="{FF2B5EF4-FFF2-40B4-BE49-F238E27FC236}">
                <a16:creationId xmlns:a16="http://schemas.microsoft.com/office/drawing/2014/main" id="{FF11C1AC-0A5C-8E7A-D305-3E4C42F1ECDC}"/>
              </a:ext>
            </a:extLst>
          </p:cNvPr>
          <p:cNvSpPr>
            <a:spLocks noGrp="1"/>
          </p:cNvSpPr>
          <p:nvPr>
            <p:ph type="body" sz="quarter" idx="13"/>
          </p:nvPr>
        </p:nvSpPr>
        <p:spPr>
          <a:xfrm>
            <a:off x="1382713" y="3028950"/>
            <a:ext cx="9271000" cy="2670175"/>
          </a:xfrm>
        </p:spPr>
        <p:txBody>
          <a:bodyPr>
            <a:normAutofit/>
          </a:bodyPr>
          <a:lstStyle>
            <a:lvl1pPr marL="514350" indent="-514350">
              <a:buFont typeface="Arial" panose="020B0604020202020204" pitchFamily="34" charset="0"/>
              <a:buChar char="•"/>
              <a:defRPr sz="2400"/>
            </a:lvl1pPr>
            <a:lvl2pPr marL="914400" indent="-457200">
              <a:buFont typeface="Arial" panose="020B0604020202020204" pitchFamily="34" charset="0"/>
              <a:buChar char="•"/>
              <a:defRPr sz="2000"/>
            </a:lvl2pPr>
            <a:lvl3pPr marL="1371600" indent="-457200">
              <a:buFont typeface="Arial" panose="020B0604020202020204" pitchFamily="34" charset="0"/>
              <a:buChar char="•"/>
              <a:defRPr sz="1800"/>
            </a:lvl3pPr>
            <a:lvl4pPr marL="1714500" indent="-342900">
              <a:buFont typeface="Arial" panose="020B0604020202020204" pitchFamily="34" charset="0"/>
              <a:buChar char="•"/>
              <a:defRPr sz="1600"/>
            </a:lvl4pPr>
            <a:lvl5pPr marL="2171700" indent="-342900">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316201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3" name="Footer Placeholder 3">
            <a:extLst>
              <a:ext uri="{FF2B5EF4-FFF2-40B4-BE49-F238E27FC236}">
                <a16:creationId xmlns:a16="http://schemas.microsoft.com/office/drawing/2014/main" id="{95BA6B13-B474-652B-4BB1-96BDCE7CC03A}"/>
              </a:ext>
            </a:extLst>
          </p:cNvPr>
          <p:cNvSpPr>
            <a:spLocks noGrp="1"/>
          </p:cNvSpPr>
          <p:nvPr>
            <p:ph type="ftr" sz="quarter" idx="11"/>
          </p:nvPr>
        </p:nvSpPr>
        <p:spPr>
          <a:xfrm>
            <a:off x="4038600" y="6356350"/>
            <a:ext cx="4114800" cy="365125"/>
          </a:xfrm>
          <a:prstGeom prst="rect">
            <a:avLst/>
          </a:prstGeom>
        </p:spPr>
        <p:txBody>
          <a:bodyPr/>
          <a:lstStyle/>
          <a:p>
            <a:r>
              <a:rPr lang="en-US"/>
              <a:t>Oregon Rural Practice-based Research Network</a:t>
            </a:r>
          </a:p>
        </p:txBody>
      </p:sp>
      <p:sp>
        <p:nvSpPr>
          <p:cNvPr id="7" name="Table Placeholder 6">
            <a:extLst>
              <a:ext uri="{FF2B5EF4-FFF2-40B4-BE49-F238E27FC236}">
                <a16:creationId xmlns:a16="http://schemas.microsoft.com/office/drawing/2014/main" id="{645775C2-160A-717E-4EE6-48AB5B2848F3}"/>
              </a:ext>
            </a:extLst>
          </p:cNvPr>
          <p:cNvSpPr>
            <a:spLocks noGrp="1"/>
          </p:cNvSpPr>
          <p:nvPr>
            <p:ph type="tbl" sz="quarter" idx="13"/>
          </p:nvPr>
        </p:nvSpPr>
        <p:spPr>
          <a:xfrm>
            <a:off x="1382713" y="2371060"/>
            <a:ext cx="9271110" cy="3478767"/>
          </a:xfrm>
        </p:spPr>
        <p:txBody>
          <a:bodyPr/>
          <a:lstStyle/>
          <a:p>
            <a:endParaRPr lang="en-US"/>
          </a:p>
        </p:txBody>
      </p:sp>
      <p:sp>
        <p:nvSpPr>
          <p:cNvPr id="8" name="Rectangle 7">
            <a:extLst>
              <a:ext uri="{FF2B5EF4-FFF2-40B4-BE49-F238E27FC236}">
                <a16:creationId xmlns:a16="http://schemas.microsoft.com/office/drawing/2014/main" id="{029E5E92-0D3D-ADE8-783E-F63EB8DBD4BD}"/>
              </a:ext>
            </a:extLst>
          </p:cNvPr>
          <p:cNvSpPr/>
          <p:nvPr userDrawn="1"/>
        </p:nvSpPr>
        <p:spPr>
          <a:xfrm>
            <a:off x="0" y="0"/>
            <a:ext cx="12192000" cy="754911"/>
          </a:xfrm>
          <a:prstGeom prst="rect">
            <a:avLst/>
          </a:prstGeom>
          <a:solidFill>
            <a:srgbClr val="005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24FD0E3-CB16-BEC9-337C-F61EEC1ABB6C}"/>
              </a:ext>
            </a:extLst>
          </p:cNvPr>
          <p:cNvSpPr>
            <a:spLocks noGrp="1"/>
          </p:cNvSpPr>
          <p:nvPr>
            <p:ph type="title"/>
          </p:nvPr>
        </p:nvSpPr>
        <p:spPr>
          <a:xfrm>
            <a:off x="1382233" y="1008173"/>
            <a:ext cx="9271590" cy="980115"/>
          </a:xfrm>
          <a:prstGeom prst="rect">
            <a:avLst/>
          </a:prstGeom>
        </p:spPr>
        <p:txBody>
          <a:bodyPr>
            <a:noAutofit/>
          </a:bodyPr>
          <a:lstStyle>
            <a:lvl1pPr algn="ctr">
              <a:defRPr sz="3600">
                <a:solidFill>
                  <a:srgbClr val="00539B"/>
                </a:solidFill>
              </a:defRPr>
            </a:lvl1pPr>
          </a:lstStyle>
          <a:p>
            <a:r>
              <a:rPr lang="en-US" dirty="0"/>
              <a:t>Click to edit Master title style</a:t>
            </a:r>
          </a:p>
        </p:txBody>
      </p:sp>
    </p:spTree>
    <p:extLst>
      <p:ext uri="{BB962C8B-B14F-4D97-AF65-F5344CB8AC3E}">
        <p14:creationId xmlns:p14="http://schemas.microsoft.com/office/powerpoint/2010/main" val="230789988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3" name="Footer Placeholder 3">
            <a:extLst>
              <a:ext uri="{FF2B5EF4-FFF2-40B4-BE49-F238E27FC236}">
                <a16:creationId xmlns:a16="http://schemas.microsoft.com/office/drawing/2014/main" id="{95BA6B13-B474-652B-4BB1-96BDCE7CC03A}"/>
              </a:ext>
            </a:extLst>
          </p:cNvPr>
          <p:cNvSpPr>
            <a:spLocks noGrp="1"/>
          </p:cNvSpPr>
          <p:nvPr>
            <p:ph type="ftr" sz="quarter" idx="11"/>
          </p:nvPr>
        </p:nvSpPr>
        <p:spPr>
          <a:xfrm>
            <a:off x="4038600" y="6356350"/>
            <a:ext cx="4114800" cy="365125"/>
          </a:xfrm>
          <a:prstGeom prst="rect">
            <a:avLst/>
          </a:prstGeom>
        </p:spPr>
        <p:txBody>
          <a:bodyPr/>
          <a:lstStyle/>
          <a:p>
            <a:r>
              <a:rPr lang="en-US"/>
              <a:t>Oregon Rural Practice-based Research Network</a:t>
            </a:r>
          </a:p>
        </p:txBody>
      </p:sp>
      <p:sp>
        <p:nvSpPr>
          <p:cNvPr id="9" name="Title 1">
            <a:extLst>
              <a:ext uri="{FF2B5EF4-FFF2-40B4-BE49-F238E27FC236}">
                <a16:creationId xmlns:a16="http://schemas.microsoft.com/office/drawing/2014/main" id="{E24FD0E3-CB16-BEC9-337C-F61EEC1ABB6C}"/>
              </a:ext>
            </a:extLst>
          </p:cNvPr>
          <p:cNvSpPr>
            <a:spLocks noGrp="1"/>
          </p:cNvSpPr>
          <p:nvPr>
            <p:ph type="title"/>
          </p:nvPr>
        </p:nvSpPr>
        <p:spPr>
          <a:xfrm>
            <a:off x="1382233" y="1008173"/>
            <a:ext cx="9271590" cy="980115"/>
          </a:xfrm>
          <a:prstGeom prst="rect">
            <a:avLst/>
          </a:prstGeom>
        </p:spPr>
        <p:txBody>
          <a:bodyPr>
            <a:noAutofit/>
          </a:bodyPr>
          <a:lstStyle>
            <a:lvl1pPr algn="ctr">
              <a:defRPr sz="3600">
                <a:solidFill>
                  <a:srgbClr val="10243F"/>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E4F1C321-E68B-5C75-1359-301D6EF64CC2}"/>
              </a:ext>
            </a:extLst>
          </p:cNvPr>
          <p:cNvSpPr>
            <a:spLocks noGrp="1"/>
          </p:cNvSpPr>
          <p:nvPr>
            <p:ph type="body" sz="quarter" idx="13"/>
          </p:nvPr>
        </p:nvSpPr>
        <p:spPr>
          <a:xfrm>
            <a:off x="1382123" y="2401678"/>
            <a:ext cx="9271590" cy="2864386"/>
          </a:xfrm>
        </p:spPr>
        <p:txBody>
          <a:bodyPr/>
          <a:lstStyle>
            <a:lvl1pPr>
              <a:defRPr>
                <a:solidFill>
                  <a:srgbClr val="10243F"/>
                </a:solidFill>
              </a:defRPr>
            </a:lvl1pPr>
            <a:lvl2pPr>
              <a:defRPr>
                <a:solidFill>
                  <a:srgbClr val="10243F"/>
                </a:solidFill>
              </a:defRPr>
            </a:lvl2pPr>
            <a:lvl3pPr>
              <a:defRPr>
                <a:solidFill>
                  <a:srgbClr val="10243F"/>
                </a:solidFill>
              </a:defRPr>
            </a:lvl3pPr>
            <a:lvl4pPr>
              <a:defRPr>
                <a:solidFill>
                  <a:srgbClr val="10243F"/>
                </a:solidFill>
              </a:defRPr>
            </a:lvl4pPr>
            <a:lvl5pPr>
              <a:defRPr>
                <a:solidFill>
                  <a:srgbClr val="10243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298887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0" name="Title 1">
            <a:extLst>
              <a:ext uri="{FF2B5EF4-FFF2-40B4-BE49-F238E27FC236}">
                <a16:creationId xmlns:a16="http://schemas.microsoft.com/office/drawing/2014/main" id="{F80838C9-6925-2D32-9E27-2EDC894F5DD7}"/>
              </a:ext>
            </a:extLst>
          </p:cNvPr>
          <p:cNvSpPr>
            <a:spLocks noGrp="1"/>
          </p:cNvSpPr>
          <p:nvPr>
            <p:ph type="title"/>
          </p:nvPr>
        </p:nvSpPr>
        <p:spPr>
          <a:xfrm>
            <a:off x="1382233" y="1008173"/>
            <a:ext cx="9271590" cy="980115"/>
          </a:xfrm>
          <a:prstGeom prst="rect">
            <a:avLst/>
          </a:prstGeom>
        </p:spPr>
        <p:txBody>
          <a:bodyPr>
            <a:noAutofit/>
          </a:bodyPr>
          <a:lstStyle>
            <a:lvl1pPr algn="ctr">
              <a:defRPr sz="3600">
                <a:solidFill>
                  <a:schemeClr val="tx1"/>
                </a:solidFill>
              </a:defRPr>
            </a:lvl1pPr>
          </a:lstStyle>
          <a:p>
            <a:r>
              <a:rPr lang="en-US" dirty="0"/>
              <a:t>Click to edit Master title style</a:t>
            </a:r>
          </a:p>
        </p:txBody>
      </p:sp>
      <p:sp>
        <p:nvSpPr>
          <p:cNvPr id="12" name="Rectangle 11">
            <a:extLst>
              <a:ext uri="{FF2B5EF4-FFF2-40B4-BE49-F238E27FC236}">
                <a16:creationId xmlns:a16="http://schemas.microsoft.com/office/drawing/2014/main" id="{8BADB126-3B55-496C-2F96-A533F9F8A35F}"/>
              </a:ext>
            </a:extLst>
          </p:cNvPr>
          <p:cNvSpPr/>
          <p:nvPr userDrawn="1"/>
        </p:nvSpPr>
        <p:spPr>
          <a:xfrm>
            <a:off x="0" y="0"/>
            <a:ext cx="12192000" cy="754911"/>
          </a:xfrm>
          <a:prstGeom prst="rect">
            <a:avLst/>
          </a:prstGeom>
          <a:solidFill>
            <a:srgbClr val="F15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3">
            <a:extLst>
              <a:ext uri="{FF2B5EF4-FFF2-40B4-BE49-F238E27FC236}">
                <a16:creationId xmlns:a16="http://schemas.microsoft.com/office/drawing/2014/main" id="{95BA6B13-B474-652B-4BB1-96BDCE7CC03A}"/>
              </a:ext>
            </a:extLst>
          </p:cNvPr>
          <p:cNvSpPr>
            <a:spLocks noGrp="1"/>
          </p:cNvSpPr>
          <p:nvPr>
            <p:ph type="ftr" sz="quarter" idx="11"/>
          </p:nvPr>
        </p:nvSpPr>
        <p:spPr>
          <a:xfrm>
            <a:off x="4038600" y="6356350"/>
            <a:ext cx="4114800" cy="365125"/>
          </a:xfrm>
          <a:prstGeom prst="rect">
            <a:avLst/>
          </a:prstGeom>
        </p:spPr>
        <p:txBody>
          <a:bodyPr/>
          <a:lstStyle/>
          <a:p>
            <a:r>
              <a:rPr lang="en-US"/>
              <a:t>Oregon Rural Practice-based Research Network</a:t>
            </a:r>
          </a:p>
        </p:txBody>
      </p:sp>
      <p:sp>
        <p:nvSpPr>
          <p:cNvPr id="5" name="Picture Placeholder 4">
            <a:extLst>
              <a:ext uri="{FF2B5EF4-FFF2-40B4-BE49-F238E27FC236}">
                <a16:creationId xmlns:a16="http://schemas.microsoft.com/office/drawing/2014/main" id="{05B92AB1-2B21-6D73-9F37-374A97D7B0DE}"/>
              </a:ext>
            </a:extLst>
          </p:cNvPr>
          <p:cNvSpPr>
            <a:spLocks noGrp="1"/>
          </p:cNvSpPr>
          <p:nvPr>
            <p:ph type="pic" sz="quarter" idx="13"/>
          </p:nvPr>
        </p:nvSpPr>
        <p:spPr>
          <a:xfrm>
            <a:off x="1382713" y="2241550"/>
            <a:ext cx="5549900" cy="3243262"/>
          </a:xfrm>
        </p:spPr>
        <p:txBody>
          <a:bodyPr/>
          <a:lstStyle/>
          <a:p>
            <a:endParaRPr lang="en-US" dirty="0"/>
          </a:p>
        </p:txBody>
      </p:sp>
      <p:sp>
        <p:nvSpPr>
          <p:cNvPr id="6" name="Picture Placeholder 4">
            <a:extLst>
              <a:ext uri="{FF2B5EF4-FFF2-40B4-BE49-F238E27FC236}">
                <a16:creationId xmlns:a16="http://schemas.microsoft.com/office/drawing/2014/main" id="{5823D7D1-75D4-7945-E8C1-1F8208837333}"/>
              </a:ext>
            </a:extLst>
          </p:cNvPr>
          <p:cNvSpPr>
            <a:spLocks noGrp="1"/>
          </p:cNvSpPr>
          <p:nvPr>
            <p:ph type="pic" sz="quarter" idx="14"/>
          </p:nvPr>
        </p:nvSpPr>
        <p:spPr>
          <a:xfrm>
            <a:off x="7219988" y="2241550"/>
            <a:ext cx="3433835" cy="3243262"/>
          </a:xfrm>
        </p:spPr>
        <p:txBody>
          <a:bodyPr/>
          <a:lstStyle/>
          <a:p>
            <a:endParaRPr lang="en-US" dirty="0"/>
          </a:p>
        </p:txBody>
      </p:sp>
      <p:sp>
        <p:nvSpPr>
          <p:cNvPr id="8" name="Text Placeholder 7">
            <a:extLst>
              <a:ext uri="{FF2B5EF4-FFF2-40B4-BE49-F238E27FC236}">
                <a16:creationId xmlns:a16="http://schemas.microsoft.com/office/drawing/2014/main" id="{B2EA6721-6773-6151-ADFC-A81F3815C7EA}"/>
              </a:ext>
            </a:extLst>
          </p:cNvPr>
          <p:cNvSpPr>
            <a:spLocks noGrp="1"/>
          </p:cNvSpPr>
          <p:nvPr>
            <p:ph type="body" sz="quarter" idx="15"/>
          </p:nvPr>
        </p:nvSpPr>
        <p:spPr>
          <a:xfrm>
            <a:off x="1382713" y="5624513"/>
            <a:ext cx="5549900" cy="330200"/>
          </a:xfrm>
        </p:spPr>
        <p:txBody>
          <a:bodyPr>
            <a:noAutofit/>
          </a:bodyPr>
          <a:lstStyle>
            <a:lvl1pPr>
              <a:defRPr sz="1600">
                <a:solidFill>
                  <a:srgbClr val="10243F"/>
                </a:solidFill>
              </a:defRPr>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368CE1DC-350C-3122-A457-A37A587634DF}"/>
              </a:ext>
            </a:extLst>
          </p:cNvPr>
          <p:cNvSpPr>
            <a:spLocks noGrp="1"/>
          </p:cNvSpPr>
          <p:nvPr>
            <p:ph type="body" sz="quarter" idx="16"/>
          </p:nvPr>
        </p:nvSpPr>
        <p:spPr>
          <a:xfrm>
            <a:off x="7230620" y="5624513"/>
            <a:ext cx="3433835" cy="365124"/>
          </a:xfrm>
        </p:spPr>
        <p:txBody>
          <a:bodyPr>
            <a:noAutofit/>
          </a:bodyPr>
          <a:lstStyle>
            <a:lvl1pPr>
              <a:defRPr sz="1600">
                <a:solidFill>
                  <a:srgbClr val="10243F"/>
                </a:solidFill>
              </a:defRPr>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839501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3" name="Footer Placeholder 3">
            <a:extLst>
              <a:ext uri="{FF2B5EF4-FFF2-40B4-BE49-F238E27FC236}">
                <a16:creationId xmlns:a16="http://schemas.microsoft.com/office/drawing/2014/main" id="{95BA6B13-B474-652B-4BB1-96BDCE7CC03A}"/>
              </a:ext>
            </a:extLst>
          </p:cNvPr>
          <p:cNvSpPr>
            <a:spLocks noGrp="1"/>
          </p:cNvSpPr>
          <p:nvPr>
            <p:ph type="ftr" sz="quarter" idx="11"/>
          </p:nvPr>
        </p:nvSpPr>
        <p:spPr>
          <a:xfrm>
            <a:off x="4038600" y="6356350"/>
            <a:ext cx="4114800" cy="365125"/>
          </a:xfrm>
          <a:prstGeom prst="rect">
            <a:avLst/>
          </a:prstGeom>
        </p:spPr>
        <p:txBody>
          <a:bodyPr/>
          <a:lstStyle/>
          <a:p>
            <a:r>
              <a:rPr lang="en-US"/>
              <a:t>Oregon Rural Practice-based Research Network</a:t>
            </a:r>
          </a:p>
        </p:txBody>
      </p:sp>
      <p:sp>
        <p:nvSpPr>
          <p:cNvPr id="7" name="Table Placeholder 6">
            <a:extLst>
              <a:ext uri="{FF2B5EF4-FFF2-40B4-BE49-F238E27FC236}">
                <a16:creationId xmlns:a16="http://schemas.microsoft.com/office/drawing/2014/main" id="{645775C2-160A-717E-4EE6-48AB5B2848F3}"/>
              </a:ext>
            </a:extLst>
          </p:cNvPr>
          <p:cNvSpPr>
            <a:spLocks noGrp="1"/>
          </p:cNvSpPr>
          <p:nvPr>
            <p:ph type="tbl" sz="quarter" idx="13"/>
          </p:nvPr>
        </p:nvSpPr>
        <p:spPr>
          <a:xfrm>
            <a:off x="1382713" y="2371060"/>
            <a:ext cx="9271110" cy="2874039"/>
          </a:xfrm>
        </p:spPr>
        <p:txBody>
          <a:bodyPr/>
          <a:lstStyle/>
          <a:p>
            <a:endParaRPr lang="en-US"/>
          </a:p>
        </p:txBody>
      </p:sp>
      <p:sp>
        <p:nvSpPr>
          <p:cNvPr id="9" name="Title 1">
            <a:extLst>
              <a:ext uri="{FF2B5EF4-FFF2-40B4-BE49-F238E27FC236}">
                <a16:creationId xmlns:a16="http://schemas.microsoft.com/office/drawing/2014/main" id="{E24FD0E3-CB16-BEC9-337C-F61EEC1ABB6C}"/>
              </a:ext>
            </a:extLst>
          </p:cNvPr>
          <p:cNvSpPr>
            <a:spLocks noGrp="1"/>
          </p:cNvSpPr>
          <p:nvPr>
            <p:ph type="title"/>
          </p:nvPr>
        </p:nvSpPr>
        <p:spPr>
          <a:xfrm>
            <a:off x="1382233" y="1008173"/>
            <a:ext cx="9271590" cy="980115"/>
          </a:xfrm>
          <a:prstGeom prst="rect">
            <a:avLst/>
          </a:prstGeom>
        </p:spPr>
        <p:txBody>
          <a:bodyPr>
            <a:noAutofit/>
          </a:bodyPr>
          <a:lstStyle>
            <a:lvl1pPr algn="ctr">
              <a:defRPr sz="3600">
                <a:solidFill>
                  <a:srgbClr val="10243F"/>
                </a:solidFill>
              </a:defRPr>
            </a:lvl1pPr>
          </a:lstStyle>
          <a:p>
            <a:r>
              <a:rPr lang="en-US" dirty="0"/>
              <a:t>Click to edit Master title style</a:t>
            </a:r>
          </a:p>
        </p:txBody>
      </p:sp>
      <p:sp>
        <p:nvSpPr>
          <p:cNvPr id="15" name="Text Placeholder 14">
            <a:extLst>
              <a:ext uri="{FF2B5EF4-FFF2-40B4-BE49-F238E27FC236}">
                <a16:creationId xmlns:a16="http://schemas.microsoft.com/office/drawing/2014/main" id="{A76C0E9E-C481-D67A-5F82-9CE8B9958D1E}"/>
              </a:ext>
            </a:extLst>
          </p:cNvPr>
          <p:cNvSpPr>
            <a:spLocks noGrp="1"/>
          </p:cNvSpPr>
          <p:nvPr>
            <p:ph type="body" sz="quarter" idx="14"/>
          </p:nvPr>
        </p:nvSpPr>
        <p:spPr>
          <a:xfrm>
            <a:off x="1382713" y="5508434"/>
            <a:ext cx="9413875" cy="517716"/>
          </a:xfrm>
        </p:spPr>
        <p:txBody>
          <a:bodyPr>
            <a:no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918276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0" name="Title 1">
            <a:extLst>
              <a:ext uri="{FF2B5EF4-FFF2-40B4-BE49-F238E27FC236}">
                <a16:creationId xmlns:a16="http://schemas.microsoft.com/office/drawing/2014/main" id="{F80838C9-6925-2D32-9E27-2EDC894F5DD7}"/>
              </a:ext>
            </a:extLst>
          </p:cNvPr>
          <p:cNvSpPr>
            <a:spLocks noGrp="1"/>
          </p:cNvSpPr>
          <p:nvPr>
            <p:ph type="title"/>
          </p:nvPr>
        </p:nvSpPr>
        <p:spPr>
          <a:xfrm>
            <a:off x="1382233" y="1008173"/>
            <a:ext cx="9271590" cy="980115"/>
          </a:xfrm>
          <a:prstGeom prst="rect">
            <a:avLst/>
          </a:prstGeom>
        </p:spPr>
        <p:txBody>
          <a:bodyPr>
            <a:noAutofit/>
          </a:bodyPr>
          <a:lstStyle>
            <a:lvl1pPr algn="ctr">
              <a:defRPr sz="3600">
                <a:solidFill>
                  <a:srgbClr val="00539B"/>
                </a:solidFill>
              </a:defRPr>
            </a:lvl1pPr>
          </a:lstStyle>
          <a:p>
            <a:r>
              <a:rPr lang="en-US" dirty="0"/>
              <a:t>Click to edit Master title style</a:t>
            </a:r>
          </a:p>
        </p:txBody>
      </p:sp>
      <p:sp>
        <p:nvSpPr>
          <p:cNvPr id="12" name="Rectangle 11">
            <a:extLst>
              <a:ext uri="{FF2B5EF4-FFF2-40B4-BE49-F238E27FC236}">
                <a16:creationId xmlns:a16="http://schemas.microsoft.com/office/drawing/2014/main" id="{8BADB126-3B55-496C-2F96-A533F9F8A35F}"/>
              </a:ext>
            </a:extLst>
          </p:cNvPr>
          <p:cNvSpPr/>
          <p:nvPr userDrawn="1"/>
        </p:nvSpPr>
        <p:spPr>
          <a:xfrm>
            <a:off x="0" y="0"/>
            <a:ext cx="12192000" cy="754911"/>
          </a:xfrm>
          <a:prstGeom prst="rect">
            <a:avLst/>
          </a:prstGeom>
          <a:solidFill>
            <a:srgbClr val="E9B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3">
            <a:extLst>
              <a:ext uri="{FF2B5EF4-FFF2-40B4-BE49-F238E27FC236}">
                <a16:creationId xmlns:a16="http://schemas.microsoft.com/office/drawing/2014/main" id="{95BA6B13-B474-652B-4BB1-96BDCE7CC03A}"/>
              </a:ext>
            </a:extLst>
          </p:cNvPr>
          <p:cNvSpPr>
            <a:spLocks noGrp="1"/>
          </p:cNvSpPr>
          <p:nvPr>
            <p:ph type="ftr" sz="quarter" idx="11"/>
          </p:nvPr>
        </p:nvSpPr>
        <p:spPr>
          <a:xfrm>
            <a:off x="4038600" y="6356350"/>
            <a:ext cx="4114800" cy="365125"/>
          </a:xfrm>
          <a:prstGeom prst="rect">
            <a:avLst/>
          </a:prstGeom>
        </p:spPr>
        <p:txBody>
          <a:bodyPr/>
          <a:lstStyle/>
          <a:p>
            <a:r>
              <a:rPr lang="en-US"/>
              <a:t>Oregon Rural Practice-based Research Network</a:t>
            </a:r>
          </a:p>
        </p:txBody>
      </p:sp>
      <p:sp>
        <p:nvSpPr>
          <p:cNvPr id="5" name="Picture Placeholder 4">
            <a:extLst>
              <a:ext uri="{FF2B5EF4-FFF2-40B4-BE49-F238E27FC236}">
                <a16:creationId xmlns:a16="http://schemas.microsoft.com/office/drawing/2014/main" id="{05B92AB1-2B21-6D73-9F37-374A97D7B0DE}"/>
              </a:ext>
            </a:extLst>
          </p:cNvPr>
          <p:cNvSpPr>
            <a:spLocks noGrp="1"/>
          </p:cNvSpPr>
          <p:nvPr>
            <p:ph type="pic" sz="quarter" idx="13"/>
          </p:nvPr>
        </p:nvSpPr>
        <p:spPr>
          <a:xfrm>
            <a:off x="1382713" y="2241550"/>
            <a:ext cx="5549900" cy="3243262"/>
          </a:xfrm>
        </p:spPr>
        <p:txBody>
          <a:bodyPr/>
          <a:lstStyle/>
          <a:p>
            <a:endParaRPr lang="en-US" dirty="0"/>
          </a:p>
        </p:txBody>
      </p:sp>
      <p:sp>
        <p:nvSpPr>
          <p:cNvPr id="6" name="Picture Placeholder 4">
            <a:extLst>
              <a:ext uri="{FF2B5EF4-FFF2-40B4-BE49-F238E27FC236}">
                <a16:creationId xmlns:a16="http://schemas.microsoft.com/office/drawing/2014/main" id="{5823D7D1-75D4-7945-E8C1-1F8208837333}"/>
              </a:ext>
            </a:extLst>
          </p:cNvPr>
          <p:cNvSpPr>
            <a:spLocks noGrp="1"/>
          </p:cNvSpPr>
          <p:nvPr>
            <p:ph type="pic" sz="quarter" idx="14"/>
          </p:nvPr>
        </p:nvSpPr>
        <p:spPr>
          <a:xfrm>
            <a:off x="7219988" y="2241550"/>
            <a:ext cx="3433835" cy="3243262"/>
          </a:xfrm>
        </p:spPr>
        <p:txBody>
          <a:bodyPr/>
          <a:lstStyle/>
          <a:p>
            <a:endParaRPr lang="en-US" dirty="0"/>
          </a:p>
        </p:txBody>
      </p:sp>
      <p:sp>
        <p:nvSpPr>
          <p:cNvPr id="8" name="Text Placeholder 7">
            <a:extLst>
              <a:ext uri="{FF2B5EF4-FFF2-40B4-BE49-F238E27FC236}">
                <a16:creationId xmlns:a16="http://schemas.microsoft.com/office/drawing/2014/main" id="{B2EA6721-6773-6151-ADFC-A81F3815C7EA}"/>
              </a:ext>
            </a:extLst>
          </p:cNvPr>
          <p:cNvSpPr>
            <a:spLocks noGrp="1"/>
          </p:cNvSpPr>
          <p:nvPr>
            <p:ph type="body" sz="quarter" idx="15"/>
          </p:nvPr>
        </p:nvSpPr>
        <p:spPr>
          <a:xfrm>
            <a:off x="1382713" y="5624513"/>
            <a:ext cx="5549900" cy="330200"/>
          </a:xfrm>
        </p:spPr>
        <p:txBody>
          <a:bodyPr>
            <a:noAutofit/>
          </a:bodyPr>
          <a:lstStyle>
            <a:lvl1pPr>
              <a:defRPr sz="1600">
                <a:solidFill>
                  <a:srgbClr val="10243F"/>
                </a:solidFill>
              </a:defRPr>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368CE1DC-350C-3122-A457-A37A587634DF}"/>
              </a:ext>
            </a:extLst>
          </p:cNvPr>
          <p:cNvSpPr>
            <a:spLocks noGrp="1"/>
          </p:cNvSpPr>
          <p:nvPr>
            <p:ph type="body" sz="quarter" idx="16"/>
          </p:nvPr>
        </p:nvSpPr>
        <p:spPr>
          <a:xfrm>
            <a:off x="7230620" y="5624513"/>
            <a:ext cx="3433835" cy="365124"/>
          </a:xfrm>
        </p:spPr>
        <p:txBody>
          <a:bodyPr>
            <a:noAutofit/>
          </a:bodyPr>
          <a:lstStyle>
            <a:lvl1pPr>
              <a:defRPr sz="1600">
                <a:solidFill>
                  <a:srgbClr val="10243F"/>
                </a:solidFill>
              </a:defRPr>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808591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0" name="Title 1">
            <a:extLst>
              <a:ext uri="{FF2B5EF4-FFF2-40B4-BE49-F238E27FC236}">
                <a16:creationId xmlns:a16="http://schemas.microsoft.com/office/drawing/2014/main" id="{F80838C9-6925-2D32-9E27-2EDC894F5DD7}"/>
              </a:ext>
            </a:extLst>
          </p:cNvPr>
          <p:cNvSpPr>
            <a:spLocks noGrp="1"/>
          </p:cNvSpPr>
          <p:nvPr>
            <p:ph type="title"/>
          </p:nvPr>
        </p:nvSpPr>
        <p:spPr>
          <a:xfrm>
            <a:off x="1460205" y="947452"/>
            <a:ext cx="9271590" cy="969484"/>
          </a:xfrm>
          <a:prstGeom prst="rect">
            <a:avLst/>
          </a:prstGeom>
        </p:spPr>
        <p:txBody>
          <a:bodyPr>
            <a:noAutofit/>
          </a:bodyPr>
          <a:lstStyle>
            <a:lvl1pPr algn="ctr">
              <a:defRPr sz="3600">
                <a:solidFill>
                  <a:srgbClr val="10243F"/>
                </a:solidFill>
              </a:defRPr>
            </a:lvl1pPr>
          </a:lstStyle>
          <a:p>
            <a:r>
              <a:rPr lang="en-US" dirty="0"/>
              <a:t>Click to edit Master title style</a:t>
            </a:r>
          </a:p>
        </p:txBody>
      </p:sp>
      <p:sp>
        <p:nvSpPr>
          <p:cNvPr id="13" name="Footer Placeholder 3">
            <a:extLst>
              <a:ext uri="{FF2B5EF4-FFF2-40B4-BE49-F238E27FC236}">
                <a16:creationId xmlns:a16="http://schemas.microsoft.com/office/drawing/2014/main" id="{95BA6B13-B474-652B-4BB1-96BDCE7CC03A}"/>
              </a:ext>
            </a:extLst>
          </p:cNvPr>
          <p:cNvSpPr>
            <a:spLocks noGrp="1"/>
          </p:cNvSpPr>
          <p:nvPr>
            <p:ph type="ftr" sz="quarter" idx="11"/>
          </p:nvPr>
        </p:nvSpPr>
        <p:spPr>
          <a:xfrm>
            <a:off x="4038600" y="6356350"/>
            <a:ext cx="4114800" cy="365125"/>
          </a:xfrm>
          <a:prstGeom prst="rect">
            <a:avLst/>
          </a:prstGeom>
        </p:spPr>
        <p:txBody>
          <a:bodyPr/>
          <a:lstStyle/>
          <a:p>
            <a:r>
              <a:rPr lang="en-US"/>
              <a:t>Oregon Rural Practice-based Research Network</a:t>
            </a:r>
          </a:p>
        </p:txBody>
      </p:sp>
      <p:sp>
        <p:nvSpPr>
          <p:cNvPr id="11" name="Picture Placeholder 8">
            <a:extLst>
              <a:ext uri="{FF2B5EF4-FFF2-40B4-BE49-F238E27FC236}">
                <a16:creationId xmlns:a16="http://schemas.microsoft.com/office/drawing/2014/main" id="{152FA684-A96D-1005-EE5F-DEC3546C0DFA}"/>
              </a:ext>
            </a:extLst>
          </p:cNvPr>
          <p:cNvSpPr>
            <a:spLocks noGrp="1"/>
          </p:cNvSpPr>
          <p:nvPr>
            <p:ph type="pic" sz="quarter" idx="14"/>
          </p:nvPr>
        </p:nvSpPr>
        <p:spPr>
          <a:xfrm>
            <a:off x="6400800" y="2290763"/>
            <a:ext cx="4333301" cy="3262312"/>
          </a:xfrm>
        </p:spPr>
        <p:txBody>
          <a:bodyPr/>
          <a:lstStyle/>
          <a:p>
            <a:endParaRPr lang="en-US"/>
          </a:p>
        </p:txBody>
      </p:sp>
      <p:sp>
        <p:nvSpPr>
          <p:cNvPr id="14" name="Picture Placeholder 8">
            <a:extLst>
              <a:ext uri="{FF2B5EF4-FFF2-40B4-BE49-F238E27FC236}">
                <a16:creationId xmlns:a16="http://schemas.microsoft.com/office/drawing/2014/main" id="{8A80DCDB-68CC-38BD-9D79-4CA15127B94F}"/>
              </a:ext>
            </a:extLst>
          </p:cNvPr>
          <p:cNvSpPr>
            <a:spLocks noGrp="1"/>
          </p:cNvSpPr>
          <p:nvPr>
            <p:ph type="pic" sz="quarter" idx="15"/>
          </p:nvPr>
        </p:nvSpPr>
        <p:spPr>
          <a:xfrm>
            <a:off x="1487277" y="2290763"/>
            <a:ext cx="4333301" cy="3262312"/>
          </a:xfrm>
        </p:spPr>
        <p:txBody>
          <a:bodyPr/>
          <a:lstStyle/>
          <a:p>
            <a:endParaRPr lang="en-US"/>
          </a:p>
        </p:txBody>
      </p:sp>
      <p:sp>
        <p:nvSpPr>
          <p:cNvPr id="16" name="Text Placeholder 15">
            <a:extLst>
              <a:ext uri="{FF2B5EF4-FFF2-40B4-BE49-F238E27FC236}">
                <a16:creationId xmlns:a16="http://schemas.microsoft.com/office/drawing/2014/main" id="{06B2391E-5B19-24A2-B81C-872F12045A54}"/>
              </a:ext>
            </a:extLst>
          </p:cNvPr>
          <p:cNvSpPr>
            <a:spLocks noGrp="1"/>
          </p:cNvSpPr>
          <p:nvPr>
            <p:ph type="body" sz="quarter" idx="16"/>
          </p:nvPr>
        </p:nvSpPr>
        <p:spPr>
          <a:xfrm>
            <a:off x="2566988" y="5740400"/>
            <a:ext cx="2259012" cy="307975"/>
          </a:xfrm>
        </p:spPr>
        <p:txBody>
          <a:bodyPr>
            <a:noAutofit/>
          </a:bodyPr>
          <a:lstStyle>
            <a:lvl1pPr marL="0" indent="0" algn="ctr">
              <a:buNone/>
              <a:defRPr sz="1100"/>
            </a:lvl1pPr>
            <a:lvl2pPr marL="457200" indent="0" algn="ctr">
              <a:buNone/>
              <a:defRPr sz="1050"/>
            </a:lvl2pPr>
            <a:lvl3pPr marL="914400" indent="0" algn="ctr">
              <a:buNone/>
              <a:defRPr sz="1000"/>
            </a:lvl3pPr>
            <a:lvl4pPr marL="1371600" indent="0" algn="ctr">
              <a:buNone/>
              <a:defRPr sz="900"/>
            </a:lvl4pPr>
            <a:lvl5pPr marL="1828800" indent="0" algn="ctr">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5">
            <a:extLst>
              <a:ext uri="{FF2B5EF4-FFF2-40B4-BE49-F238E27FC236}">
                <a16:creationId xmlns:a16="http://schemas.microsoft.com/office/drawing/2014/main" id="{781CCF0F-96B5-C7D2-0A13-979962C4FDA3}"/>
              </a:ext>
            </a:extLst>
          </p:cNvPr>
          <p:cNvSpPr>
            <a:spLocks noGrp="1"/>
          </p:cNvSpPr>
          <p:nvPr>
            <p:ph type="body" sz="quarter" idx="17"/>
          </p:nvPr>
        </p:nvSpPr>
        <p:spPr>
          <a:xfrm>
            <a:off x="7150005" y="5740400"/>
            <a:ext cx="2259012" cy="307975"/>
          </a:xfrm>
        </p:spPr>
        <p:txBody>
          <a:bodyPr>
            <a:noAutofit/>
          </a:bodyPr>
          <a:lstStyle>
            <a:lvl1pPr marL="0" indent="0" algn="ctr">
              <a:buNone/>
              <a:defRPr sz="1100"/>
            </a:lvl1pPr>
            <a:lvl2pPr marL="457200" indent="0" algn="ctr">
              <a:buNone/>
              <a:defRPr sz="1050"/>
            </a:lvl2pPr>
            <a:lvl3pPr marL="914400" indent="0" algn="ctr">
              <a:buNone/>
              <a:defRPr sz="1000"/>
            </a:lvl3pPr>
            <a:lvl4pPr marL="1371600" indent="0" algn="ctr">
              <a:buNone/>
              <a:defRPr sz="900"/>
            </a:lvl4pPr>
            <a:lvl5pPr marL="1828800" indent="0" algn="ctr">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796896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0" name="Title 1">
            <a:extLst>
              <a:ext uri="{FF2B5EF4-FFF2-40B4-BE49-F238E27FC236}">
                <a16:creationId xmlns:a16="http://schemas.microsoft.com/office/drawing/2014/main" id="{F80838C9-6925-2D32-9E27-2EDC894F5DD7}"/>
              </a:ext>
            </a:extLst>
          </p:cNvPr>
          <p:cNvSpPr>
            <a:spLocks noGrp="1"/>
          </p:cNvSpPr>
          <p:nvPr>
            <p:ph type="title"/>
          </p:nvPr>
        </p:nvSpPr>
        <p:spPr>
          <a:xfrm>
            <a:off x="1382233" y="1008173"/>
            <a:ext cx="9271590" cy="980115"/>
          </a:xfrm>
          <a:prstGeom prst="rect">
            <a:avLst/>
          </a:prstGeom>
        </p:spPr>
        <p:txBody>
          <a:bodyPr>
            <a:noAutofit/>
          </a:bodyPr>
          <a:lstStyle>
            <a:lvl1pPr algn="ctr">
              <a:defRPr sz="3600">
                <a:solidFill>
                  <a:srgbClr val="00539B"/>
                </a:solidFill>
              </a:defRPr>
            </a:lvl1pPr>
          </a:lstStyle>
          <a:p>
            <a:r>
              <a:rPr lang="en-US" dirty="0"/>
              <a:t>Click to edit Master title style</a:t>
            </a:r>
          </a:p>
        </p:txBody>
      </p:sp>
      <p:sp>
        <p:nvSpPr>
          <p:cNvPr id="12" name="Rectangle 11">
            <a:extLst>
              <a:ext uri="{FF2B5EF4-FFF2-40B4-BE49-F238E27FC236}">
                <a16:creationId xmlns:a16="http://schemas.microsoft.com/office/drawing/2014/main" id="{8BADB126-3B55-496C-2F96-A533F9F8A35F}"/>
              </a:ext>
            </a:extLst>
          </p:cNvPr>
          <p:cNvSpPr/>
          <p:nvPr userDrawn="1"/>
        </p:nvSpPr>
        <p:spPr>
          <a:xfrm>
            <a:off x="0" y="0"/>
            <a:ext cx="12192000" cy="754911"/>
          </a:xfrm>
          <a:prstGeom prst="rect">
            <a:avLst/>
          </a:prstGeom>
          <a:solidFill>
            <a:srgbClr val="005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3">
            <a:extLst>
              <a:ext uri="{FF2B5EF4-FFF2-40B4-BE49-F238E27FC236}">
                <a16:creationId xmlns:a16="http://schemas.microsoft.com/office/drawing/2014/main" id="{95BA6B13-B474-652B-4BB1-96BDCE7CC03A}"/>
              </a:ext>
            </a:extLst>
          </p:cNvPr>
          <p:cNvSpPr>
            <a:spLocks noGrp="1"/>
          </p:cNvSpPr>
          <p:nvPr>
            <p:ph type="ftr" sz="quarter" idx="11"/>
          </p:nvPr>
        </p:nvSpPr>
        <p:spPr>
          <a:xfrm>
            <a:off x="4038600" y="6356350"/>
            <a:ext cx="4114800" cy="365125"/>
          </a:xfrm>
          <a:prstGeom prst="rect">
            <a:avLst/>
          </a:prstGeom>
        </p:spPr>
        <p:txBody>
          <a:bodyPr/>
          <a:lstStyle/>
          <a:p>
            <a:r>
              <a:rPr lang="en-US"/>
              <a:t>Oregon Rural Practice-based Research Network</a:t>
            </a:r>
          </a:p>
        </p:txBody>
      </p:sp>
      <p:sp>
        <p:nvSpPr>
          <p:cNvPr id="5" name="Picture Placeholder 4">
            <a:extLst>
              <a:ext uri="{FF2B5EF4-FFF2-40B4-BE49-F238E27FC236}">
                <a16:creationId xmlns:a16="http://schemas.microsoft.com/office/drawing/2014/main" id="{05B92AB1-2B21-6D73-9F37-374A97D7B0DE}"/>
              </a:ext>
            </a:extLst>
          </p:cNvPr>
          <p:cNvSpPr>
            <a:spLocks noGrp="1"/>
          </p:cNvSpPr>
          <p:nvPr>
            <p:ph type="pic" sz="quarter" idx="13"/>
          </p:nvPr>
        </p:nvSpPr>
        <p:spPr>
          <a:xfrm>
            <a:off x="1382713" y="2241550"/>
            <a:ext cx="5549900" cy="3243262"/>
          </a:xfrm>
        </p:spPr>
        <p:txBody>
          <a:bodyPr/>
          <a:lstStyle/>
          <a:p>
            <a:endParaRPr lang="en-US" dirty="0"/>
          </a:p>
        </p:txBody>
      </p:sp>
      <p:sp>
        <p:nvSpPr>
          <p:cNvPr id="6" name="Picture Placeholder 4">
            <a:extLst>
              <a:ext uri="{FF2B5EF4-FFF2-40B4-BE49-F238E27FC236}">
                <a16:creationId xmlns:a16="http://schemas.microsoft.com/office/drawing/2014/main" id="{5823D7D1-75D4-7945-E8C1-1F8208837333}"/>
              </a:ext>
            </a:extLst>
          </p:cNvPr>
          <p:cNvSpPr>
            <a:spLocks noGrp="1"/>
          </p:cNvSpPr>
          <p:nvPr>
            <p:ph type="pic" sz="quarter" idx="14"/>
          </p:nvPr>
        </p:nvSpPr>
        <p:spPr>
          <a:xfrm>
            <a:off x="7219988" y="2241550"/>
            <a:ext cx="3433835" cy="3243262"/>
          </a:xfrm>
        </p:spPr>
        <p:txBody>
          <a:bodyPr/>
          <a:lstStyle/>
          <a:p>
            <a:endParaRPr lang="en-US" dirty="0"/>
          </a:p>
        </p:txBody>
      </p:sp>
      <p:sp>
        <p:nvSpPr>
          <p:cNvPr id="8" name="Text Placeholder 7">
            <a:extLst>
              <a:ext uri="{FF2B5EF4-FFF2-40B4-BE49-F238E27FC236}">
                <a16:creationId xmlns:a16="http://schemas.microsoft.com/office/drawing/2014/main" id="{B2EA6721-6773-6151-ADFC-A81F3815C7EA}"/>
              </a:ext>
            </a:extLst>
          </p:cNvPr>
          <p:cNvSpPr>
            <a:spLocks noGrp="1"/>
          </p:cNvSpPr>
          <p:nvPr>
            <p:ph type="body" sz="quarter" idx="15"/>
          </p:nvPr>
        </p:nvSpPr>
        <p:spPr>
          <a:xfrm>
            <a:off x="1382713" y="5624513"/>
            <a:ext cx="5549900" cy="330200"/>
          </a:xfrm>
        </p:spPr>
        <p:txBody>
          <a:bodyPr>
            <a:noAutofit/>
          </a:bodyPr>
          <a:lstStyle>
            <a:lvl1pPr>
              <a:defRPr sz="1600">
                <a:solidFill>
                  <a:srgbClr val="10243F"/>
                </a:solidFill>
              </a:defRPr>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368CE1DC-350C-3122-A457-A37A587634DF}"/>
              </a:ext>
            </a:extLst>
          </p:cNvPr>
          <p:cNvSpPr>
            <a:spLocks noGrp="1"/>
          </p:cNvSpPr>
          <p:nvPr>
            <p:ph type="body" sz="quarter" idx="16"/>
          </p:nvPr>
        </p:nvSpPr>
        <p:spPr>
          <a:xfrm>
            <a:off x="7230620" y="5624513"/>
            <a:ext cx="3433835" cy="365124"/>
          </a:xfrm>
        </p:spPr>
        <p:txBody>
          <a:bodyPr>
            <a:noAutofit/>
          </a:bodyPr>
          <a:lstStyle>
            <a:lvl1pPr>
              <a:defRPr sz="1600">
                <a:solidFill>
                  <a:srgbClr val="10243F"/>
                </a:solidFill>
              </a:defRPr>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495480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80838C9-6925-2D32-9E27-2EDC894F5DD7}"/>
              </a:ext>
            </a:extLst>
          </p:cNvPr>
          <p:cNvSpPr>
            <a:spLocks noGrp="1"/>
          </p:cNvSpPr>
          <p:nvPr>
            <p:ph type="title"/>
          </p:nvPr>
        </p:nvSpPr>
        <p:spPr>
          <a:xfrm>
            <a:off x="5439474" y="547038"/>
            <a:ext cx="6320136" cy="5572537"/>
          </a:xfrm>
          <a:prstGeom prst="rect">
            <a:avLst/>
          </a:prstGeom>
        </p:spPr>
        <p:txBody>
          <a:bodyPr>
            <a:noAutofit/>
          </a:bodyPr>
          <a:lstStyle>
            <a:lvl1pPr algn="l">
              <a:defRPr sz="8000">
                <a:solidFill>
                  <a:srgbClr val="10243F"/>
                </a:solidFill>
              </a:defRPr>
            </a:lvl1pPr>
          </a:lstStyle>
          <a:p>
            <a:r>
              <a:rPr lang="en-US" dirty="0"/>
              <a:t>Click to edit Master title style</a:t>
            </a:r>
          </a:p>
        </p:txBody>
      </p:sp>
      <p:pic>
        <p:nvPicPr>
          <p:cNvPr id="3" name="Picture 2" descr="A person riding a bicycle with a child&#10;&#10;AI-generated content may be incorrect.">
            <a:extLst>
              <a:ext uri="{FF2B5EF4-FFF2-40B4-BE49-F238E27FC236}">
                <a16:creationId xmlns:a16="http://schemas.microsoft.com/office/drawing/2014/main" id="{A7B11635-6039-F38A-1741-3B42C5A45E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899943" cy="6858000"/>
          </a:xfrm>
          <a:prstGeom prst="rect">
            <a:avLst/>
          </a:prstGeom>
        </p:spPr>
      </p:pic>
    </p:spTree>
    <p:extLst>
      <p:ext uri="{BB962C8B-B14F-4D97-AF65-F5344CB8AC3E}">
        <p14:creationId xmlns:p14="http://schemas.microsoft.com/office/powerpoint/2010/main" val="4019233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Page - Partner - 1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799"/>
            <a:ext cx="10515591" cy="4419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cxnSp>
        <p:nvCxnSpPr>
          <p:cNvPr id="9" name="Straight Connector 8">
            <a:extLst>
              <a:ext uri="{FF2B5EF4-FFF2-40B4-BE49-F238E27FC236}">
                <a16:creationId xmlns:a16="http://schemas.microsoft.com/office/drawing/2014/main" id="{F7A4104A-ED78-1540-9AE8-4DD9A6CA889F}"/>
              </a:ext>
            </a:extLst>
          </p:cNvPr>
          <p:cNvCxnSpPr>
            <a:cxnSpLocks/>
          </p:cNvCxnSpPr>
          <p:nvPr/>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6DB571CA-1B3F-C349-97C6-31F64AE266D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cxnSp>
        <p:nvCxnSpPr>
          <p:cNvPr id="11" name="Straight Connector 10">
            <a:extLst>
              <a:ext uri="{FF2B5EF4-FFF2-40B4-BE49-F238E27FC236}">
                <a16:creationId xmlns:a16="http://schemas.microsoft.com/office/drawing/2014/main" id="{42FD4BFB-4395-436F-BD2B-0DF426DB934A}"/>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669263F4-2269-4BB5-A45A-BAD88EBBB5A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1248" y="6190488"/>
            <a:ext cx="756987" cy="484632"/>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41E4BF8C-4447-BF63-B6B3-A99EDCAB9F7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47076" y="6188816"/>
            <a:ext cx="1143800" cy="486304"/>
          </a:xfrm>
          <a:prstGeom prst="rect">
            <a:avLst/>
          </a:prstGeom>
        </p:spPr>
      </p:pic>
    </p:spTree>
    <p:extLst>
      <p:ext uri="{BB962C8B-B14F-4D97-AF65-F5344CB8AC3E}">
        <p14:creationId xmlns:p14="http://schemas.microsoft.com/office/powerpoint/2010/main" val="345586057"/>
      </p:ext>
    </p:extLst>
  </p:cSld>
  <p:clrMapOvr>
    <a:masterClrMapping/>
  </p:clrMapOvr>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80838C9-6925-2D32-9E27-2EDC894F5DD7}"/>
              </a:ext>
            </a:extLst>
          </p:cNvPr>
          <p:cNvSpPr>
            <a:spLocks noGrp="1"/>
          </p:cNvSpPr>
          <p:nvPr>
            <p:ph type="title"/>
          </p:nvPr>
        </p:nvSpPr>
        <p:spPr>
          <a:xfrm>
            <a:off x="5439474" y="547038"/>
            <a:ext cx="6320136" cy="5572537"/>
          </a:xfrm>
          <a:prstGeom prst="rect">
            <a:avLst/>
          </a:prstGeom>
        </p:spPr>
        <p:txBody>
          <a:bodyPr>
            <a:noAutofit/>
          </a:bodyPr>
          <a:lstStyle>
            <a:lvl1pPr algn="l">
              <a:defRPr sz="8000">
                <a:solidFill>
                  <a:srgbClr val="10243F"/>
                </a:solidFill>
              </a:defRPr>
            </a:lvl1pPr>
          </a:lstStyle>
          <a:p>
            <a:r>
              <a:rPr lang="en-US" dirty="0"/>
              <a:t>Click to edit Master title style</a:t>
            </a:r>
          </a:p>
        </p:txBody>
      </p:sp>
      <p:pic>
        <p:nvPicPr>
          <p:cNvPr id="4" name="Picture 3" descr="Cows in a field with trees and mountains in the background&#10;&#10;AI-generated content may be incorrect.">
            <a:extLst>
              <a:ext uri="{FF2B5EF4-FFF2-40B4-BE49-F238E27FC236}">
                <a16:creationId xmlns:a16="http://schemas.microsoft.com/office/drawing/2014/main" id="{22576D11-54C9-CB71-0015-1BDCE86B13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896971" cy="6858000"/>
          </a:xfrm>
          <a:prstGeom prst="rect">
            <a:avLst/>
          </a:prstGeom>
        </p:spPr>
      </p:pic>
    </p:spTree>
    <p:extLst>
      <p:ext uri="{BB962C8B-B14F-4D97-AF65-F5344CB8AC3E}">
        <p14:creationId xmlns:p14="http://schemas.microsoft.com/office/powerpoint/2010/main" val="411414483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53B1E7A-8906-BA70-36F5-904B56576783}"/>
              </a:ext>
            </a:extLst>
          </p:cNvPr>
          <p:cNvSpPr>
            <a:spLocks noGrp="1"/>
          </p:cNvSpPr>
          <p:nvPr>
            <p:ph type="title"/>
          </p:nvPr>
        </p:nvSpPr>
        <p:spPr>
          <a:xfrm>
            <a:off x="5439474" y="547038"/>
            <a:ext cx="6320136" cy="5572537"/>
          </a:xfrm>
          <a:prstGeom prst="rect">
            <a:avLst/>
          </a:prstGeom>
        </p:spPr>
        <p:txBody>
          <a:bodyPr>
            <a:noAutofit/>
          </a:bodyPr>
          <a:lstStyle>
            <a:lvl1pPr algn="l">
              <a:defRPr sz="8000">
                <a:solidFill>
                  <a:srgbClr val="10243F"/>
                </a:solidFill>
              </a:defRPr>
            </a:lvl1pPr>
          </a:lstStyle>
          <a:p>
            <a:r>
              <a:rPr lang="en-US" dirty="0"/>
              <a:t>Click to edit Master title style</a:t>
            </a:r>
          </a:p>
        </p:txBody>
      </p:sp>
      <p:pic>
        <p:nvPicPr>
          <p:cNvPr id="4" name="Picture 3" descr="A couple of people riding horses on a path&#10;&#10;AI-generated content may be incorrect.">
            <a:extLst>
              <a:ext uri="{FF2B5EF4-FFF2-40B4-BE49-F238E27FC236}">
                <a16:creationId xmlns:a16="http://schemas.microsoft.com/office/drawing/2014/main" id="{03F4E3D4-5154-486A-4A10-1BB67C62B8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899264" cy="6858000"/>
          </a:xfrm>
          <a:prstGeom prst="rect">
            <a:avLst/>
          </a:prstGeom>
        </p:spPr>
      </p:pic>
    </p:spTree>
    <p:extLst>
      <p:ext uri="{BB962C8B-B14F-4D97-AF65-F5344CB8AC3E}">
        <p14:creationId xmlns:p14="http://schemas.microsoft.com/office/powerpoint/2010/main" val="64767564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53B1E7A-8906-BA70-36F5-904B56576783}"/>
              </a:ext>
            </a:extLst>
          </p:cNvPr>
          <p:cNvSpPr>
            <a:spLocks noGrp="1"/>
          </p:cNvSpPr>
          <p:nvPr>
            <p:ph type="title"/>
          </p:nvPr>
        </p:nvSpPr>
        <p:spPr>
          <a:xfrm>
            <a:off x="5439474" y="547038"/>
            <a:ext cx="6320136" cy="5572537"/>
          </a:xfrm>
          <a:prstGeom prst="rect">
            <a:avLst/>
          </a:prstGeom>
        </p:spPr>
        <p:txBody>
          <a:bodyPr>
            <a:noAutofit/>
          </a:bodyPr>
          <a:lstStyle>
            <a:lvl1pPr algn="l">
              <a:defRPr sz="8000">
                <a:solidFill>
                  <a:srgbClr val="10243F"/>
                </a:solidFill>
              </a:defRPr>
            </a:lvl1pPr>
          </a:lstStyle>
          <a:p>
            <a:r>
              <a:rPr lang="en-US" dirty="0"/>
              <a:t>Click to edit Master title style</a:t>
            </a:r>
          </a:p>
        </p:txBody>
      </p:sp>
      <p:pic>
        <p:nvPicPr>
          <p:cNvPr id="3" name="Picture 2" descr="A person riding a horse on a trail&#10;&#10;AI-generated content may be incorrect.">
            <a:extLst>
              <a:ext uri="{FF2B5EF4-FFF2-40B4-BE49-F238E27FC236}">
                <a16:creationId xmlns:a16="http://schemas.microsoft.com/office/drawing/2014/main" id="{D65EACE8-62C3-4D12-C9B2-872C9B0793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683" y="0"/>
            <a:ext cx="4898215" cy="6858000"/>
          </a:xfrm>
          <a:prstGeom prst="rect">
            <a:avLst/>
          </a:prstGeom>
        </p:spPr>
      </p:pic>
    </p:spTree>
    <p:extLst>
      <p:ext uri="{BB962C8B-B14F-4D97-AF65-F5344CB8AC3E}">
        <p14:creationId xmlns:p14="http://schemas.microsoft.com/office/powerpoint/2010/main" val="333277375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7_Blank">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53B1E7A-8906-BA70-36F5-904B56576783}"/>
              </a:ext>
            </a:extLst>
          </p:cNvPr>
          <p:cNvSpPr>
            <a:spLocks noGrp="1"/>
          </p:cNvSpPr>
          <p:nvPr>
            <p:ph type="title"/>
          </p:nvPr>
        </p:nvSpPr>
        <p:spPr>
          <a:xfrm>
            <a:off x="5439474" y="547038"/>
            <a:ext cx="6320136" cy="1927805"/>
          </a:xfrm>
          <a:prstGeom prst="rect">
            <a:avLst/>
          </a:prstGeom>
        </p:spPr>
        <p:txBody>
          <a:bodyPr>
            <a:noAutofit/>
          </a:bodyPr>
          <a:lstStyle>
            <a:lvl1pPr algn="l">
              <a:defRPr sz="6000">
                <a:solidFill>
                  <a:srgbClr val="10243F"/>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A526ED9-E23B-2A4E-8248-9E4E086736FD}"/>
              </a:ext>
            </a:extLst>
          </p:cNvPr>
          <p:cNvSpPr>
            <a:spLocks noGrp="1"/>
          </p:cNvSpPr>
          <p:nvPr>
            <p:ph type="body" sz="quarter" idx="10"/>
          </p:nvPr>
        </p:nvSpPr>
        <p:spPr>
          <a:xfrm>
            <a:off x="5437188" y="2832100"/>
            <a:ext cx="6361112" cy="345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erson and child walking on a dirt road&#10;&#10;AI-generated content may be incorrect.">
            <a:extLst>
              <a:ext uri="{FF2B5EF4-FFF2-40B4-BE49-F238E27FC236}">
                <a16:creationId xmlns:a16="http://schemas.microsoft.com/office/drawing/2014/main" id="{2768976F-612C-045C-2613-EDA3322470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898129" cy="6858000"/>
          </a:xfrm>
          <a:prstGeom prst="rect">
            <a:avLst/>
          </a:prstGeom>
        </p:spPr>
      </p:pic>
    </p:spTree>
    <p:extLst>
      <p:ext uri="{BB962C8B-B14F-4D97-AF65-F5344CB8AC3E}">
        <p14:creationId xmlns:p14="http://schemas.microsoft.com/office/powerpoint/2010/main" val="199901764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53B1E7A-8906-BA70-36F5-904B56576783}"/>
              </a:ext>
            </a:extLst>
          </p:cNvPr>
          <p:cNvSpPr>
            <a:spLocks noGrp="1"/>
          </p:cNvSpPr>
          <p:nvPr>
            <p:ph type="title"/>
          </p:nvPr>
        </p:nvSpPr>
        <p:spPr>
          <a:xfrm>
            <a:off x="5439474" y="547038"/>
            <a:ext cx="6320136" cy="1927805"/>
          </a:xfrm>
          <a:prstGeom prst="rect">
            <a:avLst/>
          </a:prstGeom>
        </p:spPr>
        <p:txBody>
          <a:bodyPr>
            <a:noAutofit/>
          </a:bodyPr>
          <a:lstStyle>
            <a:lvl1pPr algn="l">
              <a:defRPr sz="6000">
                <a:solidFill>
                  <a:srgbClr val="10243F"/>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A526ED9-E23B-2A4E-8248-9E4E086736FD}"/>
              </a:ext>
            </a:extLst>
          </p:cNvPr>
          <p:cNvSpPr>
            <a:spLocks noGrp="1"/>
          </p:cNvSpPr>
          <p:nvPr>
            <p:ph type="body" sz="quarter" idx="10"/>
          </p:nvPr>
        </p:nvSpPr>
        <p:spPr>
          <a:xfrm>
            <a:off x="5437188" y="2832100"/>
            <a:ext cx="6361112" cy="345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group of people looking at sheep&#10;&#10;AI-generated content may be incorrect.">
            <a:extLst>
              <a:ext uri="{FF2B5EF4-FFF2-40B4-BE49-F238E27FC236}">
                <a16:creationId xmlns:a16="http://schemas.microsoft.com/office/drawing/2014/main" id="{9C313C3D-8304-C9B2-E13E-8CA4923CD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898571" cy="6858000"/>
          </a:xfrm>
          <a:prstGeom prst="rect">
            <a:avLst/>
          </a:prstGeom>
        </p:spPr>
      </p:pic>
    </p:spTree>
    <p:extLst>
      <p:ext uri="{BB962C8B-B14F-4D97-AF65-F5344CB8AC3E}">
        <p14:creationId xmlns:p14="http://schemas.microsoft.com/office/powerpoint/2010/main" val="426292418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pic>
        <p:nvPicPr>
          <p:cNvPr id="5" name="Picture 4" descr="A purple background with white lines&#10;&#10;AI-generated content may be incorrect.">
            <a:extLst>
              <a:ext uri="{FF2B5EF4-FFF2-40B4-BE49-F238E27FC236}">
                <a16:creationId xmlns:a16="http://schemas.microsoft.com/office/drawing/2014/main" id="{DD6B276D-647C-2B32-4BFF-F7959B680A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5D2403B-95C3-6F9A-367D-041D05D952BC}"/>
              </a:ext>
            </a:extLst>
          </p:cNvPr>
          <p:cNvSpPr/>
          <p:nvPr userDrawn="1"/>
        </p:nvSpPr>
        <p:spPr>
          <a:xfrm>
            <a:off x="0" y="0"/>
            <a:ext cx="12192001" cy="6858000"/>
          </a:xfrm>
          <a:prstGeom prst="rect">
            <a:avLst/>
          </a:prstGeom>
          <a:solidFill>
            <a:srgbClr val="1024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0838C9-6925-2D32-9E27-2EDC894F5DD7}"/>
              </a:ext>
            </a:extLst>
          </p:cNvPr>
          <p:cNvSpPr>
            <a:spLocks noGrp="1"/>
          </p:cNvSpPr>
          <p:nvPr>
            <p:ph type="title"/>
          </p:nvPr>
        </p:nvSpPr>
        <p:spPr>
          <a:xfrm>
            <a:off x="1325750" y="1662717"/>
            <a:ext cx="9540499" cy="4199861"/>
          </a:xfrm>
          <a:prstGeom prst="rect">
            <a:avLst/>
          </a:prstGeom>
        </p:spPr>
        <p:txBody>
          <a:bodyPr>
            <a:noAutofit/>
          </a:bodyPr>
          <a:lstStyle>
            <a:lvl1pPr algn="ctr">
              <a:defRPr sz="72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F6E167F8-0353-1368-D6B5-CEA8F7BEDF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3088" y="995422"/>
            <a:ext cx="1427318" cy="1168442"/>
          </a:xfrm>
          <a:prstGeom prst="rect">
            <a:avLst/>
          </a:prstGeom>
        </p:spPr>
      </p:pic>
      <p:pic>
        <p:nvPicPr>
          <p:cNvPr id="4" name="Picture 3">
            <a:extLst>
              <a:ext uri="{FF2B5EF4-FFF2-40B4-BE49-F238E27FC236}">
                <a16:creationId xmlns:a16="http://schemas.microsoft.com/office/drawing/2014/main" id="{BB65C574-8E38-31AD-5BB9-38129937D6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9975139" y="995422"/>
            <a:ext cx="1427318" cy="1168442"/>
          </a:xfrm>
          <a:prstGeom prst="rect">
            <a:avLst/>
          </a:prstGeom>
        </p:spPr>
      </p:pic>
    </p:spTree>
    <p:extLst>
      <p:ext uri="{BB962C8B-B14F-4D97-AF65-F5344CB8AC3E}">
        <p14:creationId xmlns:p14="http://schemas.microsoft.com/office/powerpoint/2010/main" val="366980063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31_Blank">
    <p:spTree>
      <p:nvGrpSpPr>
        <p:cNvPr id="1" name=""/>
        <p:cNvGrpSpPr/>
        <p:nvPr/>
      </p:nvGrpSpPr>
      <p:grpSpPr>
        <a:xfrm>
          <a:off x="0" y="0"/>
          <a:ext cx="0" cy="0"/>
          <a:chOff x="0" y="0"/>
          <a:chExt cx="0" cy="0"/>
        </a:xfrm>
      </p:grpSpPr>
      <p:pic>
        <p:nvPicPr>
          <p:cNvPr id="5" name="Picture 4" descr="A purple background with white lines&#10;&#10;AI-generated content may be incorrect.">
            <a:extLst>
              <a:ext uri="{FF2B5EF4-FFF2-40B4-BE49-F238E27FC236}">
                <a16:creationId xmlns:a16="http://schemas.microsoft.com/office/drawing/2014/main" id="{DD6B276D-647C-2B32-4BFF-F7959B680A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5D2403B-95C3-6F9A-367D-041D05D952BC}"/>
              </a:ext>
            </a:extLst>
          </p:cNvPr>
          <p:cNvSpPr/>
          <p:nvPr userDrawn="1"/>
        </p:nvSpPr>
        <p:spPr>
          <a:xfrm>
            <a:off x="0" y="-60206"/>
            <a:ext cx="12192001" cy="6918206"/>
          </a:xfrm>
          <a:prstGeom prst="rect">
            <a:avLst/>
          </a:prstGeom>
          <a:solidFill>
            <a:srgbClr val="AAD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0838C9-6925-2D32-9E27-2EDC894F5DD7}"/>
              </a:ext>
            </a:extLst>
          </p:cNvPr>
          <p:cNvSpPr>
            <a:spLocks noGrp="1"/>
          </p:cNvSpPr>
          <p:nvPr>
            <p:ph type="title"/>
          </p:nvPr>
        </p:nvSpPr>
        <p:spPr>
          <a:xfrm>
            <a:off x="1325750" y="1662717"/>
            <a:ext cx="9540499" cy="4199861"/>
          </a:xfrm>
          <a:prstGeom prst="rect">
            <a:avLst/>
          </a:prstGeom>
        </p:spPr>
        <p:txBody>
          <a:bodyPr>
            <a:noAutofit/>
          </a:bodyPr>
          <a:lstStyle>
            <a:lvl1pPr algn="ctr">
              <a:defRPr sz="7200">
                <a:solidFill>
                  <a:schemeClr val="bg1"/>
                </a:solidFill>
              </a:defRPr>
            </a:lvl1pPr>
          </a:lstStyle>
          <a:p>
            <a:r>
              <a:rPr lang="en-US" dirty="0"/>
              <a:t>Click to edit Master title style</a:t>
            </a:r>
          </a:p>
        </p:txBody>
      </p:sp>
      <p:pic>
        <p:nvPicPr>
          <p:cNvPr id="4" name="Picture 3">
            <a:extLst>
              <a:ext uri="{FF2B5EF4-FFF2-40B4-BE49-F238E27FC236}">
                <a16:creationId xmlns:a16="http://schemas.microsoft.com/office/drawing/2014/main" id="{8C58D498-8853-F11A-CD80-E5BA9F72366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3088" y="995422"/>
            <a:ext cx="1427318" cy="1168442"/>
          </a:xfrm>
          <a:prstGeom prst="rect">
            <a:avLst/>
          </a:prstGeom>
        </p:spPr>
      </p:pic>
      <p:pic>
        <p:nvPicPr>
          <p:cNvPr id="6" name="Picture 5">
            <a:extLst>
              <a:ext uri="{FF2B5EF4-FFF2-40B4-BE49-F238E27FC236}">
                <a16:creationId xmlns:a16="http://schemas.microsoft.com/office/drawing/2014/main" id="{DA7935E1-CCC3-AB33-F049-BB197460FFA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9975139" y="995422"/>
            <a:ext cx="1427318" cy="1168442"/>
          </a:xfrm>
          <a:prstGeom prst="rect">
            <a:avLst/>
          </a:prstGeom>
        </p:spPr>
      </p:pic>
    </p:spTree>
    <p:extLst>
      <p:ext uri="{BB962C8B-B14F-4D97-AF65-F5344CB8AC3E}">
        <p14:creationId xmlns:p14="http://schemas.microsoft.com/office/powerpoint/2010/main" val="118806918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pic>
        <p:nvPicPr>
          <p:cNvPr id="5" name="Picture 4" descr="A purple background with white lines&#10;&#10;AI-generated content may be incorrect.">
            <a:extLst>
              <a:ext uri="{FF2B5EF4-FFF2-40B4-BE49-F238E27FC236}">
                <a16:creationId xmlns:a16="http://schemas.microsoft.com/office/drawing/2014/main" id="{DD6B276D-647C-2B32-4BFF-F7959B680A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5D2403B-95C3-6F9A-367D-041D05D952BC}"/>
              </a:ext>
            </a:extLst>
          </p:cNvPr>
          <p:cNvSpPr/>
          <p:nvPr userDrawn="1"/>
        </p:nvSpPr>
        <p:spPr>
          <a:xfrm>
            <a:off x="0" y="0"/>
            <a:ext cx="12192001" cy="6858000"/>
          </a:xfrm>
          <a:prstGeom prst="rect">
            <a:avLst/>
          </a:prstGeom>
          <a:solidFill>
            <a:srgbClr val="005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0838C9-6925-2D32-9E27-2EDC894F5DD7}"/>
              </a:ext>
            </a:extLst>
          </p:cNvPr>
          <p:cNvSpPr>
            <a:spLocks noGrp="1"/>
          </p:cNvSpPr>
          <p:nvPr>
            <p:ph type="title"/>
          </p:nvPr>
        </p:nvSpPr>
        <p:spPr>
          <a:xfrm>
            <a:off x="1325750" y="1662717"/>
            <a:ext cx="9540499" cy="4199861"/>
          </a:xfrm>
          <a:prstGeom prst="rect">
            <a:avLst/>
          </a:prstGeom>
        </p:spPr>
        <p:txBody>
          <a:bodyPr>
            <a:noAutofit/>
          </a:bodyPr>
          <a:lstStyle>
            <a:lvl1pPr algn="ctr">
              <a:defRPr sz="7200">
                <a:solidFill>
                  <a:schemeClr val="bg1"/>
                </a:solidFill>
              </a:defRPr>
            </a:lvl1pPr>
          </a:lstStyle>
          <a:p>
            <a:r>
              <a:rPr lang="en-US" dirty="0"/>
              <a:t>Click to edit Master title style</a:t>
            </a:r>
          </a:p>
        </p:txBody>
      </p:sp>
      <p:pic>
        <p:nvPicPr>
          <p:cNvPr id="4" name="Picture 3">
            <a:extLst>
              <a:ext uri="{FF2B5EF4-FFF2-40B4-BE49-F238E27FC236}">
                <a16:creationId xmlns:a16="http://schemas.microsoft.com/office/drawing/2014/main" id="{EC9FF18C-E634-F985-8CFA-2CC170548E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3088" y="995422"/>
            <a:ext cx="1427318" cy="1168442"/>
          </a:xfrm>
          <a:prstGeom prst="rect">
            <a:avLst/>
          </a:prstGeom>
        </p:spPr>
      </p:pic>
      <p:pic>
        <p:nvPicPr>
          <p:cNvPr id="6" name="Picture 5">
            <a:extLst>
              <a:ext uri="{FF2B5EF4-FFF2-40B4-BE49-F238E27FC236}">
                <a16:creationId xmlns:a16="http://schemas.microsoft.com/office/drawing/2014/main" id="{B84B6232-4734-28CD-3CF1-5A62AC30C85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9975139" y="995422"/>
            <a:ext cx="1427318" cy="1168442"/>
          </a:xfrm>
          <a:prstGeom prst="rect">
            <a:avLst/>
          </a:prstGeom>
        </p:spPr>
      </p:pic>
    </p:spTree>
    <p:extLst>
      <p:ext uri="{BB962C8B-B14F-4D97-AF65-F5344CB8AC3E}">
        <p14:creationId xmlns:p14="http://schemas.microsoft.com/office/powerpoint/2010/main" val="258171699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pic>
        <p:nvPicPr>
          <p:cNvPr id="5" name="Picture 4" descr="A purple background with white lines&#10;&#10;AI-generated content may be incorrect.">
            <a:extLst>
              <a:ext uri="{FF2B5EF4-FFF2-40B4-BE49-F238E27FC236}">
                <a16:creationId xmlns:a16="http://schemas.microsoft.com/office/drawing/2014/main" id="{DD6B276D-647C-2B32-4BFF-F7959B680A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5D2403B-95C3-6F9A-367D-041D05D952BC}"/>
              </a:ext>
            </a:extLst>
          </p:cNvPr>
          <p:cNvSpPr/>
          <p:nvPr userDrawn="1"/>
        </p:nvSpPr>
        <p:spPr>
          <a:xfrm>
            <a:off x="0" y="0"/>
            <a:ext cx="12192001" cy="6858000"/>
          </a:xfrm>
          <a:prstGeom prst="rect">
            <a:avLst/>
          </a:prstGeom>
          <a:solidFill>
            <a:srgbClr val="C39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0838C9-6925-2D32-9E27-2EDC894F5DD7}"/>
              </a:ext>
            </a:extLst>
          </p:cNvPr>
          <p:cNvSpPr>
            <a:spLocks noGrp="1"/>
          </p:cNvSpPr>
          <p:nvPr>
            <p:ph type="title"/>
          </p:nvPr>
        </p:nvSpPr>
        <p:spPr>
          <a:xfrm>
            <a:off x="1325750" y="1662717"/>
            <a:ext cx="9540499" cy="4199861"/>
          </a:xfrm>
          <a:prstGeom prst="rect">
            <a:avLst/>
          </a:prstGeom>
        </p:spPr>
        <p:txBody>
          <a:bodyPr>
            <a:noAutofit/>
          </a:bodyPr>
          <a:lstStyle>
            <a:lvl1pPr algn="ctr">
              <a:defRPr sz="7200">
                <a:solidFill>
                  <a:schemeClr val="bg1"/>
                </a:solidFill>
              </a:defRPr>
            </a:lvl1pPr>
          </a:lstStyle>
          <a:p>
            <a:r>
              <a:rPr lang="en-US" dirty="0"/>
              <a:t>Click to edit Master title style</a:t>
            </a:r>
          </a:p>
        </p:txBody>
      </p:sp>
      <p:pic>
        <p:nvPicPr>
          <p:cNvPr id="4" name="Picture 3">
            <a:extLst>
              <a:ext uri="{FF2B5EF4-FFF2-40B4-BE49-F238E27FC236}">
                <a16:creationId xmlns:a16="http://schemas.microsoft.com/office/drawing/2014/main" id="{6F63970D-7A08-BEA3-408C-9A97BC530F0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3088" y="995422"/>
            <a:ext cx="1427318" cy="1168442"/>
          </a:xfrm>
          <a:prstGeom prst="rect">
            <a:avLst/>
          </a:prstGeom>
        </p:spPr>
      </p:pic>
      <p:pic>
        <p:nvPicPr>
          <p:cNvPr id="6" name="Picture 5">
            <a:extLst>
              <a:ext uri="{FF2B5EF4-FFF2-40B4-BE49-F238E27FC236}">
                <a16:creationId xmlns:a16="http://schemas.microsoft.com/office/drawing/2014/main" id="{051B7E42-126C-76D4-BE3B-CB8AB848D4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9975139" y="995422"/>
            <a:ext cx="1427318" cy="1168442"/>
          </a:xfrm>
          <a:prstGeom prst="rect">
            <a:avLst/>
          </a:prstGeom>
        </p:spPr>
      </p:pic>
    </p:spTree>
    <p:extLst>
      <p:ext uri="{BB962C8B-B14F-4D97-AF65-F5344CB8AC3E}">
        <p14:creationId xmlns:p14="http://schemas.microsoft.com/office/powerpoint/2010/main" val="41270766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30_Blank">
    <p:spTree>
      <p:nvGrpSpPr>
        <p:cNvPr id="1" name=""/>
        <p:cNvGrpSpPr/>
        <p:nvPr/>
      </p:nvGrpSpPr>
      <p:grpSpPr>
        <a:xfrm>
          <a:off x="0" y="0"/>
          <a:ext cx="0" cy="0"/>
          <a:chOff x="0" y="0"/>
          <a:chExt cx="0" cy="0"/>
        </a:xfrm>
      </p:grpSpPr>
      <p:pic>
        <p:nvPicPr>
          <p:cNvPr id="5" name="Picture 4" descr="A purple background with white lines&#10;&#10;AI-generated content may be incorrect.">
            <a:extLst>
              <a:ext uri="{FF2B5EF4-FFF2-40B4-BE49-F238E27FC236}">
                <a16:creationId xmlns:a16="http://schemas.microsoft.com/office/drawing/2014/main" id="{DD6B276D-647C-2B32-4BFF-F7959B680A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5D2403B-95C3-6F9A-367D-041D05D952BC}"/>
              </a:ext>
            </a:extLst>
          </p:cNvPr>
          <p:cNvSpPr/>
          <p:nvPr userDrawn="1"/>
        </p:nvSpPr>
        <p:spPr>
          <a:xfrm>
            <a:off x="0" y="0"/>
            <a:ext cx="12192001" cy="6858000"/>
          </a:xfrm>
          <a:prstGeom prst="rect">
            <a:avLst/>
          </a:prstGeom>
          <a:solidFill>
            <a:srgbClr val="E9B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0838C9-6925-2D32-9E27-2EDC894F5DD7}"/>
              </a:ext>
            </a:extLst>
          </p:cNvPr>
          <p:cNvSpPr>
            <a:spLocks noGrp="1"/>
          </p:cNvSpPr>
          <p:nvPr>
            <p:ph type="title"/>
          </p:nvPr>
        </p:nvSpPr>
        <p:spPr>
          <a:xfrm>
            <a:off x="1325750" y="1662717"/>
            <a:ext cx="9540499" cy="4199861"/>
          </a:xfrm>
          <a:prstGeom prst="rect">
            <a:avLst/>
          </a:prstGeom>
        </p:spPr>
        <p:txBody>
          <a:bodyPr>
            <a:noAutofit/>
          </a:bodyPr>
          <a:lstStyle>
            <a:lvl1pPr algn="ctr">
              <a:defRPr sz="7200">
                <a:solidFill>
                  <a:schemeClr val="bg1"/>
                </a:solidFill>
              </a:defRPr>
            </a:lvl1pPr>
          </a:lstStyle>
          <a:p>
            <a:r>
              <a:rPr lang="en-US" dirty="0"/>
              <a:t>Click to edit Master title style</a:t>
            </a:r>
          </a:p>
        </p:txBody>
      </p:sp>
      <p:pic>
        <p:nvPicPr>
          <p:cNvPr id="4" name="Picture 3">
            <a:extLst>
              <a:ext uri="{FF2B5EF4-FFF2-40B4-BE49-F238E27FC236}">
                <a16:creationId xmlns:a16="http://schemas.microsoft.com/office/drawing/2014/main" id="{7E8997F4-83EC-03C7-8683-E794725F9F6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3088" y="995422"/>
            <a:ext cx="1427318" cy="1168442"/>
          </a:xfrm>
          <a:prstGeom prst="rect">
            <a:avLst/>
          </a:prstGeom>
        </p:spPr>
      </p:pic>
      <p:pic>
        <p:nvPicPr>
          <p:cNvPr id="6" name="Picture 5">
            <a:extLst>
              <a:ext uri="{FF2B5EF4-FFF2-40B4-BE49-F238E27FC236}">
                <a16:creationId xmlns:a16="http://schemas.microsoft.com/office/drawing/2014/main" id="{52BB0B8F-8A62-7506-7AAC-CBA5A97F1A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9975139" y="995422"/>
            <a:ext cx="1427318" cy="1168442"/>
          </a:xfrm>
          <a:prstGeom prst="rect">
            <a:avLst/>
          </a:prstGeom>
        </p:spPr>
      </p:pic>
    </p:spTree>
    <p:extLst>
      <p:ext uri="{BB962C8B-B14F-4D97-AF65-F5344CB8AC3E}">
        <p14:creationId xmlns:p14="http://schemas.microsoft.com/office/powerpoint/2010/main" val="3467597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Content Page - Partner - 1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799"/>
            <a:ext cx="10515591" cy="4419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5" name="Rectangle 14">
            <a:extLst>
              <a:ext uri="{FF2B5EF4-FFF2-40B4-BE49-F238E27FC236}">
                <a16:creationId xmlns:a16="http://schemas.microsoft.com/office/drawing/2014/main" id="{D4F02996-94AE-A04A-938C-ADB643C5EEA5}"/>
              </a:ext>
            </a:extLst>
          </p:cNvPr>
          <p:cNvSpPr/>
          <p:nvPr/>
        </p:nvSpPr>
        <p:spPr>
          <a:xfrm>
            <a:off x="2176896" y="6247205"/>
            <a:ext cx="816163" cy="36512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dirty="0">
                <a:solidFill>
                  <a:schemeClr val="bg1"/>
                </a:solidFill>
              </a:rPr>
              <a:t>o</a:t>
            </a:r>
          </a:p>
        </p:txBody>
      </p:sp>
      <p:pic>
        <p:nvPicPr>
          <p:cNvPr id="10" name="Graphic 9">
            <a:extLst>
              <a:ext uri="{FF2B5EF4-FFF2-40B4-BE49-F238E27FC236}">
                <a16:creationId xmlns:a16="http://schemas.microsoft.com/office/drawing/2014/main" id="{6DB571CA-1B3F-C349-97C6-31F64AE266D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265974290"/>
      </p:ext>
    </p:extLst>
  </p:cSld>
  <p:clrMapOvr>
    <a:masterClrMapping/>
  </p:clrMapOvr>
  <p:hf hdr="0" ftr="0" dt="0"/>
  <p:extLst>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5B0E-A9E6-F0FC-E9F9-B95620C70C10}"/>
              </a:ext>
            </a:extLst>
          </p:cNvPr>
          <p:cNvSpPr>
            <a:spLocks noGrp="1"/>
          </p:cNvSpPr>
          <p:nvPr>
            <p:ph type="title"/>
          </p:nvPr>
        </p:nvSpPr>
        <p:spPr>
          <a:xfrm>
            <a:off x="838200" y="365125"/>
            <a:ext cx="10515600" cy="1325563"/>
          </a:xfrm>
          <a:prstGeom prst="rect">
            <a:avLst/>
          </a:prstGeo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7B575D2E-D648-100A-2EA6-96B5B3A4264A}"/>
              </a:ext>
            </a:extLst>
          </p:cNvPr>
          <p:cNvSpPr>
            <a:spLocks noGrp="1"/>
          </p:cNvSpPr>
          <p:nvPr>
            <p:ph type="dt" sz="half" idx="10"/>
          </p:nvPr>
        </p:nvSpPr>
        <p:spPr/>
        <p:txBody>
          <a:bodyPr/>
          <a:lstStyle/>
          <a:p>
            <a:r>
              <a:rPr lang="en-US"/>
              <a:t>4/23/25</a:t>
            </a:r>
            <a:endParaRPr lang="en-US" dirty="0"/>
          </a:p>
        </p:txBody>
      </p:sp>
      <p:sp>
        <p:nvSpPr>
          <p:cNvPr id="4" name="Footer Placeholder 3">
            <a:extLst>
              <a:ext uri="{FF2B5EF4-FFF2-40B4-BE49-F238E27FC236}">
                <a16:creationId xmlns:a16="http://schemas.microsoft.com/office/drawing/2014/main" id="{BDAE5CC4-67C1-D9AE-530E-CB796898CB9E}"/>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endParaRPr lang="en-US" dirty="0"/>
          </a:p>
        </p:txBody>
      </p:sp>
      <p:sp>
        <p:nvSpPr>
          <p:cNvPr id="5" name="Slide Number Placeholder 4">
            <a:extLst>
              <a:ext uri="{FF2B5EF4-FFF2-40B4-BE49-F238E27FC236}">
                <a16:creationId xmlns:a16="http://schemas.microsoft.com/office/drawing/2014/main" id="{692D120A-0B81-AB4D-030B-3CEF41FF17D8}"/>
              </a:ext>
            </a:extLst>
          </p:cNvPr>
          <p:cNvSpPr>
            <a:spLocks noGrp="1"/>
          </p:cNvSpPr>
          <p:nvPr>
            <p:ph type="sldNum" sz="quarter" idx="12"/>
          </p:nvPr>
        </p:nvSpPr>
        <p:spPr/>
        <p:txBody>
          <a:bodyPr/>
          <a:lstStyle/>
          <a:p>
            <a:fld id="{DDC037BC-B92C-484C-8B29-BA089C7B1362}" type="slidenum">
              <a:rPr lang="en-US" smtClean="0"/>
              <a:pPr/>
              <a:t>‹#›</a:t>
            </a:fld>
            <a:endParaRPr lang="en-US" dirty="0"/>
          </a:p>
        </p:txBody>
      </p:sp>
      <p:sp>
        <p:nvSpPr>
          <p:cNvPr id="7" name="Text Placeholder 2">
            <a:extLst>
              <a:ext uri="{FF2B5EF4-FFF2-40B4-BE49-F238E27FC236}">
                <a16:creationId xmlns:a16="http://schemas.microsoft.com/office/drawing/2014/main" id="{658F561E-319E-8CA2-4F72-4171FDE3798F}"/>
              </a:ext>
            </a:extLst>
          </p:cNvPr>
          <p:cNvSpPr>
            <a:spLocks noGrp="1"/>
          </p:cNvSpPr>
          <p:nvPr>
            <p:ph type="body" idx="1"/>
          </p:nvPr>
        </p:nvSpPr>
        <p:spPr>
          <a:xfrm>
            <a:off x="838199" y="2280013"/>
            <a:ext cx="10515599" cy="3464803"/>
          </a:xfrm>
        </p:spPr>
        <p:txBody>
          <a:bodyPr>
            <a:normAutofit/>
          </a:bodyPr>
          <a:lstStyle>
            <a:lvl1pPr marL="0" indent="0" algn="l">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2681297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5761E26-BBC2-9B78-8204-475CDB0CE288}"/>
              </a:ext>
            </a:extLst>
          </p:cNvPr>
          <p:cNvSpPr>
            <a:spLocks noGrp="1"/>
          </p:cNvSpPr>
          <p:nvPr>
            <p:ph type="dt" sz="half" idx="10"/>
          </p:nvPr>
        </p:nvSpPr>
        <p:spPr/>
        <p:txBody>
          <a:bodyPr/>
          <a:lstStyle/>
          <a:p>
            <a:r>
              <a:rPr lang="en-US"/>
              <a:t>4/23/25</a:t>
            </a:r>
            <a:endParaRPr lang="en-US" dirty="0"/>
          </a:p>
        </p:txBody>
      </p:sp>
      <p:sp>
        <p:nvSpPr>
          <p:cNvPr id="4" name="Footer Placeholder 3">
            <a:extLst>
              <a:ext uri="{FF2B5EF4-FFF2-40B4-BE49-F238E27FC236}">
                <a16:creationId xmlns:a16="http://schemas.microsoft.com/office/drawing/2014/main" id="{72BF9960-23DD-C14D-E23C-C35C7AC7A49E}"/>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endParaRPr lang="en-US" dirty="0"/>
          </a:p>
        </p:txBody>
      </p:sp>
      <p:sp>
        <p:nvSpPr>
          <p:cNvPr id="5" name="Slide Number Placeholder 4">
            <a:extLst>
              <a:ext uri="{FF2B5EF4-FFF2-40B4-BE49-F238E27FC236}">
                <a16:creationId xmlns:a16="http://schemas.microsoft.com/office/drawing/2014/main" id="{DE733CC5-B2D3-AD1B-FB89-D5DCA0185C54}"/>
              </a:ext>
            </a:extLst>
          </p:cNvPr>
          <p:cNvSpPr>
            <a:spLocks noGrp="1"/>
          </p:cNvSpPr>
          <p:nvPr>
            <p:ph type="sldNum" sz="quarter" idx="12"/>
          </p:nvPr>
        </p:nvSpPr>
        <p:spPr/>
        <p:txBody>
          <a:bodyPr/>
          <a:lstStyle/>
          <a:p>
            <a:fld id="{DDC037BC-B92C-484C-8B29-BA089C7B1362}" type="slidenum">
              <a:rPr lang="en-US" smtClean="0"/>
              <a:pPr/>
              <a:t>‹#›</a:t>
            </a:fld>
            <a:endParaRPr lang="en-US" dirty="0"/>
          </a:p>
        </p:txBody>
      </p:sp>
      <p:sp>
        <p:nvSpPr>
          <p:cNvPr id="6" name="Title 1">
            <a:extLst>
              <a:ext uri="{FF2B5EF4-FFF2-40B4-BE49-F238E27FC236}">
                <a16:creationId xmlns:a16="http://schemas.microsoft.com/office/drawing/2014/main" id="{EC83CECC-A3E2-21BC-35D6-654C4FDC01BB}"/>
              </a:ext>
            </a:extLst>
          </p:cNvPr>
          <p:cNvSpPr>
            <a:spLocks noGrp="1"/>
          </p:cNvSpPr>
          <p:nvPr>
            <p:ph type="title"/>
          </p:nvPr>
        </p:nvSpPr>
        <p:spPr>
          <a:xfrm>
            <a:off x="5622856" y="712381"/>
            <a:ext cx="5905529" cy="1233377"/>
          </a:xfrm>
          <a:prstGeom prst="rect">
            <a:avLst/>
          </a:prstGeom>
        </p:spPr>
        <p:txBody>
          <a:bodyPr>
            <a:noAutofit/>
          </a:bodyPr>
          <a:lstStyle>
            <a:lvl1pPr>
              <a:defRPr sz="3600">
                <a:solidFill>
                  <a:schemeClr val="tx1"/>
                </a:solidFill>
              </a:defRPr>
            </a:lvl1pPr>
          </a:lstStyle>
          <a:p>
            <a:r>
              <a:rPr lang="en-US" dirty="0"/>
              <a:t>Click to edit Master title style</a:t>
            </a:r>
          </a:p>
        </p:txBody>
      </p:sp>
      <p:sp>
        <p:nvSpPr>
          <p:cNvPr id="7" name="Text Placeholder 2">
            <a:extLst>
              <a:ext uri="{FF2B5EF4-FFF2-40B4-BE49-F238E27FC236}">
                <a16:creationId xmlns:a16="http://schemas.microsoft.com/office/drawing/2014/main" id="{9BE80AB0-E130-1F91-EFB3-D357C95745DB}"/>
              </a:ext>
            </a:extLst>
          </p:cNvPr>
          <p:cNvSpPr>
            <a:spLocks noGrp="1"/>
          </p:cNvSpPr>
          <p:nvPr>
            <p:ph type="body" idx="1"/>
          </p:nvPr>
        </p:nvSpPr>
        <p:spPr>
          <a:xfrm>
            <a:off x="5622855" y="2165829"/>
            <a:ext cx="5905529" cy="365125"/>
          </a:xfrm>
        </p:spPr>
        <p:txBody>
          <a:bodyPr>
            <a:normAutofit/>
          </a:bodyPr>
          <a:lstStyle>
            <a:lvl1pPr marL="0" indent="0" algn="l">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8" name="Text Placeholder 11">
            <a:extLst>
              <a:ext uri="{FF2B5EF4-FFF2-40B4-BE49-F238E27FC236}">
                <a16:creationId xmlns:a16="http://schemas.microsoft.com/office/drawing/2014/main" id="{1072AA17-CB28-06E6-DADA-5C46F2EE508C}"/>
              </a:ext>
            </a:extLst>
          </p:cNvPr>
          <p:cNvSpPr>
            <a:spLocks noGrp="1"/>
          </p:cNvSpPr>
          <p:nvPr>
            <p:ph type="body" sz="quarter" idx="13"/>
          </p:nvPr>
        </p:nvSpPr>
        <p:spPr>
          <a:xfrm>
            <a:off x="5622926" y="2743200"/>
            <a:ext cx="5905458" cy="3027954"/>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55300AF9-C905-2093-AE89-2E9ED9733B55}"/>
              </a:ext>
            </a:extLst>
          </p:cNvPr>
          <p:cNvSpPr>
            <a:spLocks noGrp="1"/>
          </p:cNvSpPr>
          <p:nvPr>
            <p:ph sz="quarter" idx="14"/>
          </p:nvPr>
        </p:nvSpPr>
        <p:spPr>
          <a:xfrm>
            <a:off x="625475" y="712381"/>
            <a:ext cx="4592638" cy="5058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902483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BC9B49F-FC3A-FB34-1A58-83F1426796BC}"/>
              </a:ext>
            </a:extLst>
          </p:cNvPr>
          <p:cNvSpPr>
            <a:spLocks noGrp="1"/>
          </p:cNvSpPr>
          <p:nvPr>
            <p:ph type="dt" sz="half" idx="10"/>
          </p:nvPr>
        </p:nvSpPr>
        <p:spPr/>
        <p:txBody>
          <a:bodyPr/>
          <a:lstStyle/>
          <a:p>
            <a:r>
              <a:rPr lang="en-US"/>
              <a:t>4/23/25</a:t>
            </a:r>
            <a:endParaRPr lang="en-US" dirty="0"/>
          </a:p>
        </p:txBody>
      </p:sp>
      <p:sp>
        <p:nvSpPr>
          <p:cNvPr id="4" name="Footer Placeholder 3">
            <a:extLst>
              <a:ext uri="{FF2B5EF4-FFF2-40B4-BE49-F238E27FC236}">
                <a16:creationId xmlns:a16="http://schemas.microsoft.com/office/drawing/2014/main" id="{B5484E13-B8F4-7130-E72A-2F87DDC95ED7}"/>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endParaRPr lang="en-US" dirty="0"/>
          </a:p>
        </p:txBody>
      </p:sp>
      <p:sp>
        <p:nvSpPr>
          <p:cNvPr id="5" name="Slide Number Placeholder 4">
            <a:extLst>
              <a:ext uri="{FF2B5EF4-FFF2-40B4-BE49-F238E27FC236}">
                <a16:creationId xmlns:a16="http://schemas.microsoft.com/office/drawing/2014/main" id="{AF423E81-759F-0E18-2AC9-9362DBD2E8D5}"/>
              </a:ext>
            </a:extLst>
          </p:cNvPr>
          <p:cNvSpPr>
            <a:spLocks noGrp="1"/>
          </p:cNvSpPr>
          <p:nvPr>
            <p:ph type="sldNum" sz="quarter" idx="12"/>
          </p:nvPr>
        </p:nvSpPr>
        <p:spPr/>
        <p:txBody>
          <a:bodyPr/>
          <a:lstStyle/>
          <a:p>
            <a:fld id="{DDC037BC-B92C-484C-8B29-BA089C7B1362}" type="slidenum">
              <a:rPr lang="en-US" smtClean="0"/>
              <a:pPr/>
              <a:t>‹#›</a:t>
            </a:fld>
            <a:endParaRPr lang="en-US" dirty="0"/>
          </a:p>
        </p:txBody>
      </p:sp>
      <p:sp>
        <p:nvSpPr>
          <p:cNvPr id="6" name="Title 1">
            <a:extLst>
              <a:ext uri="{FF2B5EF4-FFF2-40B4-BE49-F238E27FC236}">
                <a16:creationId xmlns:a16="http://schemas.microsoft.com/office/drawing/2014/main" id="{4EF980A3-64EC-3291-2408-58279A8677EA}"/>
              </a:ext>
            </a:extLst>
          </p:cNvPr>
          <p:cNvSpPr txBox="1">
            <a:spLocks/>
          </p:cNvSpPr>
          <p:nvPr userDrawn="1"/>
        </p:nvSpPr>
        <p:spPr>
          <a:xfrm>
            <a:off x="838199" y="964351"/>
            <a:ext cx="5934743" cy="1233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solidFill>
                <a:latin typeface="Philosopher" pitchFamily="2" charset="0"/>
                <a:ea typeface="+mj-ea"/>
                <a:cs typeface="+mj-cs"/>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E4BEE84E-A477-E336-F189-ADDE02E96A0C}"/>
              </a:ext>
            </a:extLst>
          </p:cNvPr>
          <p:cNvSpPr>
            <a:spLocks noGrp="1"/>
          </p:cNvSpPr>
          <p:nvPr>
            <p:ph type="body" idx="1"/>
          </p:nvPr>
        </p:nvSpPr>
        <p:spPr>
          <a:xfrm>
            <a:off x="838200" y="2414735"/>
            <a:ext cx="5934743" cy="502085"/>
          </a:xfrm>
        </p:spPr>
        <p:txBody>
          <a:bodyPr>
            <a:normAutofit/>
          </a:bodyPr>
          <a:lstStyle>
            <a:lvl1pPr marL="0" indent="0" algn="l">
              <a:buNone/>
              <a:defRPr sz="2000" b="1" i="0">
                <a:solidFill>
                  <a:schemeClr val="tx1"/>
                </a:solidFill>
                <a:latin typeface="Lato" panose="020F0502020204030203" pitchFamily="34"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8" name="Text Placeholder 11">
            <a:extLst>
              <a:ext uri="{FF2B5EF4-FFF2-40B4-BE49-F238E27FC236}">
                <a16:creationId xmlns:a16="http://schemas.microsoft.com/office/drawing/2014/main" id="{1D1C2571-4E56-2EC0-6409-F64F88019BDA}"/>
              </a:ext>
            </a:extLst>
          </p:cNvPr>
          <p:cNvSpPr>
            <a:spLocks noGrp="1"/>
          </p:cNvSpPr>
          <p:nvPr>
            <p:ph type="body" sz="quarter" idx="13"/>
          </p:nvPr>
        </p:nvSpPr>
        <p:spPr>
          <a:xfrm>
            <a:off x="867485" y="3075385"/>
            <a:ext cx="5905458" cy="3027954"/>
          </a:xfrm>
        </p:spPr>
        <p:txBody>
          <a:bodyPr>
            <a:normAutofit/>
          </a:bodyPr>
          <a:lstStyle>
            <a:lvl1pPr marL="514350" indent="-514350">
              <a:buFont typeface="+mj-lt"/>
              <a:buAutoNum type="arabicPeriod"/>
              <a:defRPr sz="2000"/>
            </a:lvl1pPr>
            <a:lvl2pPr marL="914400" indent="-457200">
              <a:buFont typeface="+mj-lt"/>
              <a:buAutoNum type="arabicPeriod"/>
              <a:defRPr sz="1800"/>
            </a:lvl2pPr>
            <a:lvl3pPr marL="1371600" indent="-457200">
              <a:buFont typeface="+mj-lt"/>
              <a:buAutoNum type="arabicPeriod"/>
              <a:defRPr sz="1600"/>
            </a:lvl3pPr>
            <a:lvl4pPr marL="1714500" indent="-342900">
              <a:buFont typeface="+mj-lt"/>
              <a:buAutoNum type="arabicPeriod"/>
              <a:defRPr sz="1400"/>
            </a:lvl4pPr>
            <a:lvl5pPr marL="21717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329704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6A6563-E4A5-9BE7-CA21-905EA34016BA}"/>
              </a:ext>
            </a:extLst>
          </p:cNvPr>
          <p:cNvSpPr>
            <a:spLocks noGrp="1"/>
          </p:cNvSpPr>
          <p:nvPr>
            <p:ph type="title"/>
          </p:nvPr>
        </p:nvSpPr>
        <p:spPr>
          <a:xfrm>
            <a:off x="5579434" y="1265275"/>
            <a:ext cx="6062331" cy="4476306"/>
          </a:xfrm>
          <a:prstGeom prst="rect">
            <a:avLst/>
          </a:prstGeom>
        </p:spPr>
        <p:txBody>
          <a:bodyPr>
            <a:noAutofit/>
          </a:bodyPr>
          <a:lstStyle>
            <a:lvl1pPr>
              <a:defRPr sz="8800">
                <a:solidFill>
                  <a:srgbClr val="10243F"/>
                </a:solidFill>
              </a:defRPr>
            </a:lvl1pPr>
          </a:lstStyle>
          <a:p>
            <a:r>
              <a:rPr lang="en-US" dirty="0"/>
              <a:t>Click to edit Master title style</a:t>
            </a:r>
          </a:p>
        </p:txBody>
      </p:sp>
      <p:sp>
        <p:nvSpPr>
          <p:cNvPr id="8" name="Rectangle 7">
            <a:extLst>
              <a:ext uri="{FF2B5EF4-FFF2-40B4-BE49-F238E27FC236}">
                <a16:creationId xmlns:a16="http://schemas.microsoft.com/office/drawing/2014/main" id="{B4BEDA15-0219-AC6D-6823-7ACDA5DAECE1}"/>
              </a:ext>
            </a:extLst>
          </p:cNvPr>
          <p:cNvSpPr/>
          <p:nvPr userDrawn="1"/>
        </p:nvSpPr>
        <p:spPr>
          <a:xfrm>
            <a:off x="0" y="-1"/>
            <a:ext cx="5061098" cy="6267459"/>
          </a:xfrm>
          <a:prstGeom prst="rect">
            <a:avLst/>
          </a:prstGeom>
          <a:solidFill>
            <a:srgbClr val="005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44C800F3-FDAA-33A9-6D24-DD70B81A2E97}"/>
              </a:ext>
            </a:extLst>
          </p:cNvPr>
          <p:cNvSpPr>
            <a:spLocks noGrp="1"/>
          </p:cNvSpPr>
          <p:nvPr>
            <p:ph type="body" idx="1"/>
          </p:nvPr>
        </p:nvSpPr>
        <p:spPr>
          <a:xfrm>
            <a:off x="814646" y="1339704"/>
            <a:ext cx="3431806" cy="4401878"/>
          </a:xfrm>
        </p:spPr>
        <p:txBody>
          <a:bodyPr>
            <a:normAutofit/>
          </a:bodyPr>
          <a:lstStyle>
            <a:lvl1pPr marL="342900" indent="-342900" algn="ctr">
              <a:buFont typeface="Arial" panose="020B0604020202020204" pitchFamily="34" charset="0"/>
              <a:buChar char="•"/>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3" name="Date Placeholder 2">
            <a:extLst>
              <a:ext uri="{FF2B5EF4-FFF2-40B4-BE49-F238E27FC236}">
                <a16:creationId xmlns:a16="http://schemas.microsoft.com/office/drawing/2014/main" id="{BFE4F41A-4D35-81AB-C7A9-4D74ECD228F4}"/>
              </a:ext>
            </a:extLst>
          </p:cNvPr>
          <p:cNvSpPr>
            <a:spLocks noGrp="1"/>
          </p:cNvSpPr>
          <p:nvPr>
            <p:ph type="dt" sz="half" idx="10"/>
          </p:nvPr>
        </p:nvSpPr>
        <p:spPr/>
        <p:txBody>
          <a:bodyPr/>
          <a:lstStyle/>
          <a:p>
            <a:r>
              <a:rPr lang="en-US"/>
              <a:t>4/23/25</a:t>
            </a:r>
            <a:endParaRPr lang="en-US" dirty="0"/>
          </a:p>
        </p:txBody>
      </p:sp>
      <p:sp>
        <p:nvSpPr>
          <p:cNvPr id="4" name="Slide Number Placeholder 3">
            <a:extLst>
              <a:ext uri="{FF2B5EF4-FFF2-40B4-BE49-F238E27FC236}">
                <a16:creationId xmlns:a16="http://schemas.microsoft.com/office/drawing/2014/main" id="{CF548CFF-080B-DA62-1F5D-FD04E3CCF358}"/>
              </a:ext>
            </a:extLst>
          </p:cNvPr>
          <p:cNvSpPr>
            <a:spLocks noGrp="1"/>
          </p:cNvSpPr>
          <p:nvPr>
            <p:ph type="sldNum" sz="quarter" idx="11"/>
          </p:nvPr>
        </p:nvSpPr>
        <p:spPr/>
        <p:txBody>
          <a:bodyPr/>
          <a:lstStyle/>
          <a:p>
            <a:fld id="{DDC037BC-B92C-484C-8B29-BA089C7B1362}" type="slidenum">
              <a:rPr lang="en-US" smtClean="0"/>
              <a:pPr/>
              <a:t>‹#›</a:t>
            </a:fld>
            <a:endParaRPr lang="en-US" dirty="0"/>
          </a:p>
        </p:txBody>
      </p:sp>
      <p:sp>
        <p:nvSpPr>
          <p:cNvPr id="5" name="Footer Placeholder 4">
            <a:extLst>
              <a:ext uri="{FF2B5EF4-FFF2-40B4-BE49-F238E27FC236}">
                <a16:creationId xmlns:a16="http://schemas.microsoft.com/office/drawing/2014/main" id="{75912E24-AF94-BF84-7386-641468067BF7}"/>
              </a:ext>
            </a:extLst>
          </p:cNvPr>
          <p:cNvSpPr>
            <a:spLocks noGrp="1"/>
          </p:cNvSpPr>
          <p:nvPr>
            <p:ph type="ftr" sz="quarter" idx="12"/>
          </p:nvPr>
        </p:nvSpPr>
        <p:spPr/>
        <p:txBody>
          <a:bodyPr/>
          <a:lstStyle/>
          <a:p>
            <a:r>
              <a:rPr lang="en-US"/>
              <a:t>Oregon Rural Practice-based Research Network</a:t>
            </a:r>
            <a:endParaRPr lang="en-US" dirty="0"/>
          </a:p>
        </p:txBody>
      </p:sp>
      <p:cxnSp>
        <p:nvCxnSpPr>
          <p:cNvPr id="10" name="Straight Connector 9">
            <a:extLst>
              <a:ext uri="{FF2B5EF4-FFF2-40B4-BE49-F238E27FC236}">
                <a16:creationId xmlns:a16="http://schemas.microsoft.com/office/drawing/2014/main" id="{9DCF7B33-4B02-BF63-7AB5-545D46188B31}"/>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4686368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E1644E-9F19-F805-2BB0-1DC82D83EE69}"/>
              </a:ext>
            </a:extLst>
          </p:cNvPr>
          <p:cNvSpPr/>
          <p:nvPr userDrawn="1"/>
        </p:nvSpPr>
        <p:spPr>
          <a:xfrm>
            <a:off x="0" y="-1"/>
            <a:ext cx="5061098" cy="6267453"/>
          </a:xfrm>
          <a:prstGeom prst="rect">
            <a:avLst/>
          </a:prstGeom>
          <a:solidFill>
            <a:srgbClr val="1024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06854A-F9E3-2F88-FC43-36F9C0958FA4}"/>
              </a:ext>
            </a:extLst>
          </p:cNvPr>
          <p:cNvSpPr>
            <a:spLocks noGrp="1"/>
          </p:cNvSpPr>
          <p:nvPr>
            <p:ph type="title"/>
          </p:nvPr>
        </p:nvSpPr>
        <p:spPr>
          <a:xfrm>
            <a:off x="5579434" y="1265275"/>
            <a:ext cx="6062331" cy="4476306"/>
          </a:xfrm>
          <a:prstGeom prst="rect">
            <a:avLst/>
          </a:prstGeom>
        </p:spPr>
        <p:txBody>
          <a:bodyPr>
            <a:noAutofit/>
          </a:bodyPr>
          <a:lstStyle>
            <a:lvl1pPr>
              <a:defRPr sz="8800">
                <a:solidFill>
                  <a:srgbClr val="10243F"/>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E9749045-D445-6878-2524-82E3AF497536}"/>
              </a:ext>
            </a:extLst>
          </p:cNvPr>
          <p:cNvSpPr>
            <a:spLocks noGrp="1"/>
          </p:cNvSpPr>
          <p:nvPr>
            <p:ph type="body" idx="1"/>
          </p:nvPr>
        </p:nvSpPr>
        <p:spPr>
          <a:xfrm>
            <a:off x="814646" y="1339704"/>
            <a:ext cx="3431806" cy="4401878"/>
          </a:xfrm>
        </p:spPr>
        <p:txBody>
          <a:bodyPr>
            <a:normAutofit/>
          </a:bodyPr>
          <a:lstStyle>
            <a:lvl1pPr marL="342900" indent="-342900" algn="ctr">
              <a:buFont typeface="Arial" panose="020B0604020202020204" pitchFamily="34" charset="0"/>
              <a:buChar char="•"/>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3" name="Date Placeholder 2">
            <a:extLst>
              <a:ext uri="{FF2B5EF4-FFF2-40B4-BE49-F238E27FC236}">
                <a16:creationId xmlns:a16="http://schemas.microsoft.com/office/drawing/2014/main" id="{15BE8818-298B-4282-11A9-2A0470DA7B24}"/>
              </a:ext>
            </a:extLst>
          </p:cNvPr>
          <p:cNvSpPr>
            <a:spLocks noGrp="1"/>
          </p:cNvSpPr>
          <p:nvPr>
            <p:ph type="dt" sz="half" idx="10"/>
          </p:nvPr>
        </p:nvSpPr>
        <p:spPr/>
        <p:txBody>
          <a:bodyPr/>
          <a:lstStyle/>
          <a:p>
            <a:r>
              <a:rPr lang="en-US"/>
              <a:t>4/23/25</a:t>
            </a:r>
            <a:endParaRPr lang="en-US" dirty="0"/>
          </a:p>
        </p:txBody>
      </p:sp>
      <p:sp>
        <p:nvSpPr>
          <p:cNvPr id="4" name="Footer Placeholder 3">
            <a:extLst>
              <a:ext uri="{FF2B5EF4-FFF2-40B4-BE49-F238E27FC236}">
                <a16:creationId xmlns:a16="http://schemas.microsoft.com/office/drawing/2014/main" id="{24D0BE59-703F-DD2A-8118-A351F74CCC54}"/>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endParaRPr lang="en-US" dirty="0"/>
          </a:p>
        </p:txBody>
      </p:sp>
      <p:sp>
        <p:nvSpPr>
          <p:cNvPr id="5" name="Slide Number Placeholder 4">
            <a:extLst>
              <a:ext uri="{FF2B5EF4-FFF2-40B4-BE49-F238E27FC236}">
                <a16:creationId xmlns:a16="http://schemas.microsoft.com/office/drawing/2014/main" id="{32FF9ABC-A417-9351-F1D7-5A58B83FC1CF}"/>
              </a:ext>
            </a:extLst>
          </p:cNvPr>
          <p:cNvSpPr>
            <a:spLocks noGrp="1"/>
          </p:cNvSpPr>
          <p:nvPr>
            <p:ph type="sldNum" sz="quarter" idx="12"/>
          </p:nvPr>
        </p:nvSpPr>
        <p:spPr/>
        <p:txBody>
          <a:bodyPr/>
          <a:lstStyle/>
          <a:p>
            <a:fld id="{DDC037BC-B92C-484C-8B29-BA089C7B1362}" type="slidenum">
              <a:rPr lang="en-US" smtClean="0"/>
              <a:pPr/>
              <a:t>‹#›</a:t>
            </a:fld>
            <a:endParaRPr lang="en-US" dirty="0"/>
          </a:p>
        </p:txBody>
      </p:sp>
      <p:cxnSp>
        <p:nvCxnSpPr>
          <p:cNvPr id="10" name="Straight Connector 9">
            <a:extLst>
              <a:ext uri="{FF2B5EF4-FFF2-40B4-BE49-F238E27FC236}">
                <a16:creationId xmlns:a16="http://schemas.microsoft.com/office/drawing/2014/main" id="{4CDA5935-2D50-A07F-D53A-D9B2CA7A2B17}"/>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9119599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46B9FE-05C7-FA11-441B-D82AC9153E54}"/>
              </a:ext>
            </a:extLst>
          </p:cNvPr>
          <p:cNvSpPr/>
          <p:nvPr userDrawn="1"/>
        </p:nvSpPr>
        <p:spPr>
          <a:xfrm>
            <a:off x="0" y="0"/>
            <a:ext cx="5061098" cy="6060558"/>
          </a:xfrm>
          <a:prstGeom prst="rect">
            <a:avLst/>
          </a:prstGeom>
          <a:solidFill>
            <a:srgbClr val="005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C606A27-E220-3BF0-1AEA-0B32ACD47D8A}"/>
              </a:ext>
            </a:extLst>
          </p:cNvPr>
          <p:cNvSpPr>
            <a:spLocks noGrp="1"/>
          </p:cNvSpPr>
          <p:nvPr>
            <p:ph type="title"/>
          </p:nvPr>
        </p:nvSpPr>
        <p:spPr>
          <a:xfrm>
            <a:off x="5622856" y="712381"/>
            <a:ext cx="5977196" cy="1233377"/>
          </a:xfrm>
          <a:prstGeom prst="rect">
            <a:avLst/>
          </a:prstGeom>
        </p:spPr>
        <p:txBody>
          <a:bodyPr>
            <a:noAutofit/>
          </a:bodyPr>
          <a:lstStyle>
            <a:lvl1pPr>
              <a:defRPr sz="3600">
                <a:solidFill>
                  <a:schemeClr val="tx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434B3051-7C45-9FE7-6916-6A7697E89BFC}"/>
              </a:ext>
            </a:extLst>
          </p:cNvPr>
          <p:cNvSpPr>
            <a:spLocks noGrp="1"/>
          </p:cNvSpPr>
          <p:nvPr>
            <p:ph type="body" idx="1"/>
          </p:nvPr>
        </p:nvSpPr>
        <p:spPr>
          <a:xfrm>
            <a:off x="5622857" y="2165829"/>
            <a:ext cx="5977196" cy="365125"/>
          </a:xfrm>
        </p:spPr>
        <p:txBody>
          <a:bodyPr>
            <a:normAutofit/>
          </a:bodyPr>
          <a:lstStyle>
            <a:lvl1pPr marL="0" indent="0" algn="l">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9" name="Text Placeholder 11">
            <a:extLst>
              <a:ext uri="{FF2B5EF4-FFF2-40B4-BE49-F238E27FC236}">
                <a16:creationId xmlns:a16="http://schemas.microsoft.com/office/drawing/2014/main" id="{4BFE3307-4354-D222-8258-B968E65839E7}"/>
              </a:ext>
            </a:extLst>
          </p:cNvPr>
          <p:cNvSpPr>
            <a:spLocks noGrp="1"/>
          </p:cNvSpPr>
          <p:nvPr>
            <p:ph type="body" sz="quarter" idx="13"/>
          </p:nvPr>
        </p:nvSpPr>
        <p:spPr>
          <a:xfrm>
            <a:off x="5622926" y="2743200"/>
            <a:ext cx="5977196" cy="3027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A440EC27-B84A-C187-7EDC-FB81FCE63D09}"/>
              </a:ext>
            </a:extLst>
          </p:cNvPr>
          <p:cNvCxnSpPr/>
          <p:nvPr userDrawn="1"/>
        </p:nvCxnSpPr>
        <p:spPr>
          <a:xfrm>
            <a:off x="814646" y="6060558"/>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3" name="Date Placeholder 2">
            <a:extLst>
              <a:ext uri="{FF2B5EF4-FFF2-40B4-BE49-F238E27FC236}">
                <a16:creationId xmlns:a16="http://schemas.microsoft.com/office/drawing/2014/main" id="{A7D37AD4-E190-7BEA-1F94-93A3662CCC7F}"/>
              </a:ext>
            </a:extLst>
          </p:cNvPr>
          <p:cNvSpPr>
            <a:spLocks noGrp="1"/>
          </p:cNvSpPr>
          <p:nvPr>
            <p:ph type="dt" sz="half" idx="10"/>
          </p:nvPr>
        </p:nvSpPr>
        <p:spPr/>
        <p:txBody>
          <a:bodyPr/>
          <a:lstStyle/>
          <a:p>
            <a:r>
              <a:rPr lang="en-US"/>
              <a:t>4/23/25</a:t>
            </a:r>
            <a:endParaRPr lang="en-US" dirty="0"/>
          </a:p>
        </p:txBody>
      </p:sp>
      <p:sp>
        <p:nvSpPr>
          <p:cNvPr id="4" name="Footer Placeholder 3">
            <a:extLst>
              <a:ext uri="{FF2B5EF4-FFF2-40B4-BE49-F238E27FC236}">
                <a16:creationId xmlns:a16="http://schemas.microsoft.com/office/drawing/2014/main" id="{D32F7C68-1D95-3BFD-161B-304C02338C38}"/>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endParaRPr lang="en-US" dirty="0"/>
          </a:p>
        </p:txBody>
      </p:sp>
      <p:sp>
        <p:nvSpPr>
          <p:cNvPr id="5" name="Slide Number Placeholder 4">
            <a:extLst>
              <a:ext uri="{FF2B5EF4-FFF2-40B4-BE49-F238E27FC236}">
                <a16:creationId xmlns:a16="http://schemas.microsoft.com/office/drawing/2014/main" id="{5B34F6BE-B5BF-E35E-6CF8-9B9C83CEBD98}"/>
              </a:ext>
            </a:extLst>
          </p:cNvPr>
          <p:cNvSpPr>
            <a:spLocks noGrp="1"/>
          </p:cNvSpPr>
          <p:nvPr>
            <p:ph type="sldNum" sz="quarter" idx="12"/>
          </p:nvPr>
        </p:nvSpPr>
        <p:spPr/>
        <p:txBody>
          <a:bodyPr/>
          <a:lstStyle/>
          <a:p>
            <a:fld id="{DDC037BC-B92C-484C-8B29-BA089C7B1362}" type="slidenum">
              <a:rPr lang="en-US" smtClean="0"/>
              <a:pPr/>
              <a:t>‹#›</a:t>
            </a:fld>
            <a:endParaRPr lang="en-US" dirty="0"/>
          </a:p>
        </p:txBody>
      </p:sp>
      <p:pic>
        <p:nvPicPr>
          <p:cNvPr id="10" name="Picture 9" descr="A black and white logo&#10;&#10;AI-generated content may be incorrect.">
            <a:extLst>
              <a:ext uri="{FF2B5EF4-FFF2-40B4-BE49-F238E27FC236}">
                <a16:creationId xmlns:a16="http://schemas.microsoft.com/office/drawing/2014/main" id="{CCBBEC23-D8D4-0B61-6C93-1DE8E63A53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37845" y="1841022"/>
            <a:ext cx="2585407" cy="2585407"/>
          </a:xfrm>
          <a:prstGeom prst="rect">
            <a:avLst/>
          </a:prstGeom>
        </p:spPr>
      </p:pic>
    </p:spTree>
    <p:extLst>
      <p:ext uri="{BB962C8B-B14F-4D97-AF65-F5344CB8AC3E}">
        <p14:creationId xmlns:p14="http://schemas.microsoft.com/office/powerpoint/2010/main" val="109833331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46B9FE-05C7-FA11-441B-D82AC9153E54}"/>
              </a:ext>
            </a:extLst>
          </p:cNvPr>
          <p:cNvSpPr/>
          <p:nvPr userDrawn="1"/>
        </p:nvSpPr>
        <p:spPr>
          <a:xfrm>
            <a:off x="0" y="0"/>
            <a:ext cx="5061098" cy="6060558"/>
          </a:xfrm>
          <a:prstGeom prst="rect">
            <a:avLst/>
          </a:prstGeom>
          <a:solidFill>
            <a:srgbClr val="005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C606A27-E220-3BF0-1AEA-0B32ACD47D8A}"/>
              </a:ext>
            </a:extLst>
          </p:cNvPr>
          <p:cNvSpPr>
            <a:spLocks noGrp="1"/>
          </p:cNvSpPr>
          <p:nvPr>
            <p:ph type="title"/>
          </p:nvPr>
        </p:nvSpPr>
        <p:spPr>
          <a:xfrm>
            <a:off x="5622856" y="712381"/>
            <a:ext cx="5977196" cy="1233377"/>
          </a:xfrm>
          <a:prstGeom prst="rect">
            <a:avLst/>
          </a:prstGeom>
        </p:spPr>
        <p:txBody>
          <a:bodyPr>
            <a:noAutofit/>
          </a:bodyPr>
          <a:lstStyle>
            <a:lvl1pPr>
              <a:defRPr sz="3600">
                <a:solidFill>
                  <a:schemeClr val="tx1"/>
                </a:solidFill>
              </a:defRPr>
            </a:lvl1pPr>
          </a:lstStyle>
          <a:p>
            <a:r>
              <a:rPr lang="en-US" dirty="0"/>
              <a:t>Click to edit Master title style</a:t>
            </a:r>
          </a:p>
        </p:txBody>
      </p:sp>
      <p:sp>
        <p:nvSpPr>
          <p:cNvPr id="9" name="Text Placeholder 11">
            <a:extLst>
              <a:ext uri="{FF2B5EF4-FFF2-40B4-BE49-F238E27FC236}">
                <a16:creationId xmlns:a16="http://schemas.microsoft.com/office/drawing/2014/main" id="{4BFE3307-4354-D222-8258-B968E65839E7}"/>
              </a:ext>
            </a:extLst>
          </p:cNvPr>
          <p:cNvSpPr>
            <a:spLocks noGrp="1"/>
          </p:cNvSpPr>
          <p:nvPr>
            <p:ph type="body" sz="quarter" idx="13"/>
          </p:nvPr>
        </p:nvSpPr>
        <p:spPr>
          <a:xfrm>
            <a:off x="5622926" y="2241549"/>
            <a:ext cx="5977196" cy="35296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A440EC27-B84A-C187-7EDC-FB81FCE63D09}"/>
              </a:ext>
            </a:extLst>
          </p:cNvPr>
          <p:cNvCxnSpPr/>
          <p:nvPr userDrawn="1"/>
        </p:nvCxnSpPr>
        <p:spPr>
          <a:xfrm>
            <a:off x="814646" y="6060558"/>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3" name="Date Placeholder 2">
            <a:extLst>
              <a:ext uri="{FF2B5EF4-FFF2-40B4-BE49-F238E27FC236}">
                <a16:creationId xmlns:a16="http://schemas.microsoft.com/office/drawing/2014/main" id="{A7D37AD4-E190-7BEA-1F94-93A3662CCC7F}"/>
              </a:ext>
            </a:extLst>
          </p:cNvPr>
          <p:cNvSpPr>
            <a:spLocks noGrp="1"/>
          </p:cNvSpPr>
          <p:nvPr>
            <p:ph type="dt" sz="half" idx="10"/>
          </p:nvPr>
        </p:nvSpPr>
        <p:spPr/>
        <p:txBody>
          <a:bodyPr/>
          <a:lstStyle/>
          <a:p>
            <a:r>
              <a:rPr lang="en-US"/>
              <a:t>4/23/25</a:t>
            </a:r>
            <a:endParaRPr lang="en-US" dirty="0"/>
          </a:p>
        </p:txBody>
      </p:sp>
      <p:sp>
        <p:nvSpPr>
          <p:cNvPr id="4" name="Footer Placeholder 3">
            <a:extLst>
              <a:ext uri="{FF2B5EF4-FFF2-40B4-BE49-F238E27FC236}">
                <a16:creationId xmlns:a16="http://schemas.microsoft.com/office/drawing/2014/main" id="{D32F7C68-1D95-3BFD-161B-304C02338C38}"/>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endParaRPr lang="en-US" dirty="0"/>
          </a:p>
        </p:txBody>
      </p:sp>
      <p:sp>
        <p:nvSpPr>
          <p:cNvPr id="5" name="Slide Number Placeholder 4">
            <a:extLst>
              <a:ext uri="{FF2B5EF4-FFF2-40B4-BE49-F238E27FC236}">
                <a16:creationId xmlns:a16="http://schemas.microsoft.com/office/drawing/2014/main" id="{5B34F6BE-B5BF-E35E-6CF8-9B9C83CEBD98}"/>
              </a:ext>
            </a:extLst>
          </p:cNvPr>
          <p:cNvSpPr>
            <a:spLocks noGrp="1"/>
          </p:cNvSpPr>
          <p:nvPr>
            <p:ph type="sldNum" sz="quarter" idx="12"/>
          </p:nvPr>
        </p:nvSpPr>
        <p:spPr/>
        <p:txBody>
          <a:bodyPr/>
          <a:lstStyle/>
          <a:p>
            <a:fld id="{DDC037BC-B92C-484C-8B29-BA089C7B1362}" type="slidenum">
              <a:rPr lang="en-US" smtClean="0"/>
              <a:pPr/>
              <a:t>‹#›</a:t>
            </a:fld>
            <a:endParaRPr lang="en-US" dirty="0"/>
          </a:p>
        </p:txBody>
      </p:sp>
      <p:pic>
        <p:nvPicPr>
          <p:cNvPr id="8" name="Picture 7" descr="A black and white logo&#10;&#10;AI-generated content may be incorrect.">
            <a:extLst>
              <a:ext uri="{FF2B5EF4-FFF2-40B4-BE49-F238E27FC236}">
                <a16:creationId xmlns:a16="http://schemas.microsoft.com/office/drawing/2014/main" id="{B0567C41-EB03-59E2-B7C2-86059C8FED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37845" y="1841022"/>
            <a:ext cx="2585407" cy="2585407"/>
          </a:xfrm>
          <a:prstGeom prst="rect">
            <a:avLst/>
          </a:prstGeom>
        </p:spPr>
      </p:pic>
    </p:spTree>
    <p:extLst>
      <p:ext uri="{BB962C8B-B14F-4D97-AF65-F5344CB8AC3E}">
        <p14:creationId xmlns:p14="http://schemas.microsoft.com/office/powerpoint/2010/main" val="203469382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46B9FE-05C7-FA11-441B-D82AC9153E54}"/>
              </a:ext>
            </a:extLst>
          </p:cNvPr>
          <p:cNvSpPr/>
          <p:nvPr userDrawn="1"/>
        </p:nvSpPr>
        <p:spPr>
          <a:xfrm>
            <a:off x="0" y="-1"/>
            <a:ext cx="5061098" cy="6267455"/>
          </a:xfrm>
          <a:prstGeom prst="rect">
            <a:avLst/>
          </a:prstGeom>
          <a:solidFill>
            <a:srgbClr val="F15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C606A27-E220-3BF0-1AEA-0B32ACD47D8A}"/>
              </a:ext>
            </a:extLst>
          </p:cNvPr>
          <p:cNvSpPr>
            <a:spLocks noGrp="1"/>
          </p:cNvSpPr>
          <p:nvPr>
            <p:ph type="title"/>
          </p:nvPr>
        </p:nvSpPr>
        <p:spPr>
          <a:xfrm>
            <a:off x="5622856" y="712381"/>
            <a:ext cx="5977196" cy="1233377"/>
          </a:xfrm>
          <a:prstGeom prst="rect">
            <a:avLst/>
          </a:prstGeom>
        </p:spPr>
        <p:txBody>
          <a:bodyPr>
            <a:noAutofit/>
          </a:bodyPr>
          <a:lstStyle>
            <a:lvl1pPr>
              <a:defRPr sz="3600">
                <a:solidFill>
                  <a:schemeClr val="tx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434B3051-7C45-9FE7-6916-6A7697E89BFC}"/>
              </a:ext>
            </a:extLst>
          </p:cNvPr>
          <p:cNvSpPr>
            <a:spLocks noGrp="1"/>
          </p:cNvSpPr>
          <p:nvPr>
            <p:ph type="body" idx="1"/>
          </p:nvPr>
        </p:nvSpPr>
        <p:spPr>
          <a:xfrm>
            <a:off x="5622857" y="2165829"/>
            <a:ext cx="5977196" cy="365125"/>
          </a:xfrm>
        </p:spPr>
        <p:txBody>
          <a:bodyPr>
            <a:normAutofit/>
          </a:bodyPr>
          <a:lstStyle>
            <a:lvl1pPr marL="0" indent="0" algn="l">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9" name="Text Placeholder 11">
            <a:extLst>
              <a:ext uri="{FF2B5EF4-FFF2-40B4-BE49-F238E27FC236}">
                <a16:creationId xmlns:a16="http://schemas.microsoft.com/office/drawing/2014/main" id="{4BFE3307-4354-D222-8258-B968E65839E7}"/>
              </a:ext>
            </a:extLst>
          </p:cNvPr>
          <p:cNvSpPr>
            <a:spLocks noGrp="1"/>
          </p:cNvSpPr>
          <p:nvPr>
            <p:ph type="body" sz="quarter" idx="13"/>
          </p:nvPr>
        </p:nvSpPr>
        <p:spPr>
          <a:xfrm>
            <a:off x="5622926" y="2743200"/>
            <a:ext cx="5977196" cy="3027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A7D37AD4-E190-7BEA-1F94-93A3662CCC7F}"/>
              </a:ext>
            </a:extLst>
          </p:cNvPr>
          <p:cNvSpPr>
            <a:spLocks noGrp="1"/>
          </p:cNvSpPr>
          <p:nvPr>
            <p:ph type="dt" sz="half" idx="10"/>
          </p:nvPr>
        </p:nvSpPr>
        <p:spPr/>
        <p:txBody>
          <a:bodyPr/>
          <a:lstStyle/>
          <a:p>
            <a:r>
              <a:rPr lang="en-US"/>
              <a:t>4/23/25</a:t>
            </a:r>
            <a:endParaRPr lang="en-US" dirty="0"/>
          </a:p>
        </p:txBody>
      </p:sp>
      <p:sp>
        <p:nvSpPr>
          <p:cNvPr id="4" name="Footer Placeholder 3">
            <a:extLst>
              <a:ext uri="{FF2B5EF4-FFF2-40B4-BE49-F238E27FC236}">
                <a16:creationId xmlns:a16="http://schemas.microsoft.com/office/drawing/2014/main" id="{D32F7C68-1D95-3BFD-161B-304C02338C38}"/>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endParaRPr lang="en-US" dirty="0"/>
          </a:p>
        </p:txBody>
      </p:sp>
      <p:sp>
        <p:nvSpPr>
          <p:cNvPr id="5" name="Slide Number Placeholder 4">
            <a:extLst>
              <a:ext uri="{FF2B5EF4-FFF2-40B4-BE49-F238E27FC236}">
                <a16:creationId xmlns:a16="http://schemas.microsoft.com/office/drawing/2014/main" id="{5B34F6BE-B5BF-E35E-6CF8-9B9C83CEBD98}"/>
              </a:ext>
            </a:extLst>
          </p:cNvPr>
          <p:cNvSpPr>
            <a:spLocks noGrp="1"/>
          </p:cNvSpPr>
          <p:nvPr>
            <p:ph type="sldNum" sz="quarter" idx="12"/>
          </p:nvPr>
        </p:nvSpPr>
        <p:spPr/>
        <p:txBody>
          <a:bodyPr/>
          <a:lstStyle/>
          <a:p>
            <a:fld id="{DDC037BC-B92C-484C-8B29-BA089C7B1362}" type="slidenum">
              <a:rPr lang="en-US" smtClean="0"/>
              <a:pPr/>
              <a:t>‹#›</a:t>
            </a:fld>
            <a:endParaRPr lang="en-US" dirty="0"/>
          </a:p>
        </p:txBody>
      </p:sp>
      <p:cxnSp>
        <p:nvCxnSpPr>
          <p:cNvPr id="11" name="Straight Connector 10">
            <a:extLst>
              <a:ext uri="{FF2B5EF4-FFF2-40B4-BE49-F238E27FC236}">
                <a16:creationId xmlns:a16="http://schemas.microsoft.com/office/drawing/2014/main" id="{9754E20B-69A5-93BC-793B-044B8728077E}"/>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pic>
        <p:nvPicPr>
          <p:cNvPr id="10" name="Picture 9" descr="A black and white logo&#10;&#10;AI-generated content may be incorrect.">
            <a:extLst>
              <a:ext uri="{FF2B5EF4-FFF2-40B4-BE49-F238E27FC236}">
                <a16:creationId xmlns:a16="http://schemas.microsoft.com/office/drawing/2014/main" id="{504BCD4D-5FC0-732B-460E-43C39F6482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37845" y="1841022"/>
            <a:ext cx="2585407" cy="2585407"/>
          </a:xfrm>
          <a:prstGeom prst="rect">
            <a:avLst/>
          </a:prstGeom>
        </p:spPr>
      </p:pic>
    </p:spTree>
    <p:extLst>
      <p:ext uri="{BB962C8B-B14F-4D97-AF65-F5344CB8AC3E}">
        <p14:creationId xmlns:p14="http://schemas.microsoft.com/office/powerpoint/2010/main" val="84625629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46B9FE-05C7-FA11-441B-D82AC9153E54}"/>
              </a:ext>
            </a:extLst>
          </p:cNvPr>
          <p:cNvSpPr/>
          <p:nvPr userDrawn="1"/>
        </p:nvSpPr>
        <p:spPr>
          <a:xfrm>
            <a:off x="0" y="-1"/>
            <a:ext cx="5061098" cy="6267455"/>
          </a:xfrm>
          <a:prstGeom prst="rect">
            <a:avLst/>
          </a:prstGeom>
          <a:solidFill>
            <a:srgbClr val="F15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C606A27-E220-3BF0-1AEA-0B32ACD47D8A}"/>
              </a:ext>
            </a:extLst>
          </p:cNvPr>
          <p:cNvSpPr>
            <a:spLocks noGrp="1"/>
          </p:cNvSpPr>
          <p:nvPr>
            <p:ph type="title"/>
          </p:nvPr>
        </p:nvSpPr>
        <p:spPr>
          <a:xfrm>
            <a:off x="5622856" y="712381"/>
            <a:ext cx="5977196" cy="1233377"/>
          </a:xfrm>
          <a:prstGeom prst="rect">
            <a:avLst/>
          </a:prstGeom>
        </p:spPr>
        <p:txBody>
          <a:bodyPr>
            <a:noAutofit/>
          </a:bodyPr>
          <a:lstStyle>
            <a:lvl1pPr>
              <a:defRPr sz="3600">
                <a:solidFill>
                  <a:schemeClr val="tx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A7D37AD4-E190-7BEA-1F94-93A3662CCC7F}"/>
              </a:ext>
            </a:extLst>
          </p:cNvPr>
          <p:cNvSpPr>
            <a:spLocks noGrp="1"/>
          </p:cNvSpPr>
          <p:nvPr>
            <p:ph type="dt" sz="half" idx="10"/>
          </p:nvPr>
        </p:nvSpPr>
        <p:spPr/>
        <p:txBody>
          <a:bodyPr/>
          <a:lstStyle/>
          <a:p>
            <a:r>
              <a:rPr lang="en-US"/>
              <a:t>4/23/25</a:t>
            </a:r>
            <a:endParaRPr lang="en-US" dirty="0"/>
          </a:p>
        </p:txBody>
      </p:sp>
      <p:sp>
        <p:nvSpPr>
          <p:cNvPr id="4" name="Footer Placeholder 3">
            <a:extLst>
              <a:ext uri="{FF2B5EF4-FFF2-40B4-BE49-F238E27FC236}">
                <a16:creationId xmlns:a16="http://schemas.microsoft.com/office/drawing/2014/main" id="{D32F7C68-1D95-3BFD-161B-304C02338C38}"/>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endParaRPr lang="en-US" dirty="0"/>
          </a:p>
        </p:txBody>
      </p:sp>
      <p:sp>
        <p:nvSpPr>
          <p:cNvPr id="5" name="Slide Number Placeholder 4">
            <a:extLst>
              <a:ext uri="{FF2B5EF4-FFF2-40B4-BE49-F238E27FC236}">
                <a16:creationId xmlns:a16="http://schemas.microsoft.com/office/drawing/2014/main" id="{5B34F6BE-B5BF-E35E-6CF8-9B9C83CEBD98}"/>
              </a:ext>
            </a:extLst>
          </p:cNvPr>
          <p:cNvSpPr>
            <a:spLocks noGrp="1"/>
          </p:cNvSpPr>
          <p:nvPr>
            <p:ph type="sldNum" sz="quarter" idx="12"/>
          </p:nvPr>
        </p:nvSpPr>
        <p:spPr/>
        <p:txBody>
          <a:bodyPr/>
          <a:lstStyle/>
          <a:p>
            <a:fld id="{DDC037BC-B92C-484C-8B29-BA089C7B1362}" type="slidenum">
              <a:rPr lang="en-US" smtClean="0"/>
              <a:pPr/>
              <a:t>‹#›</a:t>
            </a:fld>
            <a:endParaRPr lang="en-US" dirty="0"/>
          </a:p>
        </p:txBody>
      </p:sp>
      <p:cxnSp>
        <p:nvCxnSpPr>
          <p:cNvPr id="11" name="Straight Connector 10">
            <a:extLst>
              <a:ext uri="{FF2B5EF4-FFF2-40B4-BE49-F238E27FC236}">
                <a16:creationId xmlns:a16="http://schemas.microsoft.com/office/drawing/2014/main" id="{9754E20B-69A5-93BC-793B-044B8728077E}"/>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10" name="Text Placeholder 11">
            <a:extLst>
              <a:ext uri="{FF2B5EF4-FFF2-40B4-BE49-F238E27FC236}">
                <a16:creationId xmlns:a16="http://schemas.microsoft.com/office/drawing/2014/main" id="{D7C88A91-5AE9-F10A-EC1F-8CCBA89CDAC9}"/>
              </a:ext>
            </a:extLst>
          </p:cNvPr>
          <p:cNvSpPr>
            <a:spLocks noGrp="1"/>
          </p:cNvSpPr>
          <p:nvPr>
            <p:ph type="body" sz="quarter" idx="13"/>
          </p:nvPr>
        </p:nvSpPr>
        <p:spPr>
          <a:xfrm>
            <a:off x="5622926" y="2241549"/>
            <a:ext cx="5977196" cy="35296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black and white logo&#10;&#10;AI-generated content may be incorrect.">
            <a:extLst>
              <a:ext uri="{FF2B5EF4-FFF2-40B4-BE49-F238E27FC236}">
                <a16:creationId xmlns:a16="http://schemas.microsoft.com/office/drawing/2014/main" id="{7F6C13AE-261E-8661-B770-569C0D44CA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37845" y="1841022"/>
            <a:ext cx="2585407" cy="2585407"/>
          </a:xfrm>
          <a:prstGeom prst="rect">
            <a:avLst/>
          </a:prstGeom>
        </p:spPr>
      </p:pic>
    </p:spTree>
    <p:extLst>
      <p:ext uri="{BB962C8B-B14F-4D97-AF65-F5344CB8AC3E}">
        <p14:creationId xmlns:p14="http://schemas.microsoft.com/office/powerpoint/2010/main" val="18966779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46B9FE-05C7-FA11-441B-D82AC9153E54}"/>
              </a:ext>
            </a:extLst>
          </p:cNvPr>
          <p:cNvSpPr/>
          <p:nvPr userDrawn="1"/>
        </p:nvSpPr>
        <p:spPr>
          <a:xfrm>
            <a:off x="0" y="-1"/>
            <a:ext cx="5061098" cy="6267451"/>
          </a:xfrm>
          <a:prstGeom prst="rect">
            <a:avLst/>
          </a:prstGeom>
          <a:solidFill>
            <a:srgbClr val="E9B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A7D37AD4-E190-7BEA-1F94-93A3662CCC7F}"/>
              </a:ext>
            </a:extLst>
          </p:cNvPr>
          <p:cNvSpPr>
            <a:spLocks noGrp="1"/>
          </p:cNvSpPr>
          <p:nvPr>
            <p:ph type="dt" sz="half" idx="10"/>
          </p:nvPr>
        </p:nvSpPr>
        <p:spPr/>
        <p:txBody>
          <a:bodyPr/>
          <a:lstStyle/>
          <a:p>
            <a:r>
              <a:rPr lang="en-US"/>
              <a:t>4/23/25</a:t>
            </a:r>
            <a:endParaRPr lang="en-US" dirty="0"/>
          </a:p>
        </p:txBody>
      </p:sp>
      <p:sp>
        <p:nvSpPr>
          <p:cNvPr id="4" name="Footer Placeholder 3">
            <a:extLst>
              <a:ext uri="{FF2B5EF4-FFF2-40B4-BE49-F238E27FC236}">
                <a16:creationId xmlns:a16="http://schemas.microsoft.com/office/drawing/2014/main" id="{D32F7C68-1D95-3BFD-161B-304C02338C38}"/>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endParaRPr lang="en-US" dirty="0"/>
          </a:p>
        </p:txBody>
      </p:sp>
      <p:sp>
        <p:nvSpPr>
          <p:cNvPr id="5" name="Slide Number Placeholder 4">
            <a:extLst>
              <a:ext uri="{FF2B5EF4-FFF2-40B4-BE49-F238E27FC236}">
                <a16:creationId xmlns:a16="http://schemas.microsoft.com/office/drawing/2014/main" id="{5B34F6BE-B5BF-E35E-6CF8-9B9C83CEBD98}"/>
              </a:ext>
            </a:extLst>
          </p:cNvPr>
          <p:cNvSpPr>
            <a:spLocks noGrp="1"/>
          </p:cNvSpPr>
          <p:nvPr>
            <p:ph type="sldNum" sz="quarter" idx="12"/>
          </p:nvPr>
        </p:nvSpPr>
        <p:spPr/>
        <p:txBody>
          <a:bodyPr/>
          <a:lstStyle/>
          <a:p>
            <a:fld id="{DDC037BC-B92C-484C-8B29-BA089C7B1362}" type="slidenum">
              <a:rPr lang="en-US" smtClean="0"/>
              <a:pPr/>
              <a:t>‹#›</a:t>
            </a:fld>
            <a:endParaRPr lang="en-US" dirty="0"/>
          </a:p>
        </p:txBody>
      </p:sp>
      <p:sp>
        <p:nvSpPr>
          <p:cNvPr id="7" name="Title 1">
            <a:extLst>
              <a:ext uri="{FF2B5EF4-FFF2-40B4-BE49-F238E27FC236}">
                <a16:creationId xmlns:a16="http://schemas.microsoft.com/office/drawing/2014/main" id="{8C606A27-E220-3BF0-1AEA-0B32ACD47D8A}"/>
              </a:ext>
            </a:extLst>
          </p:cNvPr>
          <p:cNvSpPr>
            <a:spLocks noGrp="1"/>
          </p:cNvSpPr>
          <p:nvPr>
            <p:ph type="title"/>
          </p:nvPr>
        </p:nvSpPr>
        <p:spPr>
          <a:xfrm>
            <a:off x="5622856" y="712381"/>
            <a:ext cx="5977196" cy="1233377"/>
          </a:xfrm>
          <a:prstGeom prst="rect">
            <a:avLst/>
          </a:prstGeom>
        </p:spPr>
        <p:txBody>
          <a:bodyPr>
            <a:noAutofit/>
          </a:bodyPr>
          <a:lstStyle>
            <a:lvl1pPr>
              <a:defRPr sz="3600">
                <a:solidFill>
                  <a:schemeClr val="tx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434B3051-7C45-9FE7-6916-6A7697E89BFC}"/>
              </a:ext>
            </a:extLst>
          </p:cNvPr>
          <p:cNvSpPr>
            <a:spLocks noGrp="1"/>
          </p:cNvSpPr>
          <p:nvPr>
            <p:ph type="body" idx="1"/>
          </p:nvPr>
        </p:nvSpPr>
        <p:spPr>
          <a:xfrm>
            <a:off x="5622857" y="2165829"/>
            <a:ext cx="5977196" cy="365125"/>
          </a:xfrm>
        </p:spPr>
        <p:txBody>
          <a:bodyPr>
            <a:normAutofit/>
          </a:bodyPr>
          <a:lstStyle>
            <a:lvl1pPr marL="0" indent="0" algn="l">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9" name="Text Placeholder 11">
            <a:extLst>
              <a:ext uri="{FF2B5EF4-FFF2-40B4-BE49-F238E27FC236}">
                <a16:creationId xmlns:a16="http://schemas.microsoft.com/office/drawing/2014/main" id="{4BFE3307-4354-D222-8258-B968E65839E7}"/>
              </a:ext>
            </a:extLst>
          </p:cNvPr>
          <p:cNvSpPr>
            <a:spLocks noGrp="1"/>
          </p:cNvSpPr>
          <p:nvPr>
            <p:ph type="body" sz="quarter" idx="13"/>
          </p:nvPr>
        </p:nvSpPr>
        <p:spPr>
          <a:xfrm>
            <a:off x="5622926" y="2743200"/>
            <a:ext cx="5977196" cy="3027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7E253CD-6F96-5119-AFD2-255F18694C0B}"/>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pic>
        <p:nvPicPr>
          <p:cNvPr id="11" name="Picture 10" descr="A black and white logo&#10;&#10;AI-generated content may be incorrect.">
            <a:extLst>
              <a:ext uri="{FF2B5EF4-FFF2-40B4-BE49-F238E27FC236}">
                <a16:creationId xmlns:a16="http://schemas.microsoft.com/office/drawing/2014/main" id="{FE025CD7-C05E-6A0A-3F63-02FE44DD36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37845" y="1841022"/>
            <a:ext cx="2585407" cy="2585407"/>
          </a:xfrm>
          <a:prstGeom prst="rect">
            <a:avLst/>
          </a:prstGeom>
        </p:spPr>
      </p:pic>
    </p:spTree>
    <p:extLst>
      <p:ext uri="{BB962C8B-B14F-4D97-AF65-F5344CB8AC3E}">
        <p14:creationId xmlns:p14="http://schemas.microsoft.com/office/powerpoint/2010/main" val="2177093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Page - 2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1" name="Content Placeholder 2">
            <a:extLst>
              <a:ext uri="{FF2B5EF4-FFF2-40B4-BE49-F238E27FC236}">
                <a16:creationId xmlns:a16="http://schemas.microsoft.com/office/drawing/2014/main" id="{C9277203-C80E-EE41-A160-FEF4EC687706}"/>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4715E33-4AC9-F349-891A-6AE0A124449C}"/>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8002202D-57AE-F545-81A7-4BE2A7CF131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2346" y="6193206"/>
            <a:ext cx="1681425" cy="481914"/>
          </a:xfrm>
          <a:prstGeom prst="rect">
            <a:avLst/>
          </a:prstGeom>
        </p:spPr>
      </p:pic>
      <p:cxnSp>
        <p:nvCxnSpPr>
          <p:cNvPr id="13" name="Straight Connector 12">
            <a:extLst>
              <a:ext uri="{FF2B5EF4-FFF2-40B4-BE49-F238E27FC236}">
                <a16:creationId xmlns:a16="http://schemas.microsoft.com/office/drawing/2014/main" id="{F7A4104A-ED78-1540-9AE8-4DD9A6CA889F}"/>
              </a:ext>
            </a:extLst>
          </p:cNvPr>
          <p:cNvCxnSpPr>
            <a:cxnSpLocks/>
          </p:cNvCxnSpPr>
          <p:nvPr/>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E2194A2-06E8-4D2E-82EA-8F072BB6FB23}"/>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3BF9FF5A-6C1A-4181-B138-D17E68646B5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1973060914"/>
      </p:ext>
    </p:extLst>
  </p:cSld>
  <p:clrMapOvr>
    <a:masterClrMapping/>
  </p:clrMapOvr>
  <p:extLst>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46B9FE-05C7-FA11-441B-D82AC9153E54}"/>
              </a:ext>
            </a:extLst>
          </p:cNvPr>
          <p:cNvSpPr/>
          <p:nvPr userDrawn="1"/>
        </p:nvSpPr>
        <p:spPr>
          <a:xfrm>
            <a:off x="0" y="-1"/>
            <a:ext cx="5061098" cy="6267451"/>
          </a:xfrm>
          <a:prstGeom prst="rect">
            <a:avLst/>
          </a:prstGeom>
          <a:solidFill>
            <a:srgbClr val="E9B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A7D37AD4-E190-7BEA-1F94-93A3662CCC7F}"/>
              </a:ext>
            </a:extLst>
          </p:cNvPr>
          <p:cNvSpPr>
            <a:spLocks noGrp="1"/>
          </p:cNvSpPr>
          <p:nvPr>
            <p:ph type="dt" sz="half" idx="10"/>
          </p:nvPr>
        </p:nvSpPr>
        <p:spPr/>
        <p:txBody>
          <a:bodyPr/>
          <a:lstStyle/>
          <a:p>
            <a:r>
              <a:rPr lang="en-US"/>
              <a:t>4/23/25</a:t>
            </a:r>
            <a:endParaRPr lang="en-US" dirty="0"/>
          </a:p>
        </p:txBody>
      </p:sp>
      <p:sp>
        <p:nvSpPr>
          <p:cNvPr id="4" name="Footer Placeholder 3">
            <a:extLst>
              <a:ext uri="{FF2B5EF4-FFF2-40B4-BE49-F238E27FC236}">
                <a16:creationId xmlns:a16="http://schemas.microsoft.com/office/drawing/2014/main" id="{D32F7C68-1D95-3BFD-161B-304C02338C38}"/>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endParaRPr lang="en-US" dirty="0"/>
          </a:p>
        </p:txBody>
      </p:sp>
      <p:sp>
        <p:nvSpPr>
          <p:cNvPr id="5" name="Slide Number Placeholder 4">
            <a:extLst>
              <a:ext uri="{FF2B5EF4-FFF2-40B4-BE49-F238E27FC236}">
                <a16:creationId xmlns:a16="http://schemas.microsoft.com/office/drawing/2014/main" id="{5B34F6BE-B5BF-E35E-6CF8-9B9C83CEBD98}"/>
              </a:ext>
            </a:extLst>
          </p:cNvPr>
          <p:cNvSpPr>
            <a:spLocks noGrp="1"/>
          </p:cNvSpPr>
          <p:nvPr>
            <p:ph type="sldNum" sz="quarter" idx="12"/>
          </p:nvPr>
        </p:nvSpPr>
        <p:spPr/>
        <p:txBody>
          <a:bodyPr/>
          <a:lstStyle/>
          <a:p>
            <a:fld id="{DDC037BC-B92C-484C-8B29-BA089C7B1362}" type="slidenum">
              <a:rPr lang="en-US" smtClean="0"/>
              <a:pPr/>
              <a:t>‹#›</a:t>
            </a:fld>
            <a:endParaRPr lang="en-US" dirty="0"/>
          </a:p>
        </p:txBody>
      </p:sp>
      <p:sp>
        <p:nvSpPr>
          <p:cNvPr id="7" name="Title 1">
            <a:extLst>
              <a:ext uri="{FF2B5EF4-FFF2-40B4-BE49-F238E27FC236}">
                <a16:creationId xmlns:a16="http://schemas.microsoft.com/office/drawing/2014/main" id="{8C606A27-E220-3BF0-1AEA-0B32ACD47D8A}"/>
              </a:ext>
            </a:extLst>
          </p:cNvPr>
          <p:cNvSpPr>
            <a:spLocks noGrp="1"/>
          </p:cNvSpPr>
          <p:nvPr>
            <p:ph type="title"/>
          </p:nvPr>
        </p:nvSpPr>
        <p:spPr>
          <a:xfrm>
            <a:off x="5622856" y="712381"/>
            <a:ext cx="5977196" cy="1233377"/>
          </a:xfrm>
          <a:prstGeom prst="rect">
            <a:avLst/>
          </a:prstGeom>
        </p:spPr>
        <p:txBody>
          <a:bodyPr>
            <a:noAutofit/>
          </a:bodyPr>
          <a:lstStyle>
            <a:lvl1pPr>
              <a:defRPr sz="3600">
                <a:solidFill>
                  <a:schemeClr val="tx1"/>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77E253CD-6F96-5119-AFD2-255F18694C0B}"/>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11" name="Text Placeholder 11">
            <a:extLst>
              <a:ext uri="{FF2B5EF4-FFF2-40B4-BE49-F238E27FC236}">
                <a16:creationId xmlns:a16="http://schemas.microsoft.com/office/drawing/2014/main" id="{77E4B548-5B07-7021-FBE9-2DFA6AEBB813}"/>
              </a:ext>
            </a:extLst>
          </p:cNvPr>
          <p:cNvSpPr>
            <a:spLocks noGrp="1"/>
          </p:cNvSpPr>
          <p:nvPr>
            <p:ph type="body" sz="quarter" idx="13"/>
          </p:nvPr>
        </p:nvSpPr>
        <p:spPr>
          <a:xfrm>
            <a:off x="5622926" y="2241549"/>
            <a:ext cx="5977196" cy="35296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black and white logo&#10;&#10;AI-generated content may be incorrect.">
            <a:extLst>
              <a:ext uri="{FF2B5EF4-FFF2-40B4-BE49-F238E27FC236}">
                <a16:creationId xmlns:a16="http://schemas.microsoft.com/office/drawing/2014/main" id="{5EE19765-16CC-566C-13DC-58B84A7E9B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37845" y="1841022"/>
            <a:ext cx="2585407" cy="2585407"/>
          </a:xfrm>
          <a:prstGeom prst="rect">
            <a:avLst/>
          </a:prstGeom>
        </p:spPr>
      </p:pic>
    </p:spTree>
    <p:extLst>
      <p:ext uri="{BB962C8B-B14F-4D97-AF65-F5344CB8AC3E}">
        <p14:creationId xmlns:p14="http://schemas.microsoft.com/office/powerpoint/2010/main" val="199937951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2" name="Rectangle 11">
            <a:extLst>
              <a:ext uri="{FF2B5EF4-FFF2-40B4-BE49-F238E27FC236}">
                <a16:creationId xmlns:a16="http://schemas.microsoft.com/office/drawing/2014/main" id="{2C920B92-1114-3862-6A06-CB57108C2E2D}"/>
              </a:ext>
            </a:extLst>
          </p:cNvPr>
          <p:cNvSpPr/>
          <p:nvPr userDrawn="1"/>
        </p:nvSpPr>
        <p:spPr>
          <a:xfrm>
            <a:off x="0" y="6269772"/>
            <a:ext cx="8229600" cy="59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Tree>
    <p:extLst>
      <p:ext uri="{BB962C8B-B14F-4D97-AF65-F5344CB8AC3E}">
        <p14:creationId xmlns:p14="http://schemas.microsoft.com/office/powerpoint/2010/main" val="372148071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FDE2E71-00AD-7D8F-1752-833CAB5AB5BE}"/>
              </a:ext>
            </a:extLst>
          </p:cNvPr>
          <p:cNvSpPr/>
          <p:nvPr userDrawn="1"/>
        </p:nvSpPr>
        <p:spPr>
          <a:xfrm>
            <a:off x="0" y="6269772"/>
            <a:ext cx="8229600" cy="59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6" name="Footer Placeholder 5">
            <a:extLst>
              <a:ext uri="{FF2B5EF4-FFF2-40B4-BE49-F238E27FC236}">
                <a16:creationId xmlns:a16="http://schemas.microsoft.com/office/drawing/2014/main" id="{D2D68225-B09A-E66C-1E38-143B780EF962}"/>
              </a:ext>
            </a:extLst>
          </p:cNvPr>
          <p:cNvSpPr>
            <a:spLocks noGrp="1"/>
          </p:cNvSpPr>
          <p:nvPr>
            <p:ph type="ftr" sz="quarter" idx="11"/>
          </p:nvPr>
        </p:nvSpPr>
        <p:spPr>
          <a:xfrm>
            <a:off x="4038600" y="6377389"/>
            <a:ext cx="4114800" cy="365125"/>
          </a:xfrm>
          <a:prstGeom prst="rect">
            <a:avLst/>
          </a:prstGeom>
        </p:spPr>
        <p:txBody>
          <a:bodyPr/>
          <a:lstStyle/>
          <a:p>
            <a:r>
              <a:rPr lang="en-US"/>
              <a:t>Oregon Rural Practice-based Research Network</a:t>
            </a:r>
          </a:p>
        </p:txBody>
      </p:sp>
      <p:sp>
        <p:nvSpPr>
          <p:cNvPr id="7" name="Text Placeholder 2">
            <a:extLst>
              <a:ext uri="{FF2B5EF4-FFF2-40B4-BE49-F238E27FC236}">
                <a16:creationId xmlns:a16="http://schemas.microsoft.com/office/drawing/2014/main" id="{B69992F5-3D6E-15C8-3FE4-5C1DC86A1306}"/>
              </a:ext>
            </a:extLst>
          </p:cNvPr>
          <p:cNvSpPr>
            <a:spLocks noGrp="1"/>
          </p:cNvSpPr>
          <p:nvPr>
            <p:ph type="body" idx="14"/>
          </p:nvPr>
        </p:nvSpPr>
        <p:spPr>
          <a:xfrm>
            <a:off x="5750295" y="1398782"/>
            <a:ext cx="5720607" cy="532436"/>
          </a:xfrm>
        </p:spPr>
        <p:txBody>
          <a:bodyPr>
            <a:normAutofit/>
          </a:bodyPr>
          <a:lstStyle>
            <a:lvl1pPr marL="0" indent="0" algn="l">
              <a:buNone/>
              <a:defRPr sz="2400" b="1" i="0">
                <a:solidFill>
                  <a:srgbClr val="10243F"/>
                </a:solidFill>
                <a:latin typeface="Lato" panose="020F0502020204030203" pitchFamily="34"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8" name="Text Placeholder 10">
            <a:extLst>
              <a:ext uri="{FF2B5EF4-FFF2-40B4-BE49-F238E27FC236}">
                <a16:creationId xmlns:a16="http://schemas.microsoft.com/office/drawing/2014/main" id="{7FC163F6-432C-9DCE-18BB-A87BCA3A4A7D}"/>
              </a:ext>
            </a:extLst>
          </p:cNvPr>
          <p:cNvSpPr>
            <a:spLocks noGrp="1"/>
          </p:cNvSpPr>
          <p:nvPr>
            <p:ph type="body" sz="quarter" idx="15"/>
          </p:nvPr>
        </p:nvSpPr>
        <p:spPr>
          <a:xfrm>
            <a:off x="5750295" y="2125899"/>
            <a:ext cx="5720607" cy="3368138"/>
          </a:xfrm>
        </p:spPr>
        <p:txBody>
          <a:bodyPr>
            <a:normAutofit/>
          </a:bodyPr>
          <a:lstStyle>
            <a:lvl1pPr>
              <a:defRPr sz="2000">
                <a:solidFill>
                  <a:srgbClr val="10243F"/>
                </a:solidFill>
              </a:defRPr>
            </a:lvl1pPr>
            <a:lvl2pPr>
              <a:defRPr sz="1800">
                <a:solidFill>
                  <a:srgbClr val="10243F"/>
                </a:solidFill>
              </a:defRPr>
            </a:lvl2pPr>
            <a:lvl3pPr>
              <a:defRPr sz="1600">
                <a:solidFill>
                  <a:srgbClr val="10243F"/>
                </a:solidFill>
              </a:defRPr>
            </a:lvl3pPr>
            <a:lvl4pPr>
              <a:defRPr sz="1400">
                <a:solidFill>
                  <a:srgbClr val="10243F"/>
                </a:solidFill>
              </a:defRPr>
            </a:lvl4pPr>
            <a:lvl5pPr>
              <a:defRPr sz="1400">
                <a:solidFill>
                  <a:srgbClr val="10243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E4963800-B7BE-04AD-E180-0B13B9C29532}"/>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9" name="Picture Placeholder 8">
            <a:extLst>
              <a:ext uri="{FF2B5EF4-FFF2-40B4-BE49-F238E27FC236}">
                <a16:creationId xmlns:a16="http://schemas.microsoft.com/office/drawing/2014/main" id="{606098F1-620D-B9FF-B042-54707CA473C6}"/>
              </a:ext>
            </a:extLst>
          </p:cNvPr>
          <p:cNvSpPr>
            <a:spLocks noGrp="1"/>
          </p:cNvSpPr>
          <p:nvPr>
            <p:ph type="pic" sz="quarter" idx="16"/>
          </p:nvPr>
        </p:nvSpPr>
        <p:spPr>
          <a:xfrm>
            <a:off x="-9940" y="-1"/>
            <a:ext cx="4909931" cy="6254035"/>
          </a:xfrm>
        </p:spPr>
        <p:txBody>
          <a:bodyPr/>
          <a:lstStyle/>
          <a:p>
            <a:endParaRPr lang="en-US"/>
          </a:p>
        </p:txBody>
      </p:sp>
    </p:spTree>
    <p:extLst>
      <p:ext uri="{BB962C8B-B14F-4D97-AF65-F5344CB8AC3E}">
        <p14:creationId xmlns:p14="http://schemas.microsoft.com/office/powerpoint/2010/main" val="163697496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descr="A wooden fence in a grassy field&#10;&#10;AI-generated content may be incorrect.">
            <a:extLst>
              <a:ext uri="{FF2B5EF4-FFF2-40B4-BE49-F238E27FC236}">
                <a16:creationId xmlns:a16="http://schemas.microsoft.com/office/drawing/2014/main" id="{6333E0D5-EF9F-6EBB-0DCD-06DA6F6395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895850" cy="6858000"/>
          </a:xfrm>
          <a:prstGeom prst="rect">
            <a:avLst/>
          </a:prstGeom>
        </p:spPr>
      </p:pic>
      <p:sp>
        <p:nvSpPr>
          <p:cNvPr id="13" name="Rectangle 12">
            <a:extLst>
              <a:ext uri="{FF2B5EF4-FFF2-40B4-BE49-F238E27FC236}">
                <a16:creationId xmlns:a16="http://schemas.microsoft.com/office/drawing/2014/main" id="{0FDE2E71-00AD-7D8F-1752-833CAB5AB5BE}"/>
              </a:ext>
            </a:extLst>
          </p:cNvPr>
          <p:cNvSpPr/>
          <p:nvPr userDrawn="1"/>
        </p:nvSpPr>
        <p:spPr>
          <a:xfrm>
            <a:off x="0" y="6269772"/>
            <a:ext cx="8229600" cy="59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6" name="Footer Placeholder 5">
            <a:extLst>
              <a:ext uri="{FF2B5EF4-FFF2-40B4-BE49-F238E27FC236}">
                <a16:creationId xmlns:a16="http://schemas.microsoft.com/office/drawing/2014/main" id="{D2D68225-B09A-E66C-1E38-143B780EF962}"/>
              </a:ext>
            </a:extLst>
          </p:cNvPr>
          <p:cNvSpPr>
            <a:spLocks noGrp="1"/>
          </p:cNvSpPr>
          <p:nvPr>
            <p:ph type="ftr" sz="quarter" idx="11"/>
          </p:nvPr>
        </p:nvSpPr>
        <p:spPr>
          <a:xfrm>
            <a:off x="4038600" y="6377389"/>
            <a:ext cx="4114800" cy="365125"/>
          </a:xfrm>
          <a:prstGeom prst="rect">
            <a:avLst/>
          </a:prstGeom>
        </p:spPr>
        <p:txBody>
          <a:bodyPr/>
          <a:lstStyle/>
          <a:p>
            <a:r>
              <a:rPr lang="en-US"/>
              <a:t>Oregon Rural Practice-based Research Network</a:t>
            </a:r>
          </a:p>
        </p:txBody>
      </p:sp>
      <p:sp>
        <p:nvSpPr>
          <p:cNvPr id="7" name="Text Placeholder 2">
            <a:extLst>
              <a:ext uri="{FF2B5EF4-FFF2-40B4-BE49-F238E27FC236}">
                <a16:creationId xmlns:a16="http://schemas.microsoft.com/office/drawing/2014/main" id="{B69992F5-3D6E-15C8-3FE4-5C1DC86A1306}"/>
              </a:ext>
            </a:extLst>
          </p:cNvPr>
          <p:cNvSpPr>
            <a:spLocks noGrp="1"/>
          </p:cNvSpPr>
          <p:nvPr>
            <p:ph type="body" idx="14"/>
          </p:nvPr>
        </p:nvSpPr>
        <p:spPr>
          <a:xfrm>
            <a:off x="5750295" y="1398782"/>
            <a:ext cx="5720607" cy="532436"/>
          </a:xfrm>
        </p:spPr>
        <p:txBody>
          <a:bodyPr>
            <a:normAutofit/>
          </a:bodyPr>
          <a:lstStyle>
            <a:lvl1pPr marL="0" indent="0" algn="l">
              <a:buNone/>
              <a:defRPr sz="2400" b="1" i="0">
                <a:solidFill>
                  <a:srgbClr val="10243F"/>
                </a:solidFill>
                <a:latin typeface="Lato" panose="020F0502020204030203" pitchFamily="34"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8" name="Text Placeholder 10">
            <a:extLst>
              <a:ext uri="{FF2B5EF4-FFF2-40B4-BE49-F238E27FC236}">
                <a16:creationId xmlns:a16="http://schemas.microsoft.com/office/drawing/2014/main" id="{7FC163F6-432C-9DCE-18BB-A87BCA3A4A7D}"/>
              </a:ext>
            </a:extLst>
          </p:cNvPr>
          <p:cNvSpPr>
            <a:spLocks noGrp="1"/>
          </p:cNvSpPr>
          <p:nvPr>
            <p:ph type="body" sz="quarter" idx="15"/>
          </p:nvPr>
        </p:nvSpPr>
        <p:spPr>
          <a:xfrm>
            <a:off x="5750295" y="2125899"/>
            <a:ext cx="5720607" cy="3368138"/>
          </a:xfrm>
        </p:spPr>
        <p:txBody>
          <a:bodyPr>
            <a:normAutofit/>
          </a:bodyPr>
          <a:lstStyle>
            <a:lvl1pPr>
              <a:defRPr sz="2000">
                <a:solidFill>
                  <a:srgbClr val="10243F"/>
                </a:solidFill>
              </a:defRPr>
            </a:lvl1pPr>
            <a:lvl2pPr>
              <a:defRPr sz="1800">
                <a:solidFill>
                  <a:srgbClr val="10243F"/>
                </a:solidFill>
              </a:defRPr>
            </a:lvl2pPr>
            <a:lvl3pPr>
              <a:defRPr sz="1600">
                <a:solidFill>
                  <a:srgbClr val="10243F"/>
                </a:solidFill>
              </a:defRPr>
            </a:lvl3pPr>
            <a:lvl4pPr>
              <a:defRPr sz="1400">
                <a:solidFill>
                  <a:srgbClr val="10243F"/>
                </a:solidFill>
              </a:defRPr>
            </a:lvl4pPr>
            <a:lvl5pPr>
              <a:defRPr sz="1400">
                <a:solidFill>
                  <a:srgbClr val="10243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E4963800-B7BE-04AD-E180-0B13B9C29532}"/>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0997594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3" name="Picture 2" descr="A couple of people riding horses on a path&#10;&#10;AI-generated content may be incorrect.">
            <a:extLst>
              <a:ext uri="{FF2B5EF4-FFF2-40B4-BE49-F238E27FC236}">
                <a16:creationId xmlns:a16="http://schemas.microsoft.com/office/drawing/2014/main" id="{E2D69275-AAB1-0AD9-81E4-C196EB428A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2736" y="0"/>
            <a:ext cx="4899264" cy="6858000"/>
          </a:xfrm>
          <a:prstGeom prst="rect">
            <a:avLst/>
          </a:prstGeom>
        </p:spPr>
      </p:pic>
      <p:sp>
        <p:nvSpPr>
          <p:cNvPr id="13" name="Rectangle 12">
            <a:extLst>
              <a:ext uri="{FF2B5EF4-FFF2-40B4-BE49-F238E27FC236}">
                <a16:creationId xmlns:a16="http://schemas.microsoft.com/office/drawing/2014/main" id="{0FDE2E71-00AD-7D8F-1752-833CAB5AB5BE}"/>
              </a:ext>
            </a:extLst>
          </p:cNvPr>
          <p:cNvSpPr/>
          <p:nvPr userDrawn="1"/>
        </p:nvSpPr>
        <p:spPr>
          <a:xfrm>
            <a:off x="0" y="6269772"/>
            <a:ext cx="12192000" cy="59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6" name="Footer Placeholder 5">
            <a:extLst>
              <a:ext uri="{FF2B5EF4-FFF2-40B4-BE49-F238E27FC236}">
                <a16:creationId xmlns:a16="http://schemas.microsoft.com/office/drawing/2014/main" id="{D2D68225-B09A-E66C-1E38-143B780EF962}"/>
              </a:ext>
            </a:extLst>
          </p:cNvPr>
          <p:cNvSpPr>
            <a:spLocks noGrp="1"/>
          </p:cNvSpPr>
          <p:nvPr>
            <p:ph type="ftr" sz="quarter" idx="11"/>
          </p:nvPr>
        </p:nvSpPr>
        <p:spPr>
          <a:xfrm>
            <a:off x="4038600" y="6377389"/>
            <a:ext cx="4114800" cy="365125"/>
          </a:xfrm>
          <a:prstGeom prst="rect">
            <a:avLst/>
          </a:prstGeom>
        </p:spPr>
        <p:txBody>
          <a:bodyPr/>
          <a:lstStyle/>
          <a:p>
            <a:r>
              <a:rPr lang="en-US"/>
              <a:t>Oregon Rural Practice-based Research Network</a:t>
            </a:r>
          </a:p>
        </p:txBody>
      </p:sp>
      <p:sp>
        <p:nvSpPr>
          <p:cNvPr id="7" name="Text Placeholder 2">
            <a:extLst>
              <a:ext uri="{FF2B5EF4-FFF2-40B4-BE49-F238E27FC236}">
                <a16:creationId xmlns:a16="http://schemas.microsoft.com/office/drawing/2014/main" id="{B69992F5-3D6E-15C8-3FE4-5C1DC86A1306}"/>
              </a:ext>
            </a:extLst>
          </p:cNvPr>
          <p:cNvSpPr>
            <a:spLocks noGrp="1"/>
          </p:cNvSpPr>
          <p:nvPr>
            <p:ph type="body" idx="14"/>
          </p:nvPr>
        </p:nvSpPr>
        <p:spPr>
          <a:xfrm>
            <a:off x="838200" y="1299391"/>
            <a:ext cx="5720607" cy="532436"/>
          </a:xfrm>
        </p:spPr>
        <p:txBody>
          <a:bodyPr>
            <a:normAutofit/>
          </a:bodyPr>
          <a:lstStyle>
            <a:lvl1pPr marL="0" indent="0" algn="l">
              <a:buNone/>
              <a:defRPr sz="2400" b="1" i="0">
                <a:solidFill>
                  <a:srgbClr val="00539B"/>
                </a:solidFill>
                <a:latin typeface="Lato" panose="020F0502020204030203" pitchFamily="34"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8" name="Text Placeholder 10">
            <a:extLst>
              <a:ext uri="{FF2B5EF4-FFF2-40B4-BE49-F238E27FC236}">
                <a16:creationId xmlns:a16="http://schemas.microsoft.com/office/drawing/2014/main" id="{7FC163F6-432C-9DCE-18BB-A87BCA3A4A7D}"/>
              </a:ext>
            </a:extLst>
          </p:cNvPr>
          <p:cNvSpPr>
            <a:spLocks noGrp="1"/>
          </p:cNvSpPr>
          <p:nvPr>
            <p:ph type="body" sz="quarter" idx="15"/>
          </p:nvPr>
        </p:nvSpPr>
        <p:spPr>
          <a:xfrm>
            <a:off x="838200" y="2026508"/>
            <a:ext cx="5720607" cy="3368138"/>
          </a:xfrm>
        </p:spPr>
        <p:txBody>
          <a:bodyPr>
            <a:normAutofit/>
          </a:bodyPr>
          <a:lstStyle>
            <a:lvl1pPr>
              <a:defRPr sz="2000">
                <a:solidFill>
                  <a:srgbClr val="00539B"/>
                </a:solidFill>
              </a:defRPr>
            </a:lvl1pPr>
            <a:lvl2pPr>
              <a:defRPr sz="1800">
                <a:solidFill>
                  <a:srgbClr val="00539B"/>
                </a:solidFill>
              </a:defRPr>
            </a:lvl2pPr>
            <a:lvl3pPr>
              <a:defRPr sz="1600">
                <a:solidFill>
                  <a:srgbClr val="00539B"/>
                </a:solidFill>
              </a:defRPr>
            </a:lvl3pPr>
            <a:lvl4pPr>
              <a:defRPr sz="1400">
                <a:solidFill>
                  <a:srgbClr val="00539B"/>
                </a:solidFill>
              </a:defRPr>
            </a:lvl4pPr>
            <a:lvl5pPr>
              <a:defRPr sz="1400">
                <a:solidFill>
                  <a:srgbClr val="00539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E4963800-B7BE-04AD-E180-0B13B9C29532}"/>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196738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3" name="Picture 2" descr="A person and child walking on a dirt road&#10;&#10;AI-generated content may be incorrect.">
            <a:extLst>
              <a:ext uri="{FF2B5EF4-FFF2-40B4-BE49-F238E27FC236}">
                <a16:creationId xmlns:a16="http://schemas.microsoft.com/office/drawing/2014/main" id="{92007863-48B7-99BB-6A80-0E9DE16BC4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898129" cy="6858000"/>
          </a:xfrm>
          <a:prstGeom prst="rect">
            <a:avLst/>
          </a:prstGeom>
        </p:spPr>
      </p:pic>
      <p:sp>
        <p:nvSpPr>
          <p:cNvPr id="13" name="Rectangle 12">
            <a:extLst>
              <a:ext uri="{FF2B5EF4-FFF2-40B4-BE49-F238E27FC236}">
                <a16:creationId xmlns:a16="http://schemas.microsoft.com/office/drawing/2014/main" id="{0FDE2E71-00AD-7D8F-1752-833CAB5AB5BE}"/>
              </a:ext>
            </a:extLst>
          </p:cNvPr>
          <p:cNvSpPr/>
          <p:nvPr userDrawn="1"/>
        </p:nvSpPr>
        <p:spPr>
          <a:xfrm>
            <a:off x="0" y="6269772"/>
            <a:ext cx="8229600" cy="59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6" name="Footer Placeholder 5">
            <a:extLst>
              <a:ext uri="{FF2B5EF4-FFF2-40B4-BE49-F238E27FC236}">
                <a16:creationId xmlns:a16="http://schemas.microsoft.com/office/drawing/2014/main" id="{D2D68225-B09A-E66C-1E38-143B780EF962}"/>
              </a:ext>
            </a:extLst>
          </p:cNvPr>
          <p:cNvSpPr>
            <a:spLocks noGrp="1"/>
          </p:cNvSpPr>
          <p:nvPr>
            <p:ph type="ftr" sz="quarter" idx="11"/>
          </p:nvPr>
        </p:nvSpPr>
        <p:spPr>
          <a:xfrm>
            <a:off x="4038600" y="6377389"/>
            <a:ext cx="4114800" cy="365125"/>
          </a:xfrm>
          <a:prstGeom prst="rect">
            <a:avLst/>
          </a:prstGeom>
        </p:spPr>
        <p:txBody>
          <a:bodyPr/>
          <a:lstStyle/>
          <a:p>
            <a:r>
              <a:rPr lang="en-US"/>
              <a:t>Oregon Rural Practice-based Research Network</a:t>
            </a:r>
          </a:p>
        </p:txBody>
      </p:sp>
      <p:sp>
        <p:nvSpPr>
          <p:cNvPr id="7" name="Text Placeholder 2">
            <a:extLst>
              <a:ext uri="{FF2B5EF4-FFF2-40B4-BE49-F238E27FC236}">
                <a16:creationId xmlns:a16="http://schemas.microsoft.com/office/drawing/2014/main" id="{B69992F5-3D6E-15C8-3FE4-5C1DC86A1306}"/>
              </a:ext>
            </a:extLst>
          </p:cNvPr>
          <p:cNvSpPr>
            <a:spLocks noGrp="1"/>
          </p:cNvSpPr>
          <p:nvPr>
            <p:ph type="body" idx="14"/>
          </p:nvPr>
        </p:nvSpPr>
        <p:spPr>
          <a:xfrm>
            <a:off x="5750295" y="1398782"/>
            <a:ext cx="5720607" cy="532436"/>
          </a:xfrm>
        </p:spPr>
        <p:txBody>
          <a:bodyPr>
            <a:normAutofit/>
          </a:bodyPr>
          <a:lstStyle>
            <a:lvl1pPr marL="0" indent="0" algn="l">
              <a:buNone/>
              <a:defRPr sz="2400" b="1" i="0">
                <a:solidFill>
                  <a:srgbClr val="00539B"/>
                </a:solidFill>
                <a:latin typeface="Lato" panose="020F0502020204030203" pitchFamily="34"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8" name="Text Placeholder 10">
            <a:extLst>
              <a:ext uri="{FF2B5EF4-FFF2-40B4-BE49-F238E27FC236}">
                <a16:creationId xmlns:a16="http://schemas.microsoft.com/office/drawing/2014/main" id="{7FC163F6-432C-9DCE-18BB-A87BCA3A4A7D}"/>
              </a:ext>
            </a:extLst>
          </p:cNvPr>
          <p:cNvSpPr>
            <a:spLocks noGrp="1"/>
          </p:cNvSpPr>
          <p:nvPr>
            <p:ph type="body" sz="quarter" idx="15"/>
          </p:nvPr>
        </p:nvSpPr>
        <p:spPr>
          <a:xfrm>
            <a:off x="5750295" y="2125899"/>
            <a:ext cx="5720607" cy="3368138"/>
          </a:xfrm>
        </p:spPr>
        <p:txBody>
          <a:bodyPr>
            <a:normAutofit/>
          </a:bodyPr>
          <a:lstStyle>
            <a:lvl1pPr>
              <a:defRPr sz="2000">
                <a:solidFill>
                  <a:srgbClr val="00539B"/>
                </a:solidFill>
              </a:defRPr>
            </a:lvl1pPr>
            <a:lvl2pPr>
              <a:defRPr sz="1800">
                <a:solidFill>
                  <a:srgbClr val="00539B"/>
                </a:solidFill>
              </a:defRPr>
            </a:lvl2pPr>
            <a:lvl3pPr>
              <a:defRPr sz="1600">
                <a:solidFill>
                  <a:srgbClr val="00539B"/>
                </a:solidFill>
              </a:defRPr>
            </a:lvl3pPr>
            <a:lvl4pPr>
              <a:defRPr sz="1400">
                <a:solidFill>
                  <a:srgbClr val="00539B"/>
                </a:solidFill>
              </a:defRPr>
            </a:lvl4pPr>
            <a:lvl5pPr>
              <a:defRPr sz="1400">
                <a:solidFill>
                  <a:srgbClr val="00539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E4963800-B7BE-04AD-E180-0B13B9C29532}"/>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7023910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6" name="Picture 5" descr="A person riding a horse on a path in the woods&#10;&#10;AI-generated content may be incorrect.">
            <a:extLst>
              <a:ext uri="{FF2B5EF4-FFF2-40B4-BE49-F238E27FC236}">
                <a16:creationId xmlns:a16="http://schemas.microsoft.com/office/drawing/2014/main" id="{CA270448-04CF-6F54-B37B-542B6BC195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2519" y="0"/>
            <a:ext cx="4899481" cy="6858000"/>
          </a:xfrm>
          <a:prstGeom prst="rect">
            <a:avLst/>
          </a:prstGeom>
        </p:spPr>
      </p:pic>
      <p:sp>
        <p:nvSpPr>
          <p:cNvPr id="13" name="Rectangle 12">
            <a:extLst>
              <a:ext uri="{FF2B5EF4-FFF2-40B4-BE49-F238E27FC236}">
                <a16:creationId xmlns:a16="http://schemas.microsoft.com/office/drawing/2014/main" id="{0FDE2E71-00AD-7D8F-1752-833CAB5AB5BE}"/>
              </a:ext>
            </a:extLst>
          </p:cNvPr>
          <p:cNvSpPr/>
          <p:nvPr userDrawn="1"/>
        </p:nvSpPr>
        <p:spPr>
          <a:xfrm>
            <a:off x="0" y="6261904"/>
            <a:ext cx="12192000" cy="59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7" name="Text Placeholder 2">
            <a:extLst>
              <a:ext uri="{FF2B5EF4-FFF2-40B4-BE49-F238E27FC236}">
                <a16:creationId xmlns:a16="http://schemas.microsoft.com/office/drawing/2014/main" id="{B69992F5-3D6E-15C8-3FE4-5C1DC86A1306}"/>
              </a:ext>
            </a:extLst>
          </p:cNvPr>
          <p:cNvSpPr>
            <a:spLocks noGrp="1"/>
          </p:cNvSpPr>
          <p:nvPr>
            <p:ph type="body" idx="14"/>
          </p:nvPr>
        </p:nvSpPr>
        <p:spPr>
          <a:xfrm>
            <a:off x="929816" y="1297416"/>
            <a:ext cx="5720607" cy="532436"/>
          </a:xfrm>
        </p:spPr>
        <p:txBody>
          <a:bodyPr>
            <a:normAutofit/>
          </a:bodyPr>
          <a:lstStyle>
            <a:lvl1pPr marL="0" indent="0" algn="l">
              <a:buNone/>
              <a:defRPr sz="2400" b="1" i="0">
                <a:solidFill>
                  <a:srgbClr val="00539B"/>
                </a:solidFill>
                <a:latin typeface="Lato" panose="020F0502020204030203" pitchFamily="34"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8" name="Text Placeholder 10">
            <a:extLst>
              <a:ext uri="{FF2B5EF4-FFF2-40B4-BE49-F238E27FC236}">
                <a16:creationId xmlns:a16="http://schemas.microsoft.com/office/drawing/2014/main" id="{7FC163F6-432C-9DCE-18BB-A87BCA3A4A7D}"/>
              </a:ext>
            </a:extLst>
          </p:cNvPr>
          <p:cNvSpPr>
            <a:spLocks noGrp="1"/>
          </p:cNvSpPr>
          <p:nvPr>
            <p:ph type="body" sz="quarter" idx="15"/>
          </p:nvPr>
        </p:nvSpPr>
        <p:spPr>
          <a:xfrm>
            <a:off x="929816" y="2046386"/>
            <a:ext cx="5720607" cy="3368138"/>
          </a:xfrm>
        </p:spPr>
        <p:txBody>
          <a:bodyPr>
            <a:normAutofit/>
          </a:bodyPr>
          <a:lstStyle>
            <a:lvl1pPr>
              <a:defRPr sz="2000">
                <a:solidFill>
                  <a:srgbClr val="00539B"/>
                </a:solidFill>
              </a:defRPr>
            </a:lvl1pPr>
            <a:lvl2pPr>
              <a:defRPr sz="1800">
                <a:solidFill>
                  <a:srgbClr val="00539B"/>
                </a:solidFill>
              </a:defRPr>
            </a:lvl2pPr>
            <a:lvl3pPr>
              <a:defRPr sz="1600">
                <a:solidFill>
                  <a:srgbClr val="00539B"/>
                </a:solidFill>
              </a:defRPr>
            </a:lvl3pPr>
            <a:lvl4pPr>
              <a:defRPr sz="1400">
                <a:solidFill>
                  <a:srgbClr val="00539B"/>
                </a:solidFill>
              </a:defRPr>
            </a:lvl4pPr>
            <a:lvl5pPr>
              <a:defRPr sz="1400">
                <a:solidFill>
                  <a:srgbClr val="00539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76A5F014-7E76-D87F-A54E-E66A0C3D27A7}"/>
              </a:ext>
            </a:extLst>
          </p:cNvPr>
          <p:cNvSpPr txBox="1"/>
          <p:nvPr userDrawn="1"/>
        </p:nvSpPr>
        <p:spPr>
          <a:xfrm>
            <a:off x="10714822" y="216865"/>
            <a:ext cx="1277956" cy="461665"/>
          </a:xfrm>
          <a:prstGeom prst="rect">
            <a:avLst/>
          </a:prstGeom>
          <a:noFill/>
        </p:spPr>
        <p:txBody>
          <a:bodyPr wrap="square" rtlCol="0">
            <a:spAutoFit/>
          </a:bodyPr>
          <a:lstStyle/>
          <a:p>
            <a:r>
              <a:rPr lang="en-US" sz="2400" b="1" i="0" dirty="0">
                <a:solidFill>
                  <a:schemeClr val="bg1"/>
                </a:solidFill>
                <a:latin typeface="Philosopher" pitchFamily="2" charset="0"/>
              </a:rPr>
              <a:t>Agenda</a:t>
            </a:r>
          </a:p>
        </p:txBody>
      </p:sp>
      <p:sp>
        <p:nvSpPr>
          <p:cNvPr id="16" name="Footer Placeholder 5">
            <a:extLst>
              <a:ext uri="{FF2B5EF4-FFF2-40B4-BE49-F238E27FC236}">
                <a16:creationId xmlns:a16="http://schemas.microsoft.com/office/drawing/2014/main" id="{D2D68225-B09A-E66C-1E38-143B780EF962}"/>
              </a:ext>
            </a:extLst>
          </p:cNvPr>
          <p:cNvSpPr>
            <a:spLocks noGrp="1"/>
          </p:cNvSpPr>
          <p:nvPr>
            <p:ph type="ftr" sz="quarter" idx="11"/>
          </p:nvPr>
        </p:nvSpPr>
        <p:spPr>
          <a:xfrm>
            <a:off x="4038600" y="6377389"/>
            <a:ext cx="4114800" cy="365125"/>
          </a:xfrm>
          <a:prstGeom prst="rect">
            <a:avLst/>
          </a:prstGeom>
        </p:spPr>
        <p:txBody>
          <a:bodyPr/>
          <a:lstStyle/>
          <a:p>
            <a:r>
              <a:rPr lang="en-US"/>
              <a:t>Oregon Rural Practice-based Research Network</a:t>
            </a:r>
          </a:p>
        </p:txBody>
      </p:sp>
      <p:cxnSp>
        <p:nvCxnSpPr>
          <p:cNvPr id="14" name="Straight Connector 13">
            <a:extLst>
              <a:ext uri="{FF2B5EF4-FFF2-40B4-BE49-F238E27FC236}">
                <a16:creationId xmlns:a16="http://schemas.microsoft.com/office/drawing/2014/main" id="{A235D787-B1D4-7B3A-FCE0-509A117FD28B}"/>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1140541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descr="A snowy landscape with trees&#10;&#10;AI-generated content may be incorrect.">
            <a:extLst>
              <a:ext uri="{FF2B5EF4-FFF2-40B4-BE49-F238E27FC236}">
                <a16:creationId xmlns:a16="http://schemas.microsoft.com/office/drawing/2014/main" id="{A48D8CEE-BD82-19F1-9716-51220FA0EE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141407" cy="6858000"/>
          </a:xfrm>
          <a:prstGeom prst="rect">
            <a:avLst/>
          </a:prstGeom>
        </p:spPr>
      </p:pic>
      <p:sp>
        <p:nvSpPr>
          <p:cNvPr id="13" name="Rectangle 12">
            <a:extLst>
              <a:ext uri="{FF2B5EF4-FFF2-40B4-BE49-F238E27FC236}">
                <a16:creationId xmlns:a16="http://schemas.microsoft.com/office/drawing/2014/main" id="{0FDE2E71-00AD-7D8F-1752-833CAB5AB5BE}"/>
              </a:ext>
            </a:extLst>
          </p:cNvPr>
          <p:cNvSpPr/>
          <p:nvPr userDrawn="1"/>
        </p:nvSpPr>
        <p:spPr>
          <a:xfrm>
            <a:off x="0" y="6261904"/>
            <a:ext cx="8229600" cy="59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7" name="Text Placeholder 2">
            <a:extLst>
              <a:ext uri="{FF2B5EF4-FFF2-40B4-BE49-F238E27FC236}">
                <a16:creationId xmlns:a16="http://schemas.microsoft.com/office/drawing/2014/main" id="{B69992F5-3D6E-15C8-3FE4-5C1DC86A1306}"/>
              </a:ext>
            </a:extLst>
          </p:cNvPr>
          <p:cNvSpPr>
            <a:spLocks noGrp="1"/>
          </p:cNvSpPr>
          <p:nvPr>
            <p:ph type="body" idx="14"/>
          </p:nvPr>
        </p:nvSpPr>
        <p:spPr>
          <a:xfrm>
            <a:off x="5750295" y="1398782"/>
            <a:ext cx="5720607" cy="532436"/>
          </a:xfrm>
        </p:spPr>
        <p:txBody>
          <a:bodyPr>
            <a:normAutofit/>
          </a:bodyPr>
          <a:lstStyle>
            <a:lvl1pPr marL="0" indent="0" algn="l">
              <a:buNone/>
              <a:defRPr sz="2400" b="1" i="0">
                <a:solidFill>
                  <a:srgbClr val="00539B"/>
                </a:solidFill>
                <a:latin typeface="Lato" panose="020F0502020204030203" pitchFamily="34"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8" name="Text Placeholder 10">
            <a:extLst>
              <a:ext uri="{FF2B5EF4-FFF2-40B4-BE49-F238E27FC236}">
                <a16:creationId xmlns:a16="http://schemas.microsoft.com/office/drawing/2014/main" id="{7FC163F6-432C-9DCE-18BB-A87BCA3A4A7D}"/>
              </a:ext>
            </a:extLst>
          </p:cNvPr>
          <p:cNvSpPr>
            <a:spLocks noGrp="1"/>
          </p:cNvSpPr>
          <p:nvPr>
            <p:ph type="body" sz="quarter" idx="15"/>
          </p:nvPr>
        </p:nvSpPr>
        <p:spPr>
          <a:xfrm>
            <a:off x="5750295" y="2125899"/>
            <a:ext cx="5720607" cy="3368138"/>
          </a:xfrm>
        </p:spPr>
        <p:txBody>
          <a:bodyPr>
            <a:normAutofit/>
          </a:bodyPr>
          <a:lstStyle>
            <a:lvl1pPr>
              <a:defRPr sz="2000">
                <a:solidFill>
                  <a:srgbClr val="00539B"/>
                </a:solidFill>
              </a:defRPr>
            </a:lvl1pPr>
            <a:lvl2pPr>
              <a:defRPr sz="1800">
                <a:solidFill>
                  <a:srgbClr val="00539B"/>
                </a:solidFill>
              </a:defRPr>
            </a:lvl2pPr>
            <a:lvl3pPr>
              <a:defRPr sz="1600">
                <a:solidFill>
                  <a:srgbClr val="00539B"/>
                </a:solidFill>
              </a:defRPr>
            </a:lvl3pPr>
            <a:lvl4pPr>
              <a:defRPr sz="1400">
                <a:solidFill>
                  <a:srgbClr val="00539B"/>
                </a:solidFill>
              </a:defRPr>
            </a:lvl4pPr>
            <a:lvl5pPr>
              <a:defRPr sz="1400">
                <a:solidFill>
                  <a:srgbClr val="00539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76A5F014-7E76-D87F-A54E-E66A0C3D27A7}"/>
              </a:ext>
            </a:extLst>
          </p:cNvPr>
          <p:cNvSpPr txBox="1"/>
          <p:nvPr userDrawn="1"/>
        </p:nvSpPr>
        <p:spPr>
          <a:xfrm>
            <a:off x="319490" y="286439"/>
            <a:ext cx="1277956" cy="461665"/>
          </a:xfrm>
          <a:prstGeom prst="rect">
            <a:avLst/>
          </a:prstGeom>
          <a:noFill/>
        </p:spPr>
        <p:txBody>
          <a:bodyPr wrap="square" rtlCol="0">
            <a:spAutoFit/>
          </a:bodyPr>
          <a:lstStyle/>
          <a:p>
            <a:r>
              <a:rPr lang="en-US" sz="2400" b="1" i="0" dirty="0">
                <a:solidFill>
                  <a:schemeClr val="bg1"/>
                </a:solidFill>
                <a:latin typeface="Philosopher" pitchFamily="2" charset="0"/>
              </a:rPr>
              <a:t>Agenda</a:t>
            </a:r>
          </a:p>
        </p:txBody>
      </p:sp>
      <p:sp>
        <p:nvSpPr>
          <p:cNvPr id="16" name="Footer Placeholder 5">
            <a:extLst>
              <a:ext uri="{FF2B5EF4-FFF2-40B4-BE49-F238E27FC236}">
                <a16:creationId xmlns:a16="http://schemas.microsoft.com/office/drawing/2014/main" id="{D2D68225-B09A-E66C-1E38-143B780EF962}"/>
              </a:ext>
            </a:extLst>
          </p:cNvPr>
          <p:cNvSpPr>
            <a:spLocks noGrp="1"/>
          </p:cNvSpPr>
          <p:nvPr>
            <p:ph type="ftr" sz="quarter" idx="11"/>
          </p:nvPr>
        </p:nvSpPr>
        <p:spPr>
          <a:xfrm>
            <a:off x="4038600" y="6377389"/>
            <a:ext cx="4114800" cy="365125"/>
          </a:xfrm>
          <a:prstGeom prst="rect">
            <a:avLst/>
          </a:prstGeom>
        </p:spPr>
        <p:txBody>
          <a:bodyPr/>
          <a:lstStyle/>
          <a:p>
            <a:r>
              <a:rPr lang="en-US"/>
              <a:t>Oregon Rural Practice-based Research Network</a:t>
            </a:r>
          </a:p>
        </p:txBody>
      </p:sp>
      <p:cxnSp>
        <p:nvCxnSpPr>
          <p:cNvPr id="14" name="Straight Connector 13">
            <a:extLst>
              <a:ext uri="{FF2B5EF4-FFF2-40B4-BE49-F238E27FC236}">
                <a16:creationId xmlns:a16="http://schemas.microsoft.com/office/drawing/2014/main" id="{A235D787-B1D4-7B3A-FCE0-509A117FD28B}"/>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4818440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A sunset over a mountain range&#10;&#10;AI-generated content may be incorrect.">
            <a:extLst>
              <a:ext uri="{FF2B5EF4-FFF2-40B4-BE49-F238E27FC236}">
                <a16:creationId xmlns:a16="http://schemas.microsoft.com/office/drawing/2014/main" id="{AF87A325-CE34-08A8-B117-65A49878D8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143500" cy="6858000"/>
          </a:xfrm>
          <a:prstGeom prst="rect">
            <a:avLst/>
          </a:prstGeom>
        </p:spPr>
      </p:pic>
      <p:sp>
        <p:nvSpPr>
          <p:cNvPr id="13" name="Rectangle 12">
            <a:extLst>
              <a:ext uri="{FF2B5EF4-FFF2-40B4-BE49-F238E27FC236}">
                <a16:creationId xmlns:a16="http://schemas.microsoft.com/office/drawing/2014/main" id="{0FDE2E71-00AD-7D8F-1752-833CAB5AB5BE}"/>
              </a:ext>
            </a:extLst>
          </p:cNvPr>
          <p:cNvSpPr/>
          <p:nvPr userDrawn="1"/>
        </p:nvSpPr>
        <p:spPr>
          <a:xfrm>
            <a:off x="0" y="6261904"/>
            <a:ext cx="8229600" cy="59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9" name="Title 1">
            <a:extLst>
              <a:ext uri="{FF2B5EF4-FFF2-40B4-BE49-F238E27FC236}">
                <a16:creationId xmlns:a16="http://schemas.microsoft.com/office/drawing/2014/main" id="{76208738-B6A9-E593-64A9-93592D546CE9}"/>
              </a:ext>
            </a:extLst>
          </p:cNvPr>
          <p:cNvSpPr>
            <a:spLocks noGrp="1"/>
          </p:cNvSpPr>
          <p:nvPr>
            <p:ph type="title"/>
          </p:nvPr>
        </p:nvSpPr>
        <p:spPr>
          <a:xfrm>
            <a:off x="5707912" y="404038"/>
            <a:ext cx="5551968" cy="1796902"/>
          </a:xfrm>
          <a:prstGeom prst="rect">
            <a:avLst/>
          </a:prstGeom>
        </p:spPr>
        <p:txBody>
          <a:bodyPr>
            <a:noAutofit/>
          </a:bodyPr>
          <a:lstStyle>
            <a:lvl1pPr>
              <a:defRPr sz="5400">
                <a:solidFill>
                  <a:srgbClr val="10243F"/>
                </a:solidFill>
              </a:defRPr>
            </a:lvl1pPr>
          </a:lstStyle>
          <a:p>
            <a:r>
              <a:rPr lang="en-US" dirty="0"/>
              <a:t>Click to edit Master title style</a:t>
            </a:r>
          </a:p>
        </p:txBody>
      </p:sp>
      <p:sp>
        <p:nvSpPr>
          <p:cNvPr id="10" name="Text Placeholder 2">
            <a:extLst>
              <a:ext uri="{FF2B5EF4-FFF2-40B4-BE49-F238E27FC236}">
                <a16:creationId xmlns:a16="http://schemas.microsoft.com/office/drawing/2014/main" id="{C88A6DD3-BC0F-0D44-A0D1-1F8C5383EDF7}"/>
              </a:ext>
            </a:extLst>
          </p:cNvPr>
          <p:cNvSpPr>
            <a:spLocks noGrp="1"/>
          </p:cNvSpPr>
          <p:nvPr>
            <p:ph type="body" idx="1"/>
          </p:nvPr>
        </p:nvSpPr>
        <p:spPr>
          <a:xfrm>
            <a:off x="5707911" y="3067290"/>
            <a:ext cx="5551967" cy="2894511"/>
          </a:xfrm>
        </p:spPr>
        <p:txBody>
          <a:bodyPr>
            <a:normAutofit/>
          </a:bodyPr>
          <a:lstStyle>
            <a:lvl1pPr marL="342900" indent="-342900" algn="l">
              <a:buFont typeface="Arial" panose="020B0604020202020204" pitchFamily="34" charset="0"/>
              <a:buChar char="•"/>
              <a:defRPr sz="2000">
                <a:solidFill>
                  <a:srgbClr val="10243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2" name="Text Placeholder 2">
            <a:extLst>
              <a:ext uri="{FF2B5EF4-FFF2-40B4-BE49-F238E27FC236}">
                <a16:creationId xmlns:a16="http://schemas.microsoft.com/office/drawing/2014/main" id="{82949BED-FF35-7454-DB43-E4C5599F37F1}"/>
              </a:ext>
            </a:extLst>
          </p:cNvPr>
          <p:cNvSpPr>
            <a:spLocks noGrp="1"/>
          </p:cNvSpPr>
          <p:nvPr>
            <p:ph type="body" idx="13"/>
          </p:nvPr>
        </p:nvSpPr>
        <p:spPr>
          <a:xfrm>
            <a:off x="5707911" y="2595489"/>
            <a:ext cx="5551967" cy="356055"/>
          </a:xfrm>
        </p:spPr>
        <p:txBody>
          <a:bodyPr>
            <a:normAutofit/>
          </a:bodyPr>
          <a:lstStyle>
            <a:lvl1pPr marL="0" indent="0" algn="l">
              <a:buNone/>
              <a:defRPr sz="2000" b="1" i="0">
                <a:solidFill>
                  <a:srgbClr val="10243F"/>
                </a:solidFill>
                <a:latin typeface="Lato" panose="020F0502020204030203" pitchFamily="34"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6" name="Footer Placeholder 5">
            <a:extLst>
              <a:ext uri="{FF2B5EF4-FFF2-40B4-BE49-F238E27FC236}">
                <a16:creationId xmlns:a16="http://schemas.microsoft.com/office/drawing/2014/main" id="{D2D68225-B09A-E66C-1E38-143B780EF962}"/>
              </a:ext>
            </a:extLst>
          </p:cNvPr>
          <p:cNvSpPr>
            <a:spLocks noGrp="1"/>
          </p:cNvSpPr>
          <p:nvPr>
            <p:ph type="ftr" sz="quarter" idx="11"/>
          </p:nvPr>
        </p:nvSpPr>
        <p:spPr>
          <a:xfrm>
            <a:off x="4038600" y="6377389"/>
            <a:ext cx="4114800" cy="365125"/>
          </a:xfrm>
          <a:prstGeom prst="rect">
            <a:avLst/>
          </a:prstGeom>
        </p:spPr>
        <p:txBody>
          <a:bodyPr/>
          <a:lstStyle/>
          <a:p>
            <a:r>
              <a:rPr lang="en-US"/>
              <a:t>Oregon Rural Practice-based Research Network</a:t>
            </a:r>
          </a:p>
        </p:txBody>
      </p:sp>
      <p:cxnSp>
        <p:nvCxnSpPr>
          <p:cNvPr id="3" name="Straight Connector 2">
            <a:extLst>
              <a:ext uri="{FF2B5EF4-FFF2-40B4-BE49-F238E27FC236}">
                <a16:creationId xmlns:a16="http://schemas.microsoft.com/office/drawing/2014/main" id="{232DFC0A-5D02-FD30-C601-074B4EA460F1}"/>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6970697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5" name="Picture 4" descr="A person riding a bicycle with a child&#10;&#10;AI-generated content may be incorrect.">
            <a:extLst>
              <a:ext uri="{FF2B5EF4-FFF2-40B4-BE49-F238E27FC236}">
                <a16:creationId xmlns:a16="http://schemas.microsoft.com/office/drawing/2014/main" id="{DE90614E-C50B-44E2-11EC-18B2AB9CD6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5431" y="0"/>
            <a:ext cx="4899943" cy="6858000"/>
          </a:xfrm>
          <a:prstGeom prst="rect">
            <a:avLst/>
          </a:prstGeom>
        </p:spPr>
      </p:pic>
      <p:sp>
        <p:nvSpPr>
          <p:cNvPr id="13" name="Rectangle 12">
            <a:extLst>
              <a:ext uri="{FF2B5EF4-FFF2-40B4-BE49-F238E27FC236}">
                <a16:creationId xmlns:a16="http://schemas.microsoft.com/office/drawing/2014/main" id="{0FDE2E71-00AD-7D8F-1752-833CAB5AB5BE}"/>
              </a:ext>
            </a:extLst>
          </p:cNvPr>
          <p:cNvSpPr/>
          <p:nvPr userDrawn="1"/>
        </p:nvSpPr>
        <p:spPr>
          <a:xfrm>
            <a:off x="0" y="6285408"/>
            <a:ext cx="12192000" cy="572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9" name="Title 1">
            <a:extLst>
              <a:ext uri="{FF2B5EF4-FFF2-40B4-BE49-F238E27FC236}">
                <a16:creationId xmlns:a16="http://schemas.microsoft.com/office/drawing/2014/main" id="{76208738-B6A9-E593-64A9-93592D546CE9}"/>
              </a:ext>
            </a:extLst>
          </p:cNvPr>
          <p:cNvSpPr>
            <a:spLocks noGrp="1"/>
          </p:cNvSpPr>
          <p:nvPr>
            <p:ph type="title"/>
          </p:nvPr>
        </p:nvSpPr>
        <p:spPr>
          <a:xfrm>
            <a:off x="838199" y="960629"/>
            <a:ext cx="5551968" cy="1176280"/>
          </a:xfrm>
          <a:prstGeom prst="rect">
            <a:avLst/>
          </a:prstGeom>
        </p:spPr>
        <p:txBody>
          <a:bodyPr>
            <a:noAutofit/>
          </a:bodyPr>
          <a:lstStyle>
            <a:lvl1pPr>
              <a:defRPr sz="4000">
                <a:solidFill>
                  <a:srgbClr val="10243F"/>
                </a:solidFill>
              </a:defRPr>
            </a:lvl1pPr>
          </a:lstStyle>
          <a:p>
            <a:r>
              <a:rPr lang="en-US" dirty="0"/>
              <a:t>Click to edit Master title style</a:t>
            </a:r>
          </a:p>
        </p:txBody>
      </p:sp>
      <p:sp>
        <p:nvSpPr>
          <p:cNvPr id="10" name="Text Placeholder 2">
            <a:extLst>
              <a:ext uri="{FF2B5EF4-FFF2-40B4-BE49-F238E27FC236}">
                <a16:creationId xmlns:a16="http://schemas.microsoft.com/office/drawing/2014/main" id="{C88A6DD3-BC0F-0D44-A0D1-1F8C5383EDF7}"/>
              </a:ext>
            </a:extLst>
          </p:cNvPr>
          <p:cNvSpPr>
            <a:spLocks noGrp="1"/>
          </p:cNvSpPr>
          <p:nvPr>
            <p:ph type="body" idx="1"/>
          </p:nvPr>
        </p:nvSpPr>
        <p:spPr>
          <a:xfrm>
            <a:off x="838199" y="2524546"/>
            <a:ext cx="5551967" cy="3457134"/>
          </a:xfrm>
        </p:spPr>
        <p:txBody>
          <a:bodyPr>
            <a:normAutofit/>
          </a:bodyPr>
          <a:lstStyle>
            <a:lvl1pPr marL="342900" indent="-342900" algn="l">
              <a:buFont typeface="Arial" panose="020B0604020202020204" pitchFamily="34" charset="0"/>
              <a:buChar char="•"/>
              <a:defRPr sz="2000">
                <a:solidFill>
                  <a:srgbClr val="10243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6" name="Footer Placeholder 5">
            <a:extLst>
              <a:ext uri="{FF2B5EF4-FFF2-40B4-BE49-F238E27FC236}">
                <a16:creationId xmlns:a16="http://schemas.microsoft.com/office/drawing/2014/main" id="{D2D68225-B09A-E66C-1E38-143B780EF962}"/>
              </a:ext>
            </a:extLst>
          </p:cNvPr>
          <p:cNvSpPr>
            <a:spLocks noGrp="1"/>
          </p:cNvSpPr>
          <p:nvPr>
            <p:ph type="ftr" sz="quarter" idx="11"/>
          </p:nvPr>
        </p:nvSpPr>
        <p:spPr>
          <a:xfrm>
            <a:off x="4038600" y="6377389"/>
            <a:ext cx="4114800" cy="365125"/>
          </a:xfrm>
          <a:prstGeom prst="rect">
            <a:avLst/>
          </a:prstGeom>
        </p:spPr>
        <p:txBody>
          <a:bodyPr/>
          <a:lstStyle/>
          <a:p>
            <a:r>
              <a:rPr lang="en-US"/>
              <a:t>Oregon Rural Practice-based Research Network</a:t>
            </a:r>
          </a:p>
        </p:txBody>
      </p:sp>
      <p:cxnSp>
        <p:nvCxnSpPr>
          <p:cNvPr id="3" name="Straight Connector 2">
            <a:extLst>
              <a:ext uri="{FF2B5EF4-FFF2-40B4-BE49-F238E27FC236}">
                <a16:creationId xmlns:a16="http://schemas.microsoft.com/office/drawing/2014/main" id="{232DFC0A-5D02-FD30-C601-074B4EA460F1}"/>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09558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ntent Page - 2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1" name="Content Placeholder 2">
            <a:extLst>
              <a:ext uri="{FF2B5EF4-FFF2-40B4-BE49-F238E27FC236}">
                <a16:creationId xmlns:a16="http://schemas.microsoft.com/office/drawing/2014/main" id="{C9277203-C80E-EE41-A160-FEF4EC687706}"/>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4715E33-4AC9-F349-891A-6AE0A124449C}"/>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8002202D-57AE-F545-81A7-4BE2A7CF131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3895576053"/>
      </p:ext>
    </p:extLst>
  </p:cSld>
  <p:clrMapOvr>
    <a:masterClrMapping/>
  </p:clrMapOvr>
  <p:hf hdr="0" ftr="0" dt="0"/>
  <p:extLst>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7" name="Picture 6" descr="A field of hay bales&#10;&#10;AI-generated content may be incorrect.">
            <a:extLst>
              <a:ext uri="{FF2B5EF4-FFF2-40B4-BE49-F238E27FC236}">
                <a16:creationId xmlns:a16="http://schemas.microsoft.com/office/drawing/2014/main" id="{07CE06FC-C392-B001-04C5-05F53A3899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898332" cy="6858000"/>
          </a:xfrm>
          <a:prstGeom prst="rect">
            <a:avLst/>
          </a:prstGeom>
        </p:spPr>
      </p:pic>
      <p:sp>
        <p:nvSpPr>
          <p:cNvPr id="13" name="Rectangle 12">
            <a:extLst>
              <a:ext uri="{FF2B5EF4-FFF2-40B4-BE49-F238E27FC236}">
                <a16:creationId xmlns:a16="http://schemas.microsoft.com/office/drawing/2014/main" id="{0FDE2E71-00AD-7D8F-1752-833CAB5AB5BE}"/>
              </a:ext>
            </a:extLst>
          </p:cNvPr>
          <p:cNvSpPr/>
          <p:nvPr userDrawn="1"/>
        </p:nvSpPr>
        <p:spPr>
          <a:xfrm>
            <a:off x="0" y="6261904"/>
            <a:ext cx="8229600" cy="59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9" name="Title 1">
            <a:extLst>
              <a:ext uri="{FF2B5EF4-FFF2-40B4-BE49-F238E27FC236}">
                <a16:creationId xmlns:a16="http://schemas.microsoft.com/office/drawing/2014/main" id="{76208738-B6A9-E593-64A9-93592D546CE9}"/>
              </a:ext>
            </a:extLst>
          </p:cNvPr>
          <p:cNvSpPr>
            <a:spLocks noGrp="1"/>
          </p:cNvSpPr>
          <p:nvPr>
            <p:ph type="title"/>
          </p:nvPr>
        </p:nvSpPr>
        <p:spPr>
          <a:xfrm>
            <a:off x="5707912" y="1113182"/>
            <a:ext cx="5551968" cy="1176641"/>
          </a:xfrm>
          <a:prstGeom prst="rect">
            <a:avLst/>
          </a:prstGeom>
        </p:spPr>
        <p:txBody>
          <a:bodyPr>
            <a:noAutofit/>
          </a:bodyPr>
          <a:lstStyle>
            <a:lvl1pPr>
              <a:defRPr sz="4000">
                <a:solidFill>
                  <a:srgbClr val="10243F"/>
                </a:solidFill>
              </a:defRPr>
            </a:lvl1pPr>
          </a:lstStyle>
          <a:p>
            <a:r>
              <a:rPr lang="en-US" dirty="0"/>
              <a:t>Click to edit Master title style</a:t>
            </a:r>
          </a:p>
        </p:txBody>
      </p:sp>
      <p:sp>
        <p:nvSpPr>
          <p:cNvPr id="10" name="Text Placeholder 2">
            <a:extLst>
              <a:ext uri="{FF2B5EF4-FFF2-40B4-BE49-F238E27FC236}">
                <a16:creationId xmlns:a16="http://schemas.microsoft.com/office/drawing/2014/main" id="{C88A6DD3-BC0F-0D44-A0D1-1F8C5383EDF7}"/>
              </a:ext>
            </a:extLst>
          </p:cNvPr>
          <p:cNvSpPr>
            <a:spLocks noGrp="1"/>
          </p:cNvSpPr>
          <p:nvPr>
            <p:ph type="body" idx="1"/>
          </p:nvPr>
        </p:nvSpPr>
        <p:spPr>
          <a:xfrm>
            <a:off x="5707911" y="3067290"/>
            <a:ext cx="5551967" cy="2894511"/>
          </a:xfrm>
        </p:spPr>
        <p:txBody>
          <a:bodyPr>
            <a:normAutofit/>
          </a:bodyPr>
          <a:lstStyle>
            <a:lvl1pPr marL="342900" indent="-342900" algn="l">
              <a:buFont typeface="Arial" panose="020B0604020202020204" pitchFamily="34" charset="0"/>
              <a:buChar char="•"/>
              <a:defRPr sz="2000">
                <a:solidFill>
                  <a:srgbClr val="10243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2" name="Text Placeholder 2">
            <a:extLst>
              <a:ext uri="{FF2B5EF4-FFF2-40B4-BE49-F238E27FC236}">
                <a16:creationId xmlns:a16="http://schemas.microsoft.com/office/drawing/2014/main" id="{82949BED-FF35-7454-DB43-E4C5599F37F1}"/>
              </a:ext>
            </a:extLst>
          </p:cNvPr>
          <p:cNvSpPr>
            <a:spLocks noGrp="1"/>
          </p:cNvSpPr>
          <p:nvPr>
            <p:ph type="body" idx="13"/>
          </p:nvPr>
        </p:nvSpPr>
        <p:spPr>
          <a:xfrm>
            <a:off x="5707911" y="2595489"/>
            <a:ext cx="5551967" cy="356055"/>
          </a:xfrm>
        </p:spPr>
        <p:txBody>
          <a:bodyPr>
            <a:normAutofit/>
          </a:bodyPr>
          <a:lstStyle>
            <a:lvl1pPr marL="0" indent="0" algn="l">
              <a:buNone/>
              <a:defRPr sz="2000" b="1" i="0">
                <a:solidFill>
                  <a:srgbClr val="10243F"/>
                </a:solidFill>
                <a:latin typeface="Lato" panose="020F0502020204030203" pitchFamily="34"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6" name="Footer Placeholder 5">
            <a:extLst>
              <a:ext uri="{FF2B5EF4-FFF2-40B4-BE49-F238E27FC236}">
                <a16:creationId xmlns:a16="http://schemas.microsoft.com/office/drawing/2014/main" id="{D2D68225-B09A-E66C-1E38-143B780EF962}"/>
              </a:ext>
            </a:extLst>
          </p:cNvPr>
          <p:cNvSpPr>
            <a:spLocks noGrp="1"/>
          </p:cNvSpPr>
          <p:nvPr>
            <p:ph type="ftr" sz="quarter" idx="11"/>
          </p:nvPr>
        </p:nvSpPr>
        <p:spPr>
          <a:xfrm>
            <a:off x="4038600" y="6377389"/>
            <a:ext cx="4114800" cy="365125"/>
          </a:xfrm>
          <a:prstGeom prst="rect">
            <a:avLst/>
          </a:prstGeom>
        </p:spPr>
        <p:txBody>
          <a:bodyPr/>
          <a:lstStyle/>
          <a:p>
            <a:r>
              <a:rPr lang="en-US"/>
              <a:t>Oregon Rural Practice-based Research Network</a:t>
            </a:r>
          </a:p>
        </p:txBody>
      </p:sp>
      <p:cxnSp>
        <p:nvCxnSpPr>
          <p:cNvPr id="3" name="Straight Connector 2">
            <a:extLst>
              <a:ext uri="{FF2B5EF4-FFF2-40B4-BE49-F238E27FC236}">
                <a16:creationId xmlns:a16="http://schemas.microsoft.com/office/drawing/2014/main" id="{232DFC0A-5D02-FD30-C601-074B4EA460F1}"/>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2664240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38C0DD-ED3B-507B-C2A1-34118A26E003}"/>
              </a:ext>
            </a:extLst>
          </p:cNvPr>
          <p:cNvSpPr>
            <a:spLocks noGrp="1"/>
          </p:cNvSpPr>
          <p:nvPr>
            <p:ph type="title"/>
          </p:nvPr>
        </p:nvSpPr>
        <p:spPr>
          <a:xfrm>
            <a:off x="5439474" y="547038"/>
            <a:ext cx="6320136" cy="1927805"/>
          </a:xfrm>
          <a:prstGeom prst="rect">
            <a:avLst/>
          </a:prstGeom>
        </p:spPr>
        <p:txBody>
          <a:bodyPr>
            <a:noAutofit/>
          </a:bodyPr>
          <a:lstStyle>
            <a:lvl1pPr algn="l">
              <a:defRPr sz="6000">
                <a:solidFill>
                  <a:srgbClr val="10243F"/>
                </a:solidFill>
              </a:defRPr>
            </a:lvl1pPr>
          </a:lstStyle>
          <a:p>
            <a:r>
              <a:rPr lang="en-US" dirty="0"/>
              <a:t>Click to edit Master title style</a:t>
            </a:r>
          </a:p>
        </p:txBody>
      </p:sp>
      <p:sp>
        <p:nvSpPr>
          <p:cNvPr id="6" name="Text Placeholder 2">
            <a:extLst>
              <a:ext uri="{FF2B5EF4-FFF2-40B4-BE49-F238E27FC236}">
                <a16:creationId xmlns:a16="http://schemas.microsoft.com/office/drawing/2014/main" id="{41504DF1-082A-7383-068A-1525C8ACF7C6}"/>
              </a:ext>
            </a:extLst>
          </p:cNvPr>
          <p:cNvSpPr>
            <a:spLocks noGrp="1"/>
          </p:cNvSpPr>
          <p:nvPr>
            <p:ph type="body" sz="quarter" idx="13"/>
          </p:nvPr>
        </p:nvSpPr>
        <p:spPr>
          <a:xfrm>
            <a:off x="5437188" y="2832101"/>
            <a:ext cx="6361112" cy="2763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group of people looking at sheep&#10;&#10;AI-generated content may be incorrect.">
            <a:extLst>
              <a:ext uri="{FF2B5EF4-FFF2-40B4-BE49-F238E27FC236}">
                <a16:creationId xmlns:a16="http://schemas.microsoft.com/office/drawing/2014/main" id="{3665D8BB-39FD-ECC7-F48A-DC3FB0F81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898571" cy="6858000"/>
          </a:xfrm>
          <a:prstGeom prst="rect">
            <a:avLst/>
          </a:prstGeom>
        </p:spPr>
      </p:pic>
      <p:sp>
        <p:nvSpPr>
          <p:cNvPr id="13" name="Rectangle 12">
            <a:extLst>
              <a:ext uri="{FF2B5EF4-FFF2-40B4-BE49-F238E27FC236}">
                <a16:creationId xmlns:a16="http://schemas.microsoft.com/office/drawing/2014/main" id="{0FDE2E71-00AD-7D8F-1752-833CAB5AB5BE}"/>
              </a:ext>
            </a:extLst>
          </p:cNvPr>
          <p:cNvSpPr/>
          <p:nvPr userDrawn="1"/>
        </p:nvSpPr>
        <p:spPr>
          <a:xfrm>
            <a:off x="0" y="6261904"/>
            <a:ext cx="8229600" cy="59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6" name="Footer Placeholder 5">
            <a:extLst>
              <a:ext uri="{FF2B5EF4-FFF2-40B4-BE49-F238E27FC236}">
                <a16:creationId xmlns:a16="http://schemas.microsoft.com/office/drawing/2014/main" id="{D2D68225-B09A-E66C-1E38-143B780EF962}"/>
              </a:ext>
            </a:extLst>
          </p:cNvPr>
          <p:cNvSpPr>
            <a:spLocks noGrp="1"/>
          </p:cNvSpPr>
          <p:nvPr>
            <p:ph type="ftr" sz="quarter" idx="11"/>
          </p:nvPr>
        </p:nvSpPr>
        <p:spPr>
          <a:xfrm>
            <a:off x="4038600" y="6377389"/>
            <a:ext cx="4114800" cy="365125"/>
          </a:xfrm>
          <a:prstGeom prst="rect">
            <a:avLst/>
          </a:prstGeom>
        </p:spPr>
        <p:txBody>
          <a:bodyPr/>
          <a:lstStyle/>
          <a:p>
            <a:r>
              <a:rPr lang="en-US"/>
              <a:t>Oregon Rural Practice-based Research Network</a:t>
            </a:r>
          </a:p>
        </p:txBody>
      </p:sp>
      <p:cxnSp>
        <p:nvCxnSpPr>
          <p:cNvPr id="3" name="Straight Connector 2">
            <a:extLst>
              <a:ext uri="{FF2B5EF4-FFF2-40B4-BE49-F238E27FC236}">
                <a16:creationId xmlns:a16="http://schemas.microsoft.com/office/drawing/2014/main" id="{232DFC0A-5D02-FD30-C601-074B4EA460F1}"/>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2548452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C41500-677A-640F-0424-C14C832321ED}"/>
              </a:ext>
            </a:extLst>
          </p:cNvPr>
          <p:cNvSpPr>
            <a:spLocks noGrp="1"/>
          </p:cNvSpPr>
          <p:nvPr>
            <p:ph type="title"/>
          </p:nvPr>
        </p:nvSpPr>
        <p:spPr>
          <a:xfrm>
            <a:off x="5439474" y="547038"/>
            <a:ext cx="6320136" cy="1927805"/>
          </a:xfrm>
          <a:prstGeom prst="rect">
            <a:avLst/>
          </a:prstGeom>
        </p:spPr>
        <p:txBody>
          <a:bodyPr>
            <a:noAutofit/>
          </a:bodyPr>
          <a:lstStyle>
            <a:lvl1pPr algn="l">
              <a:defRPr sz="6000">
                <a:solidFill>
                  <a:srgbClr val="10243F"/>
                </a:solidFill>
              </a:defRPr>
            </a:lvl1pPr>
          </a:lstStyle>
          <a:p>
            <a:r>
              <a:rPr lang="en-US" dirty="0"/>
              <a:t>Click to edit Master title style</a:t>
            </a:r>
          </a:p>
        </p:txBody>
      </p:sp>
      <p:sp>
        <p:nvSpPr>
          <p:cNvPr id="6" name="Text Placeholder 2">
            <a:extLst>
              <a:ext uri="{FF2B5EF4-FFF2-40B4-BE49-F238E27FC236}">
                <a16:creationId xmlns:a16="http://schemas.microsoft.com/office/drawing/2014/main" id="{2C5F042E-E590-BC1A-4D3D-5E65CF6FB227}"/>
              </a:ext>
            </a:extLst>
          </p:cNvPr>
          <p:cNvSpPr>
            <a:spLocks noGrp="1"/>
          </p:cNvSpPr>
          <p:nvPr>
            <p:ph type="body" sz="quarter" idx="13"/>
          </p:nvPr>
        </p:nvSpPr>
        <p:spPr>
          <a:xfrm>
            <a:off x="5437188" y="2832101"/>
            <a:ext cx="6361112" cy="2515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erson and child walking on a dirt road&#10;&#10;AI-generated content may be incorrect.">
            <a:extLst>
              <a:ext uri="{FF2B5EF4-FFF2-40B4-BE49-F238E27FC236}">
                <a16:creationId xmlns:a16="http://schemas.microsoft.com/office/drawing/2014/main" id="{FAFCF7B7-A70C-D805-8BDE-606E4AC804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898129" cy="6858000"/>
          </a:xfrm>
          <a:prstGeom prst="rect">
            <a:avLst/>
          </a:prstGeom>
        </p:spPr>
      </p:pic>
      <p:sp>
        <p:nvSpPr>
          <p:cNvPr id="13" name="Rectangle 12">
            <a:extLst>
              <a:ext uri="{FF2B5EF4-FFF2-40B4-BE49-F238E27FC236}">
                <a16:creationId xmlns:a16="http://schemas.microsoft.com/office/drawing/2014/main" id="{0FDE2E71-00AD-7D8F-1752-833CAB5AB5BE}"/>
              </a:ext>
            </a:extLst>
          </p:cNvPr>
          <p:cNvSpPr/>
          <p:nvPr userDrawn="1"/>
        </p:nvSpPr>
        <p:spPr>
          <a:xfrm>
            <a:off x="0" y="6261904"/>
            <a:ext cx="8229600" cy="59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6" name="Footer Placeholder 5">
            <a:extLst>
              <a:ext uri="{FF2B5EF4-FFF2-40B4-BE49-F238E27FC236}">
                <a16:creationId xmlns:a16="http://schemas.microsoft.com/office/drawing/2014/main" id="{D2D68225-B09A-E66C-1E38-143B780EF962}"/>
              </a:ext>
            </a:extLst>
          </p:cNvPr>
          <p:cNvSpPr>
            <a:spLocks noGrp="1"/>
          </p:cNvSpPr>
          <p:nvPr>
            <p:ph type="ftr" sz="quarter" idx="11"/>
          </p:nvPr>
        </p:nvSpPr>
        <p:spPr>
          <a:xfrm>
            <a:off x="4038600" y="6377389"/>
            <a:ext cx="4114800" cy="365125"/>
          </a:xfrm>
          <a:prstGeom prst="rect">
            <a:avLst/>
          </a:prstGeom>
        </p:spPr>
        <p:txBody>
          <a:bodyPr/>
          <a:lstStyle/>
          <a:p>
            <a:r>
              <a:rPr lang="en-US"/>
              <a:t>Oregon Rural Practice-based Research Network</a:t>
            </a:r>
          </a:p>
        </p:txBody>
      </p:sp>
      <p:cxnSp>
        <p:nvCxnSpPr>
          <p:cNvPr id="3" name="Straight Connector 2">
            <a:extLst>
              <a:ext uri="{FF2B5EF4-FFF2-40B4-BE49-F238E27FC236}">
                <a16:creationId xmlns:a16="http://schemas.microsoft.com/office/drawing/2014/main" id="{232DFC0A-5D02-FD30-C601-074B4EA460F1}"/>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8467266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37_Blank">
    <p:spTree>
      <p:nvGrpSpPr>
        <p:cNvPr id="1" name=""/>
        <p:cNvGrpSpPr/>
        <p:nvPr/>
      </p:nvGrpSpPr>
      <p:grpSpPr>
        <a:xfrm>
          <a:off x="0" y="0"/>
          <a:ext cx="0" cy="0"/>
          <a:chOff x="0" y="0"/>
          <a:chExt cx="0" cy="0"/>
        </a:xfrm>
      </p:grpSpPr>
      <p:pic>
        <p:nvPicPr>
          <p:cNvPr id="5" name="Picture 4" descr="A person riding a bicycle with kids on it&#10;&#10;AI-generated content may be incorrect.">
            <a:extLst>
              <a:ext uri="{FF2B5EF4-FFF2-40B4-BE49-F238E27FC236}">
                <a16:creationId xmlns:a16="http://schemas.microsoft.com/office/drawing/2014/main" id="{DA63F04F-4E81-2A70-EF28-8331A684B6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 y="0"/>
            <a:ext cx="12190932" cy="6858601"/>
          </a:xfrm>
          <a:prstGeom prst="rect">
            <a:avLst/>
          </a:prstGeom>
        </p:spPr>
      </p:pic>
      <p:sp>
        <p:nvSpPr>
          <p:cNvPr id="8" name="Rectangle 7">
            <a:extLst>
              <a:ext uri="{FF2B5EF4-FFF2-40B4-BE49-F238E27FC236}">
                <a16:creationId xmlns:a16="http://schemas.microsoft.com/office/drawing/2014/main" id="{A12F561C-B12F-D226-B9F3-F41E662ECA46}"/>
              </a:ext>
            </a:extLst>
          </p:cNvPr>
          <p:cNvSpPr/>
          <p:nvPr userDrawn="1"/>
        </p:nvSpPr>
        <p:spPr>
          <a:xfrm>
            <a:off x="0" y="6261904"/>
            <a:ext cx="12192000" cy="59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9" name="Title 1">
            <a:extLst>
              <a:ext uri="{FF2B5EF4-FFF2-40B4-BE49-F238E27FC236}">
                <a16:creationId xmlns:a16="http://schemas.microsoft.com/office/drawing/2014/main" id="{C7305B4D-8457-F6A0-3B82-065C66168842}"/>
              </a:ext>
            </a:extLst>
          </p:cNvPr>
          <p:cNvSpPr txBox="1">
            <a:spLocks/>
          </p:cNvSpPr>
          <p:nvPr userDrawn="1"/>
        </p:nvSpPr>
        <p:spPr>
          <a:xfrm>
            <a:off x="339704" y="388290"/>
            <a:ext cx="1685865"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a:solidFill>
                  <a:schemeClr val="bg1"/>
                </a:solidFill>
                <a:latin typeface="Philosopher" pitchFamily="2" charset="0"/>
                <a:ea typeface="+mj-ea"/>
                <a:cs typeface="+mj-cs"/>
              </a:defRPr>
            </a:lvl1pPr>
          </a:lstStyle>
          <a:p>
            <a:r>
              <a:rPr lang="en-US" dirty="0">
                <a:solidFill>
                  <a:schemeClr val="bg1"/>
                </a:solidFill>
              </a:rPr>
              <a:t>ORPRN</a:t>
            </a:r>
          </a:p>
        </p:txBody>
      </p:sp>
    </p:spTree>
    <p:extLst>
      <p:ext uri="{BB962C8B-B14F-4D97-AF65-F5344CB8AC3E}">
        <p14:creationId xmlns:p14="http://schemas.microsoft.com/office/powerpoint/2010/main" val="95142825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2C8D50-E9C8-006B-A171-F4EB8256A0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A12F561C-B12F-D226-B9F3-F41E662ECA46}"/>
              </a:ext>
            </a:extLst>
          </p:cNvPr>
          <p:cNvSpPr/>
          <p:nvPr userDrawn="1"/>
        </p:nvSpPr>
        <p:spPr>
          <a:xfrm>
            <a:off x="0" y="6261904"/>
            <a:ext cx="12192000" cy="59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9" name="Title 1">
            <a:extLst>
              <a:ext uri="{FF2B5EF4-FFF2-40B4-BE49-F238E27FC236}">
                <a16:creationId xmlns:a16="http://schemas.microsoft.com/office/drawing/2014/main" id="{C7305B4D-8457-F6A0-3B82-065C66168842}"/>
              </a:ext>
            </a:extLst>
          </p:cNvPr>
          <p:cNvSpPr txBox="1">
            <a:spLocks/>
          </p:cNvSpPr>
          <p:nvPr userDrawn="1"/>
        </p:nvSpPr>
        <p:spPr>
          <a:xfrm>
            <a:off x="339704" y="388290"/>
            <a:ext cx="1685865"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a:solidFill>
                  <a:schemeClr val="bg1"/>
                </a:solidFill>
                <a:latin typeface="Philosopher" pitchFamily="2" charset="0"/>
                <a:ea typeface="+mj-ea"/>
                <a:cs typeface="+mj-cs"/>
              </a:defRPr>
            </a:lvl1pPr>
          </a:lstStyle>
          <a:p>
            <a:r>
              <a:rPr lang="en-US" dirty="0">
                <a:solidFill>
                  <a:schemeClr val="bg1"/>
                </a:solidFill>
              </a:rPr>
              <a:t>ORPRN</a:t>
            </a:r>
          </a:p>
        </p:txBody>
      </p:sp>
    </p:spTree>
    <p:extLst>
      <p:ext uri="{BB962C8B-B14F-4D97-AF65-F5344CB8AC3E}">
        <p14:creationId xmlns:p14="http://schemas.microsoft.com/office/powerpoint/2010/main" val="299221777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75AA4D-81DC-D111-35FF-17E172814D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1999" cy="6857999"/>
          </a:xfrm>
          <a:prstGeom prst="rect">
            <a:avLst/>
          </a:prstGeom>
        </p:spPr>
      </p:pic>
      <p:sp>
        <p:nvSpPr>
          <p:cNvPr id="8" name="Rectangle 7">
            <a:extLst>
              <a:ext uri="{FF2B5EF4-FFF2-40B4-BE49-F238E27FC236}">
                <a16:creationId xmlns:a16="http://schemas.microsoft.com/office/drawing/2014/main" id="{A12F561C-B12F-D226-B9F3-F41E662ECA46}"/>
              </a:ext>
            </a:extLst>
          </p:cNvPr>
          <p:cNvSpPr/>
          <p:nvPr userDrawn="1"/>
        </p:nvSpPr>
        <p:spPr>
          <a:xfrm>
            <a:off x="0" y="6261904"/>
            <a:ext cx="12192000" cy="59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9" name="Title 1">
            <a:extLst>
              <a:ext uri="{FF2B5EF4-FFF2-40B4-BE49-F238E27FC236}">
                <a16:creationId xmlns:a16="http://schemas.microsoft.com/office/drawing/2014/main" id="{C7305B4D-8457-F6A0-3B82-065C66168842}"/>
              </a:ext>
            </a:extLst>
          </p:cNvPr>
          <p:cNvSpPr txBox="1">
            <a:spLocks/>
          </p:cNvSpPr>
          <p:nvPr userDrawn="1"/>
        </p:nvSpPr>
        <p:spPr>
          <a:xfrm>
            <a:off x="339704" y="388290"/>
            <a:ext cx="1685865"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a:solidFill>
                  <a:schemeClr val="bg1"/>
                </a:solidFill>
                <a:latin typeface="Philosopher" pitchFamily="2" charset="0"/>
                <a:ea typeface="+mj-ea"/>
                <a:cs typeface="+mj-cs"/>
              </a:defRPr>
            </a:lvl1pPr>
          </a:lstStyle>
          <a:p>
            <a:r>
              <a:rPr lang="en-US" dirty="0">
                <a:solidFill>
                  <a:srgbClr val="00539B"/>
                </a:solidFill>
              </a:rPr>
              <a:t>ORPRN</a:t>
            </a:r>
          </a:p>
        </p:txBody>
      </p:sp>
    </p:spTree>
    <p:extLst>
      <p:ext uri="{BB962C8B-B14F-4D97-AF65-F5344CB8AC3E}">
        <p14:creationId xmlns:p14="http://schemas.microsoft.com/office/powerpoint/2010/main" val="61366800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E5C0C21-FC26-9C0F-AF8C-2618CF2B1CE5}"/>
              </a:ext>
            </a:extLst>
          </p:cNvPr>
          <p:cNvSpPr>
            <a:spLocks noGrp="1"/>
          </p:cNvSpPr>
          <p:nvPr>
            <p:ph type="pic" sz="quarter" idx="13"/>
          </p:nvPr>
        </p:nvSpPr>
        <p:spPr>
          <a:xfrm>
            <a:off x="0" y="0"/>
            <a:ext cx="12192000" cy="6262688"/>
          </a:xfrm>
        </p:spPr>
        <p:txBody>
          <a:bodyPr/>
          <a:lstStyle/>
          <a:p>
            <a:endParaRPr lang="en-US"/>
          </a:p>
        </p:txBody>
      </p:sp>
      <p:sp>
        <p:nvSpPr>
          <p:cNvPr id="8" name="Rectangle 7">
            <a:extLst>
              <a:ext uri="{FF2B5EF4-FFF2-40B4-BE49-F238E27FC236}">
                <a16:creationId xmlns:a16="http://schemas.microsoft.com/office/drawing/2014/main" id="{A12F561C-B12F-D226-B9F3-F41E662ECA46}"/>
              </a:ext>
            </a:extLst>
          </p:cNvPr>
          <p:cNvSpPr/>
          <p:nvPr userDrawn="1"/>
        </p:nvSpPr>
        <p:spPr>
          <a:xfrm>
            <a:off x="0" y="6261904"/>
            <a:ext cx="12192000" cy="59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9" name="Title 1">
            <a:extLst>
              <a:ext uri="{FF2B5EF4-FFF2-40B4-BE49-F238E27FC236}">
                <a16:creationId xmlns:a16="http://schemas.microsoft.com/office/drawing/2014/main" id="{C7305B4D-8457-F6A0-3B82-065C66168842}"/>
              </a:ext>
            </a:extLst>
          </p:cNvPr>
          <p:cNvSpPr txBox="1">
            <a:spLocks/>
          </p:cNvSpPr>
          <p:nvPr userDrawn="1"/>
        </p:nvSpPr>
        <p:spPr>
          <a:xfrm>
            <a:off x="339704" y="388290"/>
            <a:ext cx="1685865"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a:solidFill>
                  <a:schemeClr val="bg1"/>
                </a:solidFill>
                <a:latin typeface="Philosopher" pitchFamily="2" charset="0"/>
                <a:ea typeface="+mj-ea"/>
                <a:cs typeface="+mj-cs"/>
              </a:defRPr>
            </a:lvl1pPr>
          </a:lstStyle>
          <a:p>
            <a:r>
              <a:rPr lang="en-US" dirty="0">
                <a:solidFill>
                  <a:srgbClr val="00539B"/>
                </a:solidFill>
              </a:rPr>
              <a:t>ORPRN</a:t>
            </a:r>
          </a:p>
        </p:txBody>
      </p:sp>
    </p:spTree>
    <p:extLst>
      <p:ext uri="{BB962C8B-B14F-4D97-AF65-F5344CB8AC3E}">
        <p14:creationId xmlns:p14="http://schemas.microsoft.com/office/powerpoint/2010/main" val="422994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2F561C-B12F-D226-B9F3-F41E662ECA46}"/>
              </a:ext>
            </a:extLst>
          </p:cNvPr>
          <p:cNvSpPr/>
          <p:nvPr userDrawn="1"/>
        </p:nvSpPr>
        <p:spPr>
          <a:xfrm>
            <a:off x="0" y="6261904"/>
            <a:ext cx="8229600" cy="59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Tree>
    <p:extLst>
      <p:ext uri="{BB962C8B-B14F-4D97-AF65-F5344CB8AC3E}">
        <p14:creationId xmlns:p14="http://schemas.microsoft.com/office/powerpoint/2010/main" val="73464321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0D5CDB-7150-F591-508F-DDD761C9BA10}"/>
              </a:ext>
            </a:extLst>
          </p:cNvPr>
          <p:cNvSpPr>
            <a:spLocks noGrp="1"/>
          </p:cNvSpPr>
          <p:nvPr>
            <p:ph type="dt" sz="half" idx="10"/>
          </p:nvPr>
        </p:nvSpPr>
        <p:spPr/>
        <p:txBody>
          <a:bodyPr/>
          <a:lstStyle/>
          <a:p>
            <a:r>
              <a:rPr lang="en-US"/>
              <a:t>4/23/25</a:t>
            </a:r>
            <a:endParaRPr lang="en-US" dirty="0"/>
          </a:p>
        </p:txBody>
      </p:sp>
      <p:sp>
        <p:nvSpPr>
          <p:cNvPr id="4" name="Footer Placeholder 3">
            <a:extLst>
              <a:ext uri="{FF2B5EF4-FFF2-40B4-BE49-F238E27FC236}">
                <a16:creationId xmlns:a16="http://schemas.microsoft.com/office/drawing/2014/main" id="{C2C7F020-4A27-9DA6-BBD8-286067B930D8}"/>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endParaRPr lang="en-US" dirty="0"/>
          </a:p>
        </p:txBody>
      </p:sp>
      <p:sp>
        <p:nvSpPr>
          <p:cNvPr id="5" name="Slide Number Placeholder 4">
            <a:extLst>
              <a:ext uri="{FF2B5EF4-FFF2-40B4-BE49-F238E27FC236}">
                <a16:creationId xmlns:a16="http://schemas.microsoft.com/office/drawing/2014/main" id="{40B87557-2624-3CCD-9F04-CF9488AB5A69}"/>
              </a:ext>
            </a:extLst>
          </p:cNvPr>
          <p:cNvSpPr>
            <a:spLocks noGrp="1"/>
          </p:cNvSpPr>
          <p:nvPr>
            <p:ph type="sldNum" sz="quarter" idx="12"/>
          </p:nvPr>
        </p:nvSpPr>
        <p:spPr/>
        <p:txBody>
          <a:bodyPr/>
          <a:lstStyle/>
          <a:p>
            <a:fld id="{DDC037BC-B92C-484C-8B29-BA089C7B1362}" type="slidenum">
              <a:rPr lang="en-US" smtClean="0"/>
              <a:pPr/>
              <a:t>‹#›</a:t>
            </a:fld>
            <a:endParaRPr lang="en-US" dirty="0"/>
          </a:p>
        </p:txBody>
      </p:sp>
      <p:sp>
        <p:nvSpPr>
          <p:cNvPr id="6" name="Title 1">
            <a:extLst>
              <a:ext uri="{FF2B5EF4-FFF2-40B4-BE49-F238E27FC236}">
                <a16:creationId xmlns:a16="http://schemas.microsoft.com/office/drawing/2014/main" id="{DECD8B55-FEAD-D772-0DBA-1C1DF6FF74B5}"/>
              </a:ext>
            </a:extLst>
          </p:cNvPr>
          <p:cNvSpPr txBox="1">
            <a:spLocks/>
          </p:cNvSpPr>
          <p:nvPr userDrawn="1"/>
        </p:nvSpPr>
        <p:spPr>
          <a:xfrm>
            <a:off x="339704" y="388290"/>
            <a:ext cx="1685865"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a:solidFill>
                  <a:schemeClr val="bg1"/>
                </a:solidFill>
                <a:latin typeface="Philosopher" pitchFamily="2" charset="0"/>
                <a:ea typeface="+mj-ea"/>
                <a:cs typeface="+mj-cs"/>
              </a:defRPr>
            </a:lvl1pPr>
          </a:lstStyle>
          <a:p>
            <a:r>
              <a:rPr lang="en-US" dirty="0">
                <a:solidFill>
                  <a:srgbClr val="00539B"/>
                </a:solidFill>
              </a:rPr>
              <a:t>Leadership</a:t>
            </a:r>
          </a:p>
        </p:txBody>
      </p:sp>
      <p:sp>
        <p:nvSpPr>
          <p:cNvPr id="7" name="Text Placeholder 10">
            <a:extLst>
              <a:ext uri="{FF2B5EF4-FFF2-40B4-BE49-F238E27FC236}">
                <a16:creationId xmlns:a16="http://schemas.microsoft.com/office/drawing/2014/main" id="{B60554A6-391D-E116-5FB4-F9E3D9700C67}"/>
              </a:ext>
            </a:extLst>
          </p:cNvPr>
          <p:cNvSpPr>
            <a:spLocks noGrp="1"/>
          </p:cNvSpPr>
          <p:nvPr>
            <p:ph type="body" sz="quarter" idx="13"/>
          </p:nvPr>
        </p:nvSpPr>
        <p:spPr>
          <a:xfrm>
            <a:off x="2765907" y="1846084"/>
            <a:ext cx="1333317" cy="927037"/>
          </a:xfrm>
        </p:spPr>
        <p:txBody>
          <a:bodyPr>
            <a:normAutofit/>
          </a:bodyPr>
          <a:lstStyle>
            <a:lvl1pPr>
              <a:defRPr sz="1100">
                <a:solidFill>
                  <a:srgbClr val="00539B"/>
                </a:solidFill>
              </a:defRPr>
            </a:lvl1pPr>
            <a:lvl2pPr>
              <a:defRPr sz="1050">
                <a:solidFill>
                  <a:srgbClr val="00539B"/>
                </a:solidFill>
              </a:defRPr>
            </a:lvl2pPr>
            <a:lvl3pPr>
              <a:defRPr sz="1000">
                <a:solidFill>
                  <a:srgbClr val="00539B"/>
                </a:solidFill>
              </a:defRPr>
            </a:lvl3pPr>
            <a:lvl4pPr>
              <a:defRPr sz="900">
                <a:solidFill>
                  <a:srgbClr val="00539B"/>
                </a:solidFill>
              </a:defRPr>
            </a:lvl4pPr>
            <a:lvl5pPr>
              <a:defRPr sz="900">
                <a:solidFill>
                  <a:srgbClr val="00539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5">
            <a:extLst>
              <a:ext uri="{FF2B5EF4-FFF2-40B4-BE49-F238E27FC236}">
                <a16:creationId xmlns:a16="http://schemas.microsoft.com/office/drawing/2014/main" id="{7DE771D6-498C-1A7E-A261-8C97C9B9F047}"/>
              </a:ext>
            </a:extLst>
          </p:cNvPr>
          <p:cNvSpPr>
            <a:spLocks noGrp="1"/>
          </p:cNvSpPr>
          <p:nvPr>
            <p:ph type="pic" sz="quarter" idx="14"/>
          </p:nvPr>
        </p:nvSpPr>
        <p:spPr>
          <a:xfrm>
            <a:off x="1076003" y="1304048"/>
            <a:ext cx="1470427" cy="1469074"/>
          </a:xfrm>
        </p:spPr>
        <p:txBody>
          <a:bodyPr/>
          <a:lstStyle/>
          <a:p>
            <a:endParaRPr lang="en-US"/>
          </a:p>
        </p:txBody>
      </p:sp>
      <p:sp>
        <p:nvSpPr>
          <p:cNvPr id="9" name="Text Placeholder 2">
            <a:extLst>
              <a:ext uri="{FF2B5EF4-FFF2-40B4-BE49-F238E27FC236}">
                <a16:creationId xmlns:a16="http://schemas.microsoft.com/office/drawing/2014/main" id="{098B9369-FB06-3949-87A9-7A2F08B39CE0}"/>
              </a:ext>
            </a:extLst>
          </p:cNvPr>
          <p:cNvSpPr>
            <a:spLocks noGrp="1"/>
          </p:cNvSpPr>
          <p:nvPr>
            <p:ph type="body" idx="1"/>
          </p:nvPr>
        </p:nvSpPr>
        <p:spPr>
          <a:xfrm>
            <a:off x="2775602" y="1337811"/>
            <a:ext cx="1323622" cy="325051"/>
          </a:xfrm>
        </p:spPr>
        <p:txBody>
          <a:bodyPr>
            <a:noAutofit/>
          </a:bodyPr>
          <a:lstStyle>
            <a:lvl1pPr marL="0" indent="0" algn="l">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0" name="Text Placeholder 10">
            <a:extLst>
              <a:ext uri="{FF2B5EF4-FFF2-40B4-BE49-F238E27FC236}">
                <a16:creationId xmlns:a16="http://schemas.microsoft.com/office/drawing/2014/main" id="{A958E132-D6A1-8F48-4312-8BD9CB92AD3D}"/>
              </a:ext>
            </a:extLst>
          </p:cNvPr>
          <p:cNvSpPr>
            <a:spLocks noGrp="1"/>
          </p:cNvSpPr>
          <p:nvPr>
            <p:ph type="body" sz="quarter" idx="15"/>
          </p:nvPr>
        </p:nvSpPr>
        <p:spPr>
          <a:xfrm>
            <a:off x="6168864" y="1846084"/>
            <a:ext cx="1333317" cy="927037"/>
          </a:xfrm>
        </p:spPr>
        <p:txBody>
          <a:bodyPr>
            <a:normAutofit/>
          </a:bodyPr>
          <a:lstStyle>
            <a:lvl1pPr>
              <a:defRPr sz="1100">
                <a:solidFill>
                  <a:srgbClr val="00539B"/>
                </a:solidFill>
              </a:defRPr>
            </a:lvl1pPr>
            <a:lvl2pPr>
              <a:defRPr sz="1050">
                <a:solidFill>
                  <a:srgbClr val="00539B"/>
                </a:solidFill>
              </a:defRPr>
            </a:lvl2pPr>
            <a:lvl3pPr>
              <a:defRPr sz="1000">
                <a:solidFill>
                  <a:srgbClr val="00539B"/>
                </a:solidFill>
              </a:defRPr>
            </a:lvl3pPr>
            <a:lvl4pPr>
              <a:defRPr sz="900">
                <a:solidFill>
                  <a:srgbClr val="00539B"/>
                </a:solidFill>
              </a:defRPr>
            </a:lvl4pPr>
            <a:lvl5pPr>
              <a:defRPr sz="900">
                <a:solidFill>
                  <a:srgbClr val="00539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AFA493E4-02BD-922F-7A0B-70C2F2628D5D}"/>
              </a:ext>
            </a:extLst>
          </p:cNvPr>
          <p:cNvSpPr>
            <a:spLocks noGrp="1"/>
          </p:cNvSpPr>
          <p:nvPr>
            <p:ph type="pic" sz="quarter" idx="16"/>
          </p:nvPr>
        </p:nvSpPr>
        <p:spPr>
          <a:xfrm>
            <a:off x="4478960" y="1304048"/>
            <a:ext cx="1470427" cy="1469074"/>
          </a:xfrm>
        </p:spPr>
        <p:txBody>
          <a:bodyPr/>
          <a:lstStyle/>
          <a:p>
            <a:endParaRPr lang="en-US"/>
          </a:p>
        </p:txBody>
      </p:sp>
      <p:sp>
        <p:nvSpPr>
          <p:cNvPr id="12" name="Text Placeholder 2">
            <a:extLst>
              <a:ext uri="{FF2B5EF4-FFF2-40B4-BE49-F238E27FC236}">
                <a16:creationId xmlns:a16="http://schemas.microsoft.com/office/drawing/2014/main" id="{CBF38EF2-9898-1205-8954-CE3439703D50}"/>
              </a:ext>
            </a:extLst>
          </p:cNvPr>
          <p:cNvSpPr>
            <a:spLocks noGrp="1"/>
          </p:cNvSpPr>
          <p:nvPr>
            <p:ph type="body" idx="17"/>
          </p:nvPr>
        </p:nvSpPr>
        <p:spPr>
          <a:xfrm>
            <a:off x="6178559" y="1337811"/>
            <a:ext cx="1323622" cy="325051"/>
          </a:xfrm>
        </p:spPr>
        <p:txBody>
          <a:bodyPr>
            <a:noAutofit/>
          </a:bodyPr>
          <a:lstStyle>
            <a:lvl1pPr marL="0" indent="0" algn="l">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3" name="Text Placeholder 10">
            <a:extLst>
              <a:ext uri="{FF2B5EF4-FFF2-40B4-BE49-F238E27FC236}">
                <a16:creationId xmlns:a16="http://schemas.microsoft.com/office/drawing/2014/main" id="{3BD22C12-3E77-DC43-0063-10B5BE8FB625}"/>
              </a:ext>
            </a:extLst>
          </p:cNvPr>
          <p:cNvSpPr>
            <a:spLocks noGrp="1"/>
          </p:cNvSpPr>
          <p:nvPr>
            <p:ph type="body" sz="quarter" idx="18"/>
          </p:nvPr>
        </p:nvSpPr>
        <p:spPr>
          <a:xfrm>
            <a:off x="9571821" y="1846084"/>
            <a:ext cx="1333317" cy="927037"/>
          </a:xfrm>
        </p:spPr>
        <p:txBody>
          <a:bodyPr>
            <a:normAutofit/>
          </a:bodyPr>
          <a:lstStyle>
            <a:lvl1pPr>
              <a:defRPr sz="1100">
                <a:solidFill>
                  <a:srgbClr val="00539B"/>
                </a:solidFill>
              </a:defRPr>
            </a:lvl1pPr>
            <a:lvl2pPr>
              <a:defRPr sz="1050">
                <a:solidFill>
                  <a:srgbClr val="00539B"/>
                </a:solidFill>
              </a:defRPr>
            </a:lvl2pPr>
            <a:lvl3pPr>
              <a:defRPr sz="1000">
                <a:solidFill>
                  <a:srgbClr val="00539B"/>
                </a:solidFill>
              </a:defRPr>
            </a:lvl3pPr>
            <a:lvl4pPr>
              <a:defRPr sz="900">
                <a:solidFill>
                  <a:srgbClr val="00539B"/>
                </a:solidFill>
              </a:defRPr>
            </a:lvl4pPr>
            <a:lvl5pPr>
              <a:defRPr sz="900">
                <a:solidFill>
                  <a:srgbClr val="00539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5">
            <a:extLst>
              <a:ext uri="{FF2B5EF4-FFF2-40B4-BE49-F238E27FC236}">
                <a16:creationId xmlns:a16="http://schemas.microsoft.com/office/drawing/2014/main" id="{2CE9D4FC-BF52-BB14-B0E4-197D2D4AE65B}"/>
              </a:ext>
            </a:extLst>
          </p:cNvPr>
          <p:cNvSpPr>
            <a:spLocks noGrp="1"/>
          </p:cNvSpPr>
          <p:nvPr>
            <p:ph type="pic" sz="quarter" idx="19"/>
          </p:nvPr>
        </p:nvSpPr>
        <p:spPr>
          <a:xfrm>
            <a:off x="7881917" y="1304048"/>
            <a:ext cx="1470427" cy="1469074"/>
          </a:xfrm>
        </p:spPr>
        <p:txBody>
          <a:bodyPr/>
          <a:lstStyle/>
          <a:p>
            <a:endParaRPr lang="en-US"/>
          </a:p>
        </p:txBody>
      </p:sp>
      <p:sp>
        <p:nvSpPr>
          <p:cNvPr id="15" name="Text Placeholder 2">
            <a:extLst>
              <a:ext uri="{FF2B5EF4-FFF2-40B4-BE49-F238E27FC236}">
                <a16:creationId xmlns:a16="http://schemas.microsoft.com/office/drawing/2014/main" id="{CE321FE9-3A5A-DD1D-CCD4-E2FD47E7C4D2}"/>
              </a:ext>
            </a:extLst>
          </p:cNvPr>
          <p:cNvSpPr>
            <a:spLocks noGrp="1"/>
          </p:cNvSpPr>
          <p:nvPr>
            <p:ph type="body" idx="20"/>
          </p:nvPr>
        </p:nvSpPr>
        <p:spPr>
          <a:xfrm>
            <a:off x="9581516" y="1337811"/>
            <a:ext cx="1323622" cy="325051"/>
          </a:xfrm>
        </p:spPr>
        <p:txBody>
          <a:bodyPr>
            <a:noAutofit/>
          </a:bodyPr>
          <a:lstStyle>
            <a:lvl1pPr marL="0" indent="0" algn="l">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6" name="Text Placeholder 10">
            <a:extLst>
              <a:ext uri="{FF2B5EF4-FFF2-40B4-BE49-F238E27FC236}">
                <a16:creationId xmlns:a16="http://schemas.microsoft.com/office/drawing/2014/main" id="{CE153DB6-0B8E-DD55-418D-E6F4098B3EA7}"/>
              </a:ext>
            </a:extLst>
          </p:cNvPr>
          <p:cNvSpPr>
            <a:spLocks noGrp="1"/>
          </p:cNvSpPr>
          <p:nvPr>
            <p:ph type="body" sz="quarter" idx="21"/>
          </p:nvPr>
        </p:nvSpPr>
        <p:spPr>
          <a:xfrm>
            <a:off x="2765907" y="3709608"/>
            <a:ext cx="1333317" cy="927037"/>
          </a:xfrm>
        </p:spPr>
        <p:txBody>
          <a:bodyPr>
            <a:normAutofit/>
          </a:bodyPr>
          <a:lstStyle>
            <a:lvl1pPr>
              <a:defRPr sz="1100">
                <a:solidFill>
                  <a:srgbClr val="00539B"/>
                </a:solidFill>
              </a:defRPr>
            </a:lvl1pPr>
            <a:lvl2pPr>
              <a:defRPr sz="1050">
                <a:solidFill>
                  <a:srgbClr val="00539B"/>
                </a:solidFill>
              </a:defRPr>
            </a:lvl2pPr>
            <a:lvl3pPr>
              <a:defRPr sz="1000">
                <a:solidFill>
                  <a:srgbClr val="00539B"/>
                </a:solidFill>
              </a:defRPr>
            </a:lvl3pPr>
            <a:lvl4pPr>
              <a:defRPr sz="900">
                <a:solidFill>
                  <a:srgbClr val="00539B"/>
                </a:solidFill>
              </a:defRPr>
            </a:lvl4pPr>
            <a:lvl5pPr>
              <a:defRPr sz="900">
                <a:solidFill>
                  <a:srgbClr val="00539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5">
            <a:extLst>
              <a:ext uri="{FF2B5EF4-FFF2-40B4-BE49-F238E27FC236}">
                <a16:creationId xmlns:a16="http://schemas.microsoft.com/office/drawing/2014/main" id="{7A1F335B-3AAA-1AC0-9FFE-097B78305C14}"/>
              </a:ext>
            </a:extLst>
          </p:cNvPr>
          <p:cNvSpPr>
            <a:spLocks noGrp="1"/>
          </p:cNvSpPr>
          <p:nvPr>
            <p:ph type="pic" sz="quarter" idx="22"/>
          </p:nvPr>
        </p:nvSpPr>
        <p:spPr>
          <a:xfrm>
            <a:off x="1076003" y="3167572"/>
            <a:ext cx="1470427" cy="1469074"/>
          </a:xfrm>
        </p:spPr>
        <p:txBody>
          <a:bodyPr/>
          <a:lstStyle/>
          <a:p>
            <a:endParaRPr lang="en-US"/>
          </a:p>
        </p:txBody>
      </p:sp>
      <p:sp>
        <p:nvSpPr>
          <p:cNvPr id="18" name="Text Placeholder 2">
            <a:extLst>
              <a:ext uri="{FF2B5EF4-FFF2-40B4-BE49-F238E27FC236}">
                <a16:creationId xmlns:a16="http://schemas.microsoft.com/office/drawing/2014/main" id="{550B3665-02C9-8876-B73A-451A8CE7C585}"/>
              </a:ext>
            </a:extLst>
          </p:cNvPr>
          <p:cNvSpPr>
            <a:spLocks noGrp="1"/>
          </p:cNvSpPr>
          <p:nvPr>
            <p:ph type="body" idx="23"/>
          </p:nvPr>
        </p:nvSpPr>
        <p:spPr>
          <a:xfrm>
            <a:off x="2775602" y="3201335"/>
            <a:ext cx="1323622" cy="325051"/>
          </a:xfrm>
        </p:spPr>
        <p:txBody>
          <a:bodyPr>
            <a:noAutofit/>
          </a:bodyPr>
          <a:lstStyle>
            <a:lvl1pPr marL="0" indent="0" algn="l">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9" name="Text Placeholder 10">
            <a:extLst>
              <a:ext uri="{FF2B5EF4-FFF2-40B4-BE49-F238E27FC236}">
                <a16:creationId xmlns:a16="http://schemas.microsoft.com/office/drawing/2014/main" id="{7619C84D-BEBD-4CEC-35F7-FD36B0A75808}"/>
              </a:ext>
            </a:extLst>
          </p:cNvPr>
          <p:cNvSpPr>
            <a:spLocks noGrp="1"/>
          </p:cNvSpPr>
          <p:nvPr>
            <p:ph type="body" sz="quarter" idx="24"/>
          </p:nvPr>
        </p:nvSpPr>
        <p:spPr>
          <a:xfrm>
            <a:off x="6168864" y="3709608"/>
            <a:ext cx="1333317" cy="927037"/>
          </a:xfrm>
        </p:spPr>
        <p:txBody>
          <a:bodyPr>
            <a:normAutofit/>
          </a:bodyPr>
          <a:lstStyle>
            <a:lvl1pPr>
              <a:defRPr sz="1100">
                <a:solidFill>
                  <a:srgbClr val="00539B"/>
                </a:solidFill>
              </a:defRPr>
            </a:lvl1pPr>
            <a:lvl2pPr>
              <a:defRPr sz="1050">
                <a:solidFill>
                  <a:srgbClr val="00539B"/>
                </a:solidFill>
              </a:defRPr>
            </a:lvl2pPr>
            <a:lvl3pPr>
              <a:defRPr sz="1000">
                <a:solidFill>
                  <a:srgbClr val="00539B"/>
                </a:solidFill>
              </a:defRPr>
            </a:lvl3pPr>
            <a:lvl4pPr>
              <a:defRPr sz="900">
                <a:solidFill>
                  <a:srgbClr val="00539B"/>
                </a:solidFill>
              </a:defRPr>
            </a:lvl4pPr>
            <a:lvl5pPr>
              <a:defRPr sz="900">
                <a:solidFill>
                  <a:srgbClr val="00539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5">
            <a:extLst>
              <a:ext uri="{FF2B5EF4-FFF2-40B4-BE49-F238E27FC236}">
                <a16:creationId xmlns:a16="http://schemas.microsoft.com/office/drawing/2014/main" id="{B150F2C8-C2A8-115C-1992-A0D5E4231F1B}"/>
              </a:ext>
            </a:extLst>
          </p:cNvPr>
          <p:cNvSpPr>
            <a:spLocks noGrp="1"/>
          </p:cNvSpPr>
          <p:nvPr>
            <p:ph type="pic" sz="quarter" idx="25"/>
          </p:nvPr>
        </p:nvSpPr>
        <p:spPr>
          <a:xfrm>
            <a:off x="4478960" y="3167572"/>
            <a:ext cx="1470427" cy="1469074"/>
          </a:xfrm>
        </p:spPr>
        <p:txBody>
          <a:bodyPr/>
          <a:lstStyle/>
          <a:p>
            <a:endParaRPr lang="en-US"/>
          </a:p>
        </p:txBody>
      </p:sp>
      <p:sp>
        <p:nvSpPr>
          <p:cNvPr id="21" name="Text Placeholder 2">
            <a:extLst>
              <a:ext uri="{FF2B5EF4-FFF2-40B4-BE49-F238E27FC236}">
                <a16:creationId xmlns:a16="http://schemas.microsoft.com/office/drawing/2014/main" id="{EE8386C4-9BFD-0E0E-8644-D1ADE58BA1DC}"/>
              </a:ext>
            </a:extLst>
          </p:cNvPr>
          <p:cNvSpPr>
            <a:spLocks noGrp="1"/>
          </p:cNvSpPr>
          <p:nvPr>
            <p:ph type="body" idx="26"/>
          </p:nvPr>
        </p:nvSpPr>
        <p:spPr>
          <a:xfrm>
            <a:off x="6178559" y="3201335"/>
            <a:ext cx="1323622" cy="325051"/>
          </a:xfrm>
        </p:spPr>
        <p:txBody>
          <a:bodyPr>
            <a:noAutofit/>
          </a:bodyPr>
          <a:lstStyle>
            <a:lvl1pPr marL="0" indent="0" algn="l">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22" name="Text Placeholder 10">
            <a:extLst>
              <a:ext uri="{FF2B5EF4-FFF2-40B4-BE49-F238E27FC236}">
                <a16:creationId xmlns:a16="http://schemas.microsoft.com/office/drawing/2014/main" id="{2EF9F438-1DD9-3551-F5FB-AF1C3C4F015D}"/>
              </a:ext>
            </a:extLst>
          </p:cNvPr>
          <p:cNvSpPr>
            <a:spLocks noGrp="1"/>
          </p:cNvSpPr>
          <p:nvPr>
            <p:ph type="body" sz="quarter" idx="27"/>
          </p:nvPr>
        </p:nvSpPr>
        <p:spPr>
          <a:xfrm>
            <a:off x="9571821" y="3709608"/>
            <a:ext cx="1333317" cy="927037"/>
          </a:xfrm>
        </p:spPr>
        <p:txBody>
          <a:bodyPr>
            <a:normAutofit/>
          </a:bodyPr>
          <a:lstStyle>
            <a:lvl1pPr>
              <a:defRPr sz="1100">
                <a:solidFill>
                  <a:srgbClr val="00539B"/>
                </a:solidFill>
              </a:defRPr>
            </a:lvl1pPr>
            <a:lvl2pPr>
              <a:defRPr sz="1050">
                <a:solidFill>
                  <a:srgbClr val="00539B"/>
                </a:solidFill>
              </a:defRPr>
            </a:lvl2pPr>
            <a:lvl3pPr>
              <a:defRPr sz="1000">
                <a:solidFill>
                  <a:srgbClr val="00539B"/>
                </a:solidFill>
              </a:defRPr>
            </a:lvl3pPr>
            <a:lvl4pPr>
              <a:defRPr sz="900">
                <a:solidFill>
                  <a:srgbClr val="00539B"/>
                </a:solidFill>
              </a:defRPr>
            </a:lvl4pPr>
            <a:lvl5pPr>
              <a:defRPr sz="900">
                <a:solidFill>
                  <a:srgbClr val="00539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5">
            <a:extLst>
              <a:ext uri="{FF2B5EF4-FFF2-40B4-BE49-F238E27FC236}">
                <a16:creationId xmlns:a16="http://schemas.microsoft.com/office/drawing/2014/main" id="{AA91FBDC-3400-C57C-7DFB-E76F6E3D7724}"/>
              </a:ext>
            </a:extLst>
          </p:cNvPr>
          <p:cNvSpPr>
            <a:spLocks noGrp="1"/>
          </p:cNvSpPr>
          <p:nvPr>
            <p:ph type="pic" sz="quarter" idx="28"/>
          </p:nvPr>
        </p:nvSpPr>
        <p:spPr>
          <a:xfrm>
            <a:off x="7881917" y="3167572"/>
            <a:ext cx="1470427" cy="1469074"/>
          </a:xfrm>
        </p:spPr>
        <p:txBody>
          <a:bodyPr/>
          <a:lstStyle/>
          <a:p>
            <a:endParaRPr lang="en-US"/>
          </a:p>
        </p:txBody>
      </p:sp>
      <p:sp>
        <p:nvSpPr>
          <p:cNvPr id="24" name="Text Placeholder 2">
            <a:extLst>
              <a:ext uri="{FF2B5EF4-FFF2-40B4-BE49-F238E27FC236}">
                <a16:creationId xmlns:a16="http://schemas.microsoft.com/office/drawing/2014/main" id="{F4E9A7EB-C216-7A6A-1C12-A2AFE66B8009}"/>
              </a:ext>
            </a:extLst>
          </p:cNvPr>
          <p:cNvSpPr>
            <a:spLocks noGrp="1"/>
          </p:cNvSpPr>
          <p:nvPr>
            <p:ph type="body" idx="29"/>
          </p:nvPr>
        </p:nvSpPr>
        <p:spPr>
          <a:xfrm>
            <a:off x="9581516" y="3201335"/>
            <a:ext cx="1323622" cy="325051"/>
          </a:xfrm>
        </p:spPr>
        <p:txBody>
          <a:bodyPr>
            <a:noAutofit/>
          </a:bodyPr>
          <a:lstStyle>
            <a:lvl1pPr marL="0" indent="0" algn="l">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424509610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F7B46C-0030-D060-F83E-41EB158AFEF9}"/>
              </a:ext>
            </a:extLst>
          </p:cNvPr>
          <p:cNvSpPr/>
          <p:nvPr userDrawn="1"/>
        </p:nvSpPr>
        <p:spPr>
          <a:xfrm>
            <a:off x="0" y="0"/>
            <a:ext cx="12192000" cy="6858000"/>
          </a:xfrm>
          <a:prstGeom prst="rect">
            <a:avLst/>
          </a:prstGeom>
          <a:solidFill>
            <a:srgbClr val="0053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1730449" y="3935814"/>
            <a:ext cx="8731102" cy="761241"/>
          </a:xfrm>
          <a:prstGeom prst="rect">
            <a:avLst/>
          </a:prstGeom>
        </p:spPr>
        <p:txBody>
          <a:bodyPr anchor="b">
            <a:normAutofit/>
          </a:bodyPr>
          <a:lstStyle>
            <a:lvl1pPr algn="ctr">
              <a:defRPr sz="3600" b="0" i="0">
                <a:solidFill>
                  <a:schemeClr val="bg1"/>
                </a:solidFill>
                <a:latin typeface="Lato" panose="020F0502020204030203" pitchFamily="34" charset="77"/>
              </a:defRPr>
            </a:lvl1pPr>
          </a:lstStyle>
          <a:p>
            <a:r>
              <a:rPr lang="en-US" dirty="0"/>
              <a:t>Click to edit Master title style</a:t>
            </a:r>
          </a:p>
        </p:txBody>
      </p:sp>
      <p:pic>
        <p:nvPicPr>
          <p:cNvPr id="6" name="Picture 5" descr="A black and white logo&#10;&#10;AI-generated content may be incorrect.">
            <a:extLst>
              <a:ext uri="{FF2B5EF4-FFF2-40B4-BE49-F238E27FC236}">
                <a16:creationId xmlns:a16="http://schemas.microsoft.com/office/drawing/2014/main" id="{E28DA0EB-1C46-562C-2217-5A36DA305C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47390" y="2203744"/>
            <a:ext cx="7772400" cy="1597068"/>
          </a:xfrm>
          <a:prstGeom prst="rect">
            <a:avLst/>
          </a:prstGeom>
        </p:spPr>
      </p:pic>
    </p:spTree>
    <p:extLst>
      <p:ext uri="{BB962C8B-B14F-4D97-AF65-F5344CB8AC3E}">
        <p14:creationId xmlns:p14="http://schemas.microsoft.com/office/powerpoint/2010/main" val="178535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Page - Partner -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cxnSp>
        <p:nvCxnSpPr>
          <p:cNvPr id="9" name="Straight Connector 8">
            <a:extLst>
              <a:ext uri="{FF2B5EF4-FFF2-40B4-BE49-F238E27FC236}">
                <a16:creationId xmlns:a16="http://schemas.microsoft.com/office/drawing/2014/main" id="{F7A4104A-ED78-1540-9AE8-4DD9A6CA889F}"/>
              </a:ext>
            </a:extLst>
          </p:cNvPr>
          <p:cNvCxnSpPr>
            <a:cxnSpLocks/>
          </p:cNvCxnSpPr>
          <p:nvPr/>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02996-94AE-A04A-938C-ADB643C5EEA5}"/>
              </a:ext>
            </a:extLst>
          </p:cNvPr>
          <p:cNvSpPr/>
          <p:nvPr/>
        </p:nvSpPr>
        <p:spPr>
          <a:xfrm>
            <a:off x="2176896" y="6247205"/>
            <a:ext cx="816163" cy="36512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D8117D"/>
              </a:solidFill>
            </a:endParaRPr>
          </a:p>
        </p:txBody>
      </p:sp>
      <p:sp>
        <p:nvSpPr>
          <p:cNvPr id="8" name="Content Placeholder 2">
            <a:extLst>
              <a:ext uri="{FF2B5EF4-FFF2-40B4-BE49-F238E27FC236}">
                <a16:creationId xmlns:a16="http://schemas.microsoft.com/office/drawing/2014/main" id="{7C5CD949-FA41-8B49-85D7-B3E08A1D8EB4}"/>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E06B05C8-F5DE-8548-8648-8D6ECD8A13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2346" y="6193206"/>
            <a:ext cx="1681425" cy="481914"/>
          </a:xfrm>
          <a:prstGeom prst="rect">
            <a:avLst/>
          </a:prstGeom>
        </p:spPr>
      </p:pic>
      <p:cxnSp>
        <p:nvCxnSpPr>
          <p:cNvPr id="12" name="Straight Connector 11">
            <a:extLst>
              <a:ext uri="{FF2B5EF4-FFF2-40B4-BE49-F238E27FC236}">
                <a16:creationId xmlns:a16="http://schemas.microsoft.com/office/drawing/2014/main" id="{C895E99E-1A23-4B35-BF07-94DF82FB25E0}"/>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DD95A7-74E0-43EC-A631-3C244E75C8E4}"/>
              </a:ext>
            </a:extLst>
          </p:cNvPr>
          <p:cNvSpPr/>
          <p:nvPr userDrawn="1"/>
        </p:nvSpPr>
        <p:spPr>
          <a:xfrm>
            <a:off x="2176896" y="6247205"/>
            <a:ext cx="816163" cy="365125"/>
          </a:xfrm>
          <a:prstGeom prst="rect">
            <a:avLst/>
          </a:prstGeom>
          <a:noFill/>
          <a:ln>
            <a:solidFill>
              <a:srgbClr val="D8117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D8117D"/>
                </a:solidFill>
              </a:rPr>
              <a:t>Partner logo</a:t>
            </a:r>
          </a:p>
        </p:txBody>
      </p:sp>
      <p:pic>
        <p:nvPicPr>
          <p:cNvPr id="14" name="Graphic 13">
            <a:extLst>
              <a:ext uri="{FF2B5EF4-FFF2-40B4-BE49-F238E27FC236}">
                <a16:creationId xmlns:a16="http://schemas.microsoft.com/office/drawing/2014/main" id="{38C5E39F-360C-4386-9EC1-B188431BCBD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3414394218"/>
      </p:ext>
    </p:extLst>
  </p:cSld>
  <p:clrMapOvr>
    <a:masterClrMapping/>
  </p:clrMapOvr>
  <p:extLst>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F7B46C-0030-D060-F83E-41EB158AFEF9}"/>
              </a:ext>
            </a:extLst>
          </p:cNvPr>
          <p:cNvSpPr/>
          <p:nvPr userDrawn="1"/>
        </p:nvSpPr>
        <p:spPr>
          <a:xfrm>
            <a:off x="0" y="0"/>
            <a:ext cx="12192000" cy="6858000"/>
          </a:xfrm>
          <a:prstGeom prst="rect">
            <a:avLst/>
          </a:prstGeom>
          <a:solidFill>
            <a:srgbClr val="0053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1730449" y="3935814"/>
            <a:ext cx="8731102" cy="761241"/>
          </a:xfrm>
          <a:prstGeom prst="rect">
            <a:avLst/>
          </a:prstGeom>
        </p:spPr>
        <p:txBody>
          <a:bodyPr anchor="b">
            <a:normAutofit/>
          </a:bodyPr>
          <a:lstStyle>
            <a:lvl1pPr algn="ctr">
              <a:defRPr sz="3600" b="0" i="0">
                <a:solidFill>
                  <a:schemeClr val="bg1"/>
                </a:solidFill>
                <a:latin typeface="Lato" panose="020F0502020204030203" pitchFamily="34" charset="77"/>
              </a:defRPr>
            </a:lvl1pPr>
          </a:lstStyle>
          <a:p>
            <a:r>
              <a:rPr lang="en-US" dirty="0"/>
              <a:t>Click to edit Master title style</a:t>
            </a:r>
          </a:p>
        </p:txBody>
      </p:sp>
      <p:pic>
        <p:nvPicPr>
          <p:cNvPr id="4" name="Picture 3" descr="A black background with white text&#10;&#10;AI-generated content may be incorrect.">
            <a:extLst>
              <a:ext uri="{FF2B5EF4-FFF2-40B4-BE49-F238E27FC236}">
                <a16:creationId xmlns:a16="http://schemas.microsoft.com/office/drawing/2014/main" id="{0C68C44A-AB52-44DD-256C-3883EC9132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1127" y="2146770"/>
            <a:ext cx="8706687" cy="1789044"/>
          </a:xfrm>
          <a:prstGeom prst="rect">
            <a:avLst/>
          </a:prstGeom>
        </p:spPr>
      </p:pic>
    </p:spTree>
    <p:extLst>
      <p:ext uri="{BB962C8B-B14F-4D97-AF65-F5344CB8AC3E}">
        <p14:creationId xmlns:p14="http://schemas.microsoft.com/office/powerpoint/2010/main" val="343937076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F7B46C-0030-D060-F83E-41EB158AFEF9}"/>
              </a:ext>
            </a:extLst>
          </p:cNvPr>
          <p:cNvSpPr/>
          <p:nvPr userDrawn="1"/>
        </p:nvSpPr>
        <p:spPr>
          <a:xfrm>
            <a:off x="0" y="0"/>
            <a:ext cx="12192000" cy="6858000"/>
          </a:xfrm>
          <a:prstGeom prst="rect">
            <a:avLst/>
          </a:prstGeom>
          <a:solidFill>
            <a:srgbClr val="0053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1730449" y="3935814"/>
            <a:ext cx="8731102" cy="761241"/>
          </a:xfrm>
          <a:prstGeom prst="rect">
            <a:avLst/>
          </a:prstGeom>
        </p:spPr>
        <p:txBody>
          <a:bodyPr anchor="b">
            <a:normAutofit/>
          </a:bodyPr>
          <a:lstStyle>
            <a:lvl1pPr algn="ctr">
              <a:defRPr sz="3600" b="0" i="0">
                <a:solidFill>
                  <a:schemeClr val="bg1"/>
                </a:solidFill>
                <a:latin typeface="Lato" panose="020F0502020204030203" pitchFamily="34" charset="77"/>
              </a:defRPr>
            </a:lvl1pPr>
          </a:lstStyle>
          <a:p>
            <a:r>
              <a:rPr lang="en-US" dirty="0"/>
              <a:t>Click to edit Master title style</a:t>
            </a:r>
          </a:p>
        </p:txBody>
      </p:sp>
      <p:pic>
        <p:nvPicPr>
          <p:cNvPr id="6" name="Picture 5">
            <a:extLst>
              <a:ext uri="{FF2B5EF4-FFF2-40B4-BE49-F238E27FC236}">
                <a16:creationId xmlns:a16="http://schemas.microsoft.com/office/drawing/2014/main" id="{13411E27-DBFC-7D92-4F91-6975AE7285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81600" y="1766568"/>
            <a:ext cx="1828800" cy="1828800"/>
          </a:xfrm>
          <a:prstGeom prst="rect">
            <a:avLst/>
          </a:prstGeom>
        </p:spPr>
      </p:pic>
    </p:spTree>
    <p:extLst>
      <p:ext uri="{BB962C8B-B14F-4D97-AF65-F5344CB8AC3E}">
        <p14:creationId xmlns:p14="http://schemas.microsoft.com/office/powerpoint/2010/main" val="271655827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F7B46C-0030-D060-F83E-41EB158AFEF9}"/>
              </a:ext>
            </a:extLst>
          </p:cNvPr>
          <p:cNvSpPr/>
          <p:nvPr userDrawn="1"/>
        </p:nvSpPr>
        <p:spPr>
          <a:xfrm>
            <a:off x="0" y="0"/>
            <a:ext cx="12192000" cy="7024368"/>
          </a:xfrm>
          <a:prstGeom prst="rect">
            <a:avLst/>
          </a:prstGeom>
          <a:solidFill>
            <a:srgbClr val="1024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1730449" y="4054208"/>
            <a:ext cx="8731102" cy="594910"/>
          </a:xfrm>
          <a:prstGeom prst="rect">
            <a:avLst/>
          </a:prstGeom>
        </p:spPr>
        <p:txBody>
          <a:bodyPr anchor="b">
            <a:normAutofit/>
          </a:bodyPr>
          <a:lstStyle>
            <a:lvl1pPr algn="ctr">
              <a:defRPr sz="3600" b="0" i="0">
                <a:solidFill>
                  <a:schemeClr val="bg1"/>
                </a:solidFill>
                <a:latin typeface="Lato" panose="020F0502020204030203" pitchFamily="34" charset="77"/>
              </a:defRPr>
            </a:lvl1pPr>
          </a:lstStyle>
          <a:p>
            <a:r>
              <a:rPr lang="en-US" dirty="0"/>
              <a:t>Click to edit Master title style</a:t>
            </a:r>
          </a:p>
        </p:txBody>
      </p:sp>
      <p:pic>
        <p:nvPicPr>
          <p:cNvPr id="8" name="Picture 7">
            <a:extLst>
              <a:ext uri="{FF2B5EF4-FFF2-40B4-BE49-F238E27FC236}">
                <a16:creationId xmlns:a16="http://schemas.microsoft.com/office/drawing/2014/main" id="{CE0B86EE-7591-E4AA-DB44-8CE07E3EE1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81600" y="1766568"/>
            <a:ext cx="1828800" cy="1828800"/>
          </a:xfrm>
          <a:prstGeom prst="rect">
            <a:avLst/>
          </a:prstGeom>
        </p:spPr>
      </p:pic>
    </p:spTree>
    <p:extLst>
      <p:ext uri="{BB962C8B-B14F-4D97-AF65-F5344CB8AC3E}">
        <p14:creationId xmlns:p14="http://schemas.microsoft.com/office/powerpoint/2010/main" val="279745894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F7B46C-0030-D060-F83E-41EB158AFEF9}"/>
              </a:ext>
            </a:extLst>
          </p:cNvPr>
          <p:cNvSpPr/>
          <p:nvPr userDrawn="1"/>
        </p:nvSpPr>
        <p:spPr>
          <a:xfrm>
            <a:off x="0" y="0"/>
            <a:ext cx="12192000" cy="7024368"/>
          </a:xfrm>
          <a:prstGeom prst="rect">
            <a:avLst/>
          </a:prstGeom>
          <a:solidFill>
            <a:srgbClr val="1024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1730449" y="4054208"/>
            <a:ext cx="8731102" cy="594910"/>
          </a:xfrm>
          <a:prstGeom prst="rect">
            <a:avLst/>
          </a:prstGeom>
        </p:spPr>
        <p:txBody>
          <a:bodyPr anchor="b">
            <a:normAutofit/>
          </a:bodyPr>
          <a:lstStyle>
            <a:lvl1pPr algn="ctr">
              <a:defRPr sz="3600" b="0" i="0">
                <a:solidFill>
                  <a:schemeClr val="bg1"/>
                </a:solidFill>
                <a:latin typeface="Lato" panose="020F0502020204030203" pitchFamily="34" charset="77"/>
              </a:defRPr>
            </a:lvl1pPr>
          </a:lstStyle>
          <a:p>
            <a:r>
              <a:rPr lang="en-US" dirty="0"/>
              <a:t>Click to edit Master title style</a:t>
            </a:r>
          </a:p>
        </p:txBody>
      </p:sp>
      <p:pic>
        <p:nvPicPr>
          <p:cNvPr id="6" name="Picture 5" descr="A black and white logo&#10;&#10;AI-generated content may be incorrect.">
            <a:extLst>
              <a:ext uri="{FF2B5EF4-FFF2-40B4-BE49-F238E27FC236}">
                <a16:creationId xmlns:a16="http://schemas.microsoft.com/office/drawing/2014/main" id="{287342B3-2476-B54A-9776-2206BEAFB8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47390" y="2203744"/>
            <a:ext cx="7772400" cy="1597068"/>
          </a:xfrm>
          <a:prstGeom prst="rect">
            <a:avLst/>
          </a:prstGeom>
        </p:spPr>
      </p:pic>
    </p:spTree>
    <p:extLst>
      <p:ext uri="{BB962C8B-B14F-4D97-AF65-F5344CB8AC3E}">
        <p14:creationId xmlns:p14="http://schemas.microsoft.com/office/powerpoint/2010/main" val="136049439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F7B46C-0030-D060-F83E-41EB158AFEF9}"/>
              </a:ext>
            </a:extLst>
          </p:cNvPr>
          <p:cNvSpPr/>
          <p:nvPr userDrawn="1"/>
        </p:nvSpPr>
        <p:spPr>
          <a:xfrm>
            <a:off x="0" y="0"/>
            <a:ext cx="12192000" cy="6858000"/>
          </a:xfrm>
          <a:prstGeom prst="rect">
            <a:avLst/>
          </a:prstGeom>
          <a:solidFill>
            <a:srgbClr val="1024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ADEE4"/>
              </a:solidFill>
            </a:endParaRPr>
          </a:p>
        </p:txBody>
      </p:sp>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1730449" y="4235361"/>
            <a:ext cx="8731102" cy="550003"/>
          </a:xfrm>
          <a:prstGeom prst="rect">
            <a:avLst/>
          </a:prstGeom>
        </p:spPr>
        <p:txBody>
          <a:bodyPr anchor="b">
            <a:normAutofit/>
          </a:bodyPr>
          <a:lstStyle>
            <a:lvl1pPr algn="ctr">
              <a:defRPr sz="3200" b="0" i="0">
                <a:solidFill>
                  <a:schemeClr val="bg1"/>
                </a:solidFill>
                <a:latin typeface="Lato" panose="020F0502020204030203" pitchFamily="34" charset="77"/>
              </a:defRPr>
            </a:lvl1pPr>
          </a:lstStyle>
          <a:p>
            <a:r>
              <a:rPr lang="en-US" dirty="0"/>
              <a:t>Click to edit Master title style</a:t>
            </a:r>
          </a:p>
        </p:txBody>
      </p:sp>
      <p:pic>
        <p:nvPicPr>
          <p:cNvPr id="10" name="Picture 9">
            <a:extLst>
              <a:ext uri="{FF2B5EF4-FFF2-40B4-BE49-F238E27FC236}">
                <a16:creationId xmlns:a16="http://schemas.microsoft.com/office/drawing/2014/main" id="{299F088E-DE2D-D5C8-5C7B-EEFB488BB7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0" y="2129662"/>
            <a:ext cx="4572000" cy="1765300"/>
          </a:xfrm>
          <a:prstGeom prst="rect">
            <a:avLst/>
          </a:prstGeom>
        </p:spPr>
      </p:pic>
    </p:spTree>
    <p:extLst>
      <p:ext uri="{BB962C8B-B14F-4D97-AF65-F5344CB8AC3E}">
        <p14:creationId xmlns:p14="http://schemas.microsoft.com/office/powerpoint/2010/main" val="137614849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F7B46C-0030-D060-F83E-41EB158AFEF9}"/>
              </a:ext>
            </a:extLst>
          </p:cNvPr>
          <p:cNvSpPr/>
          <p:nvPr userDrawn="1"/>
        </p:nvSpPr>
        <p:spPr>
          <a:xfrm>
            <a:off x="0" y="0"/>
            <a:ext cx="12192000" cy="6858000"/>
          </a:xfrm>
          <a:prstGeom prst="rect">
            <a:avLst/>
          </a:prstGeom>
          <a:solidFill>
            <a:srgbClr val="1024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ADEE4"/>
              </a:solidFill>
            </a:endParaRPr>
          </a:p>
        </p:txBody>
      </p:sp>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1730449" y="4235361"/>
            <a:ext cx="8731102" cy="550003"/>
          </a:xfrm>
          <a:prstGeom prst="rect">
            <a:avLst/>
          </a:prstGeom>
        </p:spPr>
        <p:txBody>
          <a:bodyPr anchor="b">
            <a:normAutofit/>
          </a:bodyPr>
          <a:lstStyle>
            <a:lvl1pPr algn="ctr">
              <a:defRPr sz="3200" b="0" i="0">
                <a:solidFill>
                  <a:schemeClr val="bg1"/>
                </a:solidFill>
                <a:latin typeface="Lato" panose="020F0502020204030203" pitchFamily="34" charset="77"/>
              </a:defRPr>
            </a:lvl1pPr>
          </a:lstStyle>
          <a:p>
            <a:r>
              <a:rPr lang="en-US" dirty="0"/>
              <a:t>Click to edit Master title style</a:t>
            </a:r>
          </a:p>
        </p:txBody>
      </p:sp>
      <p:pic>
        <p:nvPicPr>
          <p:cNvPr id="5" name="Picture 4" descr="A black background with white text&#10;&#10;AI-generated content may be incorrect.">
            <a:extLst>
              <a:ext uri="{FF2B5EF4-FFF2-40B4-BE49-F238E27FC236}">
                <a16:creationId xmlns:a16="http://schemas.microsoft.com/office/drawing/2014/main" id="{8701B8FD-7694-B454-EC04-4233F83535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1127" y="2146770"/>
            <a:ext cx="8706687" cy="1789044"/>
          </a:xfrm>
          <a:prstGeom prst="rect">
            <a:avLst/>
          </a:prstGeom>
        </p:spPr>
      </p:pic>
    </p:spTree>
    <p:extLst>
      <p:ext uri="{BB962C8B-B14F-4D97-AF65-F5344CB8AC3E}">
        <p14:creationId xmlns:p14="http://schemas.microsoft.com/office/powerpoint/2010/main" val="16527216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F7B46C-0030-D060-F83E-41EB158AFEF9}"/>
              </a:ext>
            </a:extLst>
          </p:cNvPr>
          <p:cNvSpPr/>
          <p:nvPr userDrawn="1"/>
        </p:nvSpPr>
        <p:spPr>
          <a:xfrm>
            <a:off x="0" y="0"/>
            <a:ext cx="12192000" cy="6858000"/>
          </a:xfrm>
          <a:prstGeom prst="rect">
            <a:avLst/>
          </a:prstGeom>
          <a:solidFill>
            <a:srgbClr val="0053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3400080" y="3784923"/>
            <a:ext cx="5391840" cy="416687"/>
          </a:xfrm>
          <a:prstGeom prst="rect">
            <a:avLst/>
          </a:prstGeom>
        </p:spPr>
        <p:txBody>
          <a:bodyPr anchor="b">
            <a:normAutofit/>
          </a:bodyPr>
          <a:lstStyle>
            <a:lvl1pPr algn="ctr">
              <a:defRPr sz="2400">
                <a:solidFill>
                  <a:schemeClr val="bg1"/>
                </a:solidFill>
              </a:defRPr>
            </a:lvl1pPr>
          </a:lstStyle>
          <a:p>
            <a:r>
              <a:rPr lang="en-US" dirty="0"/>
              <a:t>Click to edit Master title style</a:t>
            </a:r>
          </a:p>
        </p:txBody>
      </p:sp>
      <p:sp>
        <p:nvSpPr>
          <p:cNvPr id="6" name="TextBox 5">
            <a:extLst>
              <a:ext uri="{FF2B5EF4-FFF2-40B4-BE49-F238E27FC236}">
                <a16:creationId xmlns:a16="http://schemas.microsoft.com/office/drawing/2014/main" id="{2994E5E4-1734-EBB4-B401-6E4399D45813}"/>
              </a:ext>
            </a:extLst>
          </p:cNvPr>
          <p:cNvSpPr txBox="1"/>
          <p:nvPr userDrawn="1"/>
        </p:nvSpPr>
        <p:spPr>
          <a:xfrm>
            <a:off x="3080795" y="2583842"/>
            <a:ext cx="6030410" cy="954107"/>
          </a:xfrm>
          <a:prstGeom prst="rect">
            <a:avLst/>
          </a:prstGeom>
          <a:noFill/>
        </p:spPr>
        <p:txBody>
          <a:bodyPr wrap="square" rtlCol="0">
            <a:spAutoFit/>
          </a:bodyPr>
          <a:lstStyle/>
          <a:p>
            <a:pPr algn="ctr"/>
            <a:r>
              <a:rPr lang="en-US" sz="2800" b="1" i="0" dirty="0">
                <a:solidFill>
                  <a:schemeClr val="bg1"/>
                </a:solidFill>
                <a:latin typeface="Lato" panose="020F0502020204030203" pitchFamily="34" charset="77"/>
              </a:rPr>
              <a:t>Oregon Rural Practice-based Research Network </a:t>
            </a:r>
          </a:p>
        </p:txBody>
      </p:sp>
    </p:spTree>
    <p:extLst>
      <p:ext uri="{BB962C8B-B14F-4D97-AF65-F5344CB8AC3E}">
        <p14:creationId xmlns:p14="http://schemas.microsoft.com/office/powerpoint/2010/main" val="204663166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F7B46C-0030-D060-F83E-41EB158AFEF9}"/>
              </a:ext>
            </a:extLst>
          </p:cNvPr>
          <p:cNvSpPr/>
          <p:nvPr userDrawn="1"/>
        </p:nvSpPr>
        <p:spPr>
          <a:xfrm>
            <a:off x="0" y="0"/>
            <a:ext cx="12192000" cy="6858000"/>
          </a:xfrm>
          <a:prstGeom prst="rect">
            <a:avLst/>
          </a:prstGeom>
          <a:solidFill>
            <a:srgbClr val="1024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3400080" y="3784923"/>
            <a:ext cx="5391840" cy="416687"/>
          </a:xfrm>
          <a:prstGeom prst="rect">
            <a:avLst/>
          </a:prstGeom>
        </p:spPr>
        <p:txBody>
          <a:bodyPr anchor="b">
            <a:normAutofit/>
          </a:bodyPr>
          <a:lstStyle>
            <a:lvl1pPr algn="ctr">
              <a:defRPr sz="2400">
                <a:solidFill>
                  <a:schemeClr val="bg1"/>
                </a:solidFill>
              </a:defRPr>
            </a:lvl1pPr>
          </a:lstStyle>
          <a:p>
            <a:r>
              <a:rPr lang="en-US" dirty="0"/>
              <a:t>Click to edit Master title style</a:t>
            </a:r>
          </a:p>
        </p:txBody>
      </p:sp>
      <p:sp>
        <p:nvSpPr>
          <p:cNvPr id="6" name="TextBox 5">
            <a:extLst>
              <a:ext uri="{FF2B5EF4-FFF2-40B4-BE49-F238E27FC236}">
                <a16:creationId xmlns:a16="http://schemas.microsoft.com/office/drawing/2014/main" id="{2994E5E4-1734-EBB4-B401-6E4399D45813}"/>
              </a:ext>
            </a:extLst>
          </p:cNvPr>
          <p:cNvSpPr txBox="1"/>
          <p:nvPr userDrawn="1"/>
        </p:nvSpPr>
        <p:spPr>
          <a:xfrm>
            <a:off x="3080795" y="2583842"/>
            <a:ext cx="6030410" cy="954107"/>
          </a:xfrm>
          <a:prstGeom prst="rect">
            <a:avLst/>
          </a:prstGeom>
          <a:noFill/>
        </p:spPr>
        <p:txBody>
          <a:bodyPr wrap="square" rtlCol="0">
            <a:spAutoFit/>
          </a:bodyPr>
          <a:lstStyle/>
          <a:p>
            <a:pPr algn="ctr"/>
            <a:r>
              <a:rPr lang="en-US" sz="2800" b="1" i="0" dirty="0">
                <a:solidFill>
                  <a:schemeClr val="bg1"/>
                </a:solidFill>
                <a:latin typeface="Lato" panose="020F0502020204030203" pitchFamily="34" charset="77"/>
              </a:rPr>
              <a:t>Oregon Rural Practice-based Research Network </a:t>
            </a:r>
          </a:p>
        </p:txBody>
      </p:sp>
    </p:spTree>
    <p:extLst>
      <p:ext uri="{BB962C8B-B14F-4D97-AF65-F5344CB8AC3E}">
        <p14:creationId xmlns:p14="http://schemas.microsoft.com/office/powerpoint/2010/main" val="341460383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5967863" y="3588156"/>
            <a:ext cx="5391840" cy="416687"/>
          </a:xfrm>
          <a:prstGeom prst="rect">
            <a:avLst/>
          </a:prstGeom>
        </p:spPr>
        <p:txBody>
          <a:bodyPr anchor="b">
            <a:normAutofit/>
          </a:bodyPr>
          <a:lstStyle>
            <a:lvl1pPr algn="ctr">
              <a:defRPr sz="2400">
                <a:solidFill>
                  <a:srgbClr val="10243F"/>
                </a:solidFill>
              </a:defRPr>
            </a:lvl1pPr>
          </a:lstStyle>
          <a:p>
            <a:r>
              <a:rPr lang="en-US" dirty="0"/>
              <a:t>Click to edit Master title style</a:t>
            </a:r>
          </a:p>
        </p:txBody>
      </p:sp>
      <p:pic>
        <p:nvPicPr>
          <p:cNvPr id="8" name="Picture 7">
            <a:extLst>
              <a:ext uri="{FF2B5EF4-FFF2-40B4-BE49-F238E27FC236}">
                <a16:creationId xmlns:a16="http://schemas.microsoft.com/office/drawing/2014/main" id="{C08A1CBA-BEA9-4A4C-A9A2-E934DB1126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55630" y="2183715"/>
            <a:ext cx="3637402" cy="1404441"/>
          </a:xfrm>
          <a:prstGeom prst="rect">
            <a:avLst/>
          </a:prstGeom>
        </p:spPr>
      </p:pic>
      <p:pic>
        <p:nvPicPr>
          <p:cNvPr id="6" name="Picture 5" descr="A group of horses grazing in a field&#10;&#10;AI-generated content may be incorrect.">
            <a:extLst>
              <a:ext uri="{FF2B5EF4-FFF2-40B4-BE49-F238E27FC236}">
                <a16:creationId xmlns:a16="http://schemas.microsoft.com/office/drawing/2014/main" id="{31B3A9B9-2783-F26D-8BAF-D0A14A04C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4897447" cy="6858000"/>
          </a:xfrm>
          <a:prstGeom prst="rect">
            <a:avLst/>
          </a:prstGeom>
        </p:spPr>
      </p:pic>
    </p:spTree>
    <p:extLst>
      <p:ext uri="{BB962C8B-B14F-4D97-AF65-F5344CB8AC3E}">
        <p14:creationId xmlns:p14="http://schemas.microsoft.com/office/powerpoint/2010/main" val="379881932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5726345" y="3429000"/>
            <a:ext cx="5391840" cy="413795"/>
          </a:xfrm>
          <a:prstGeom prst="rect">
            <a:avLst/>
          </a:prstGeom>
        </p:spPr>
        <p:txBody>
          <a:bodyPr anchor="b">
            <a:normAutofit/>
          </a:bodyPr>
          <a:lstStyle>
            <a:lvl1pPr algn="ctr">
              <a:defRPr sz="2000">
                <a:solidFill>
                  <a:srgbClr val="10243F"/>
                </a:solidFill>
              </a:defRPr>
            </a:lvl1pPr>
          </a:lstStyle>
          <a:p>
            <a:r>
              <a:rPr lang="en-US" dirty="0"/>
              <a:t>Click to edit Master title style</a:t>
            </a:r>
          </a:p>
        </p:txBody>
      </p:sp>
      <p:pic>
        <p:nvPicPr>
          <p:cNvPr id="6" name="Picture 5" descr="A group of horses grazing in a field&#10;&#10;AI-generated content may be incorrect.">
            <a:extLst>
              <a:ext uri="{FF2B5EF4-FFF2-40B4-BE49-F238E27FC236}">
                <a16:creationId xmlns:a16="http://schemas.microsoft.com/office/drawing/2014/main" id="{31B3A9B9-2783-F26D-8BAF-D0A14A04C7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897447" cy="6858000"/>
          </a:xfrm>
          <a:prstGeom prst="rect">
            <a:avLst/>
          </a:prstGeom>
        </p:spPr>
      </p:pic>
      <p:pic>
        <p:nvPicPr>
          <p:cNvPr id="9" name="Picture 8" descr="Blue letters on a black background&#10;&#10;AI-generated content may be incorrect.">
            <a:extLst>
              <a:ext uri="{FF2B5EF4-FFF2-40B4-BE49-F238E27FC236}">
                <a16:creationId xmlns:a16="http://schemas.microsoft.com/office/drawing/2014/main" id="{4A080BCE-B9D4-A57E-86A6-DCC50B2FD5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66128" y="2356991"/>
            <a:ext cx="3312275" cy="1278906"/>
          </a:xfrm>
          <a:prstGeom prst="rect">
            <a:avLst/>
          </a:prstGeom>
        </p:spPr>
      </p:pic>
    </p:spTree>
    <p:extLst>
      <p:ext uri="{BB962C8B-B14F-4D97-AF65-F5344CB8AC3E}">
        <p14:creationId xmlns:p14="http://schemas.microsoft.com/office/powerpoint/2010/main" val="2067887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Content Page - Partner -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5" name="Rectangle 14">
            <a:extLst>
              <a:ext uri="{FF2B5EF4-FFF2-40B4-BE49-F238E27FC236}">
                <a16:creationId xmlns:a16="http://schemas.microsoft.com/office/drawing/2014/main" id="{D4F02996-94AE-A04A-938C-ADB643C5EEA5}"/>
              </a:ext>
            </a:extLst>
          </p:cNvPr>
          <p:cNvSpPr/>
          <p:nvPr/>
        </p:nvSpPr>
        <p:spPr>
          <a:xfrm>
            <a:off x="2176896" y="6247205"/>
            <a:ext cx="816163" cy="36512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D8117D"/>
              </a:solidFill>
            </a:endParaRPr>
          </a:p>
        </p:txBody>
      </p:sp>
      <p:sp>
        <p:nvSpPr>
          <p:cNvPr id="8" name="Content Placeholder 2">
            <a:extLst>
              <a:ext uri="{FF2B5EF4-FFF2-40B4-BE49-F238E27FC236}">
                <a16:creationId xmlns:a16="http://schemas.microsoft.com/office/drawing/2014/main" id="{7C5CD949-FA41-8B49-85D7-B3E08A1D8EB4}"/>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E06B05C8-F5DE-8548-8648-8D6ECD8A13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2252879319"/>
      </p:ext>
    </p:extLst>
  </p:cSld>
  <p:clrMapOvr>
    <a:masterClrMapping/>
  </p:clrMapOvr>
  <p:hf hdr="0" ftr="0" dt="0"/>
  <p:extLst>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5742962" y="3591045"/>
            <a:ext cx="5391840" cy="413795"/>
          </a:xfrm>
          <a:prstGeom prst="rect">
            <a:avLst/>
          </a:prstGeom>
        </p:spPr>
        <p:txBody>
          <a:bodyPr anchor="b">
            <a:normAutofit/>
          </a:bodyPr>
          <a:lstStyle>
            <a:lvl1pPr algn="ctr">
              <a:defRPr sz="2000">
                <a:solidFill>
                  <a:srgbClr val="10243F"/>
                </a:solidFill>
              </a:defRPr>
            </a:lvl1pPr>
          </a:lstStyle>
          <a:p>
            <a:r>
              <a:rPr lang="en-US" dirty="0"/>
              <a:t>Click to edit Master title style</a:t>
            </a:r>
          </a:p>
        </p:txBody>
      </p:sp>
      <p:pic>
        <p:nvPicPr>
          <p:cNvPr id="6" name="Picture 5" descr="A group of horses grazing in a field&#10;&#10;AI-generated content may be incorrect.">
            <a:extLst>
              <a:ext uri="{FF2B5EF4-FFF2-40B4-BE49-F238E27FC236}">
                <a16:creationId xmlns:a16="http://schemas.microsoft.com/office/drawing/2014/main" id="{31B3A9B9-2783-F26D-8BAF-D0A14A04C7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897447" cy="6858000"/>
          </a:xfrm>
          <a:prstGeom prst="rect">
            <a:avLst/>
          </a:prstGeom>
        </p:spPr>
      </p:pic>
      <p:pic>
        <p:nvPicPr>
          <p:cNvPr id="5" name="Picture 4" descr="A blue and white text on a black background&#10;&#10;AI-generated content may be incorrect.">
            <a:extLst>
              <a:ext uri="{FF2B5EF4-FFF2-40B4-BE49-F238E27FC236}">
                <a16:creationId xmlns:a16="http://schemas.microsoft.com/office/drawing/2014/main" id="{83C94391-65A9-1EF8-EE39-0897ED6F4C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81881" y="2462039"/>
            <a:ext cx="5698436" cy="1170912"/>
          </a:xfrm>
          <a:prstGeom prst="rect">
            <a:avLst/>
          </a:prstGeom>
        </p:spPr>
      </p:pic>
    </p:spTree>
    <p:extLst>
      <p:ext uri="{BB962C8B-B14F-4D97-AF65-F5344CB8AC3E}">
        <p14:creationId xmlns:p14="http://schemas.microsoft.com/office/powerpoint/2010/main" val="53290357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10A4F01-30ED-A1B6-0B54-E4D54E189236}"/>
              </a:ext>
            </a:extLst>
          </p:cNvPr>
          <p:cNvSpPr>
            <a:spLocks noGrp="1"/>
          </p:cNvSpPr>
          <p:nvPr>
            <p:ph type="ctrTitle"/>
          </p:nvPr>
        </p:nvSpPr>
        <p:spPr>
          <a:xfrm>
            <a:off x="3400080" y="3600355"/>
            <a:ext cx="5391840" cy="413795"/>
          </a:xfrm>
          <a:prstGeom prst="rect">
            <a:avLst/>
          </a:prstGeom>
        </p:spPr>
        <p:txBody>
          <a:bodyPr anchor="b">
            <a:normAutofit/>
          </a:bodyPr>
          <a:lstStyle>
            <a:lvl1pPr algn="ctr">
              <a:defRPr sz="2000">
                <a:solidFill>
                  <a:srgbClr val="10243F"/>
                </a:solidFill>
              </a:defRPr>
            </a:lvl1pPr>
          </a:lstStyle>
          <a:p>
            <a:r>
              <a:rPr lang="en-US" dirty="0"/>
              <a:t>Click to edit Master title style</a:t>
            </a:r>
          </a:p>
        </p:txBody>
      </p:sp>
      <p:pic>
        <p:nvPicPr>
          <p:cNvPr id="2" name="Picture 1" descr="A blue and white text on a black background&#10;&#10;AI-generated content may be incorrect.">
            <a:extLst>
              <a:ext uri="{FF2B5EF4-FFF2-40B4-BE49-F238E27FC236}">
                <a16:creationId xmlns:a16="http://schemas.microsoft.com/office/drawing/2014/main" id="{0BDF2BD4-0252-2F83-B338-BD11296B6F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62402" y="2420133"/>
            <a:ext cx="5698436" cy="1170912"/>
          </a:xfrm>
          <a:prstGeom prst="rect">
            <a:avLst/>
          </a:prstGeom>
        </p:spPr>
      </p:pic>
    </p:spTree>
    <p:extLst>
      <p:ext uri="{BB962C8B-B14F-4D97-AF65-F5344CB8AC3E}">
        <p14:creationId xmlns:p14="http://schemas.microsoft.com/office/powerpoint/2010/main" val="224303684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A0E352-E542-00BB-69C0-E097DA3C825F}"/>
              </a:ext>
            </a:extLst>
          </p:cNvPr>
          <p:cNvSpPr/>
          <p:nvPr userDrawn="1"/>
        </p:nvSpPr>
        <p:spPr>
          <a:xfrm>
            <a:off x="0" y="0"/>
            <a:ext cx="5061098" cy="6858000"/>
          </a:xfrm>
          <a:prstGeom prst="rect">
            <a:avLst/>
          </a:prstGeom>
          <a:solidFill>
            <a:srgbClr val="005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10A4F01-30ED-A1B6-0B54-E4D54E189236}"/>
              </a:ext>
            </a:extLst>
          </p:cNvPr>
          <p:cNvSpPr>
            <a:spLocks noGrp="1"/>
          </p:cNvSpPr>
          <p:nvPr>
            <p:ph type="ctrTitle"/>
          </p:nvPr>
        </p:nvSpPr>
        <p:spPr>
          <a:xfrm>
            <a:off x="5742962" y="3591045"/>
            <a:ext cx="5391840" cy="413795"/>
          </a:xfrm>
          <a:prstGeom prst="rect">
            <a:avLst/>
          </a:prstGeom>
        </p:spPr>
        <p:txBody>
          <a:bodyPr anchor="b">
            <a:normAutofit/>
          </a:bodyPr>
          <a:lstStyle>
            <a:lvl1pPr algn="ctr">
              <a:defRPr sz="2000">
                <a:solidFill>
                  <a:srgbClr val="10243F"/>
                </a:solidFill>
              </a:defRPr>
            </a:lvl1pPr>
          </a:lstStyle>
          <a:p>
            <a:r>
              <a:rPr lang="en-US" dirty="0"/>
              <a:t>Click to edit Master title style</a:t>
            </a:r>
          </a:p>
        </p:txBody>
      </p:sp>
      <p:pic>
        <p:nvPicPr>
          <p:cNvPr id="2" name="Picture 1" descr="A blue and white text on a black background&#10;&#10;AI-generated content may be incorrect.">
            <a:extLst>
              <a:ext uri="{FF2B5EF4-FFF2-40B4-BE49-F238E27FC236}">
                <a16:creationId xmlns:a16="http://schemas.microsoft.com/office/drawing/2014/main" id="{0BDF2BD4-0252-2F83-B338-BD11296B6F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27915" y="2487885"/>
            <a:ext cx="5698436" cy="1170912"/>
          </a:xfrm>
          <a:prstGeom prst="rect">
            <a:avLst/>
          </a:prstGeom>
        </p:spPr>
      </p:pic>
    </p:spTree>
    <p:extLst>
      <p:ext uri="{BB962C8B-B14F-4D97-AF65-F5344CB8AC3E}">
        <p14:creationId xmlns:p14="http://schemas.microsoft.com/office/powerpoint/2010/main" val="360859852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4B02-1769-A275-75B1-C4E2064E23DE}"/>
              </a:ext>
            </a:extLst>
          </p:cNvPr>
          <p:cNvSpPr>
            <a:spLocks noGrp="1"/>
          </p:cNvSpPr>
          <p:nvPr>
            <p:ph type="ctrTitle"/>
          </p:nvPr>
        </p:nvSpPr>
        <p:spPr>
          <a:xfrm>
            <a:off x="5702141" y="3588156"/>
            <a:ext cx="5391840" cy="416687"/>
          </a:xfrm>
          <a:prstGeom prst="rect">
            <a:avLst/>
          </a:prstGeom>
        </p:spPr>
        <p:txBody>
          <a:bodyPr anchor="b">
            <a:normAutofit/>
          </a:bodyPr>
          <a:lstStyle>
            <a:lvl1pPr algn="l">
              <a:defRPr sz="2400">
                <a:solidFill>
                  <a:srgbClr val="10243F"/>
                </a:solidFill>
              </a:defRPr>
            </a:lvl1pPr>
          </a:lstStyle>
          <a:p>
            <a:r>
              <a:rPr lang="en-US" dirty="0"/>
              <a:t>Click to edit Master title style</a:t>
            </a:r>
          </a:p>
        </p:txBody>
      </p:sp>
      <p:sp>
        <p:nvSpPr>
          <p:cNvPr id="6" name="TextBox 5">
            <a:extLst>
              <a:ext uri="{FF2B5EF4-FFF2-40B4-BE49-F238E27FC236}">
                <a16:creationId xmlns:a16="http://schemas.microsoft.com/office/drawing/2014/main" id="{2994E5E4-1734-EBB4-B401-6E4399D45813}"/>
              </a:ext>
            </a:extLst>
          </p:cNvPr>
          <p:cNvSpPr txBox="1"/>
          <p:nvPr userDrawn="1"/>
        </p:nvSpPr>
        <p:spPr>
          <a:xfrm>
            <a:off x="5673524" y="2315738"/>
            <a:ext cx="6030410" cy="1077218"/>
          </a:xfrm>
          <a:prstGeom prst="rect">
            <a:avLst/>
          </a:prstGeom>
          <a:noFill/>
        </p:spPr>
        <p:txBody>
          <a:bodyPr wrap="square" rtlCol="0">
            <a:spAutoFit/>
          </a:bodyPr>
          <a:lstStyle/>
          <a:p>
            <a:pPr algn="l"/>
            <a:r>
              <a:rPr lang="en-US" sz="3200" b="1" i="0" dirty="0">
                <a:solidFill>
                  <a:srgbClr val="10243F"/>
                </a:solidFill>
                <a:latin typeface="Lato" panose="020F0502020204030203" pitchFamily="34" charset="77"/>
              </a:rPr>
              <a:t>Oregon Rural Practice-based Research Network </a:t>
            </a:r>
          </a:p>
        </p:txBody>
      </p:sp>
      <p:sp>
        <p:nvSpPr>
          <p:cNvPr id="3" name="Rectangle 2">
            <a:extLst>
              <a:ext uri="{FF2B5EF4-FFF2-40B4-BE49-F238E27FC236}">
                <a16:creationId xmlns:a16="http://schemas.microsoft.com/office/drawing/2014/main" id="{E7A0E352-E542-00BB-69C0-E097DA3C825F}"/>
              </a:ext>
            </a:extLst>
          </p:cNvPr>
          <p:cNvSpPr/>
          <p:nvPr userDrawn="1"/>
        </p:nvSpPr>
        <p:spPr>
          <a:xfrm>
            <a:off x="0" y="0"/>
            <a:ext cx="5061098" cy="6858000"/>
          </a:xfrm>
          <a:prstGeom prst="rect">
            <a:avLst/>
          </a:prstGeom>
          <a:solidFill>
            <a:srgbClr val="005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7022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A248-2634-0756-0C23-54B363A301D7}"/>
              </a:ext>
            </a:extLst>
          </p:cNvPr>
          <p:cNvSpPr>
            <a:spLocks noGrp="1"/>
          </p:cNvSpPr>
          <p:nvPr>
            <p:ph type="title"/>
          </p:nvPr>
        </p:nvSpPr>
        <p:spPr>
          <a:xfrm>
            <a:off x="839788" y="987424"/>
            <a:ext cx="3932237" cy="1069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C2BA7A-FF75-9253-1E13-5BAF93B23F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E869C-29B1-D057-AEB3-71E38FFDD970}"/>
              </a:ext>
            </a:extLst>
          </p:cNvPr>
          <p:cNvSpPr>
            <a:spLocks noGrp="1"/>
          </p:cNvSpPr>
          <p:nvPr>
            <p:ph type="body" sz="half" idx="2"/>
          </p:nvPr>
        </p:nvSpPr>
        <p:spPr>
          <a:xfrm>
            <a:off x="839788" y="2303362"/>
            <a:ext cx="3932237" cy="35656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886529-330A-83C7-C6DC-9A6A3BB1F2D9}"/>
              </a:ext>
            </a:extLst>
          </p:cNvPr>
          <p:cNvSpPr>
            <a:spLocks noGrp="1"/>
          </p:cNvSpPr>
          <p:nvPr>
            <p:ph type="dt" sz="half" idx="10"/>
          </p:nvPr>
        </p:nvSpPr>
        <p:spPr/>
        <p:txBody>
          <a:bodyPr/>
          <a:lstStyle/>
          <a:p>
            <a:r>
              <a:rPr lang="en-US"/>
              <a:t>4/23/25</a:t>
            </a:r>
          </a:p>
        </p:txBody>
      </p:sp>
      <p:sp>
        <p:nvSpPr>
          <p:cNvPr id="6" name="Footer Placeholder 5">
            <a:extLst>
              <a:ext uri="{FF2B5EF4-FFF2-40B4-BE49-F238E27FC236}">
                <a16:creationId xmlns:a16="http://schemas.microsoft.com/office/drawing/2014/main" id="{F311F4E2-5636-6419-4B14-803CD4399B7B}"/>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p>
        </p:txBody>
      </p:sp>
      <p:sp>
        <p:nvSpPr>
          <p:cNvPr id="7" name="Slide Number Placeholder 6">
            <a:extLst>
              <a:ext uri="{FF2B5EF4-FFF2-40B4-BE49-F238E27FC236}">
                <a16:creationId xmlns:a16="http://schemas.microsoft.com/office/drawing/2014/main" id="{DFD49281-DC27-B65C-9BE4-325872420EE0}"/>
              </a:ext>
            </a:extLst>
          </p:cNvPr>
          <p:cNvSpPr>
            <a:spLocks noGrp="1"/>
          </p:cNvSpPr>
          <p:nvPr>
            <p:ph type="sldNum" sz="quarter" idx="12"/>
          </p:nvPr>
        </p:nvSpPr>
        <p:spPr/>
        <p:txBody>
          <a:bodyPr/>
          <a:lstStyle/>
          <a:p>
            <a:fld id="{DDC037BC-B92C-484C-8B29-BA089C7B1362}" type="slidenum">
              <a:rPr lang="en-US" smtClean="0"/>
              <a:t>‹#›</a:t>
            </a:fld>
            <a:endParaRPr lang="en-US"/>
          </a:p>
        </p:txBody>
      </p:sp>
    </p:spTree>
    <p:extLst>
      <p:ext uri="{BB962C8B-B14F-4D97-AF65-F5344CB8AC3E}">
        <p14:creationId xmlns:p14="http://schemas.microsoft.com/office/powerpoint/2010/main" val="44355912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59F8-2617-24B0-DB1B-6F12A033D94B}"/>
              </a:ext>
            </a:extLst>
          </p:cNvPr>
          <p:cNvSpPr>
            <a:spLocks noGrp="1"/>
          </p:cNvSpPr>
          <p:nvPr>
            <p:ph type="title"/>
          </p:nvPr>
        </p:nvSpPr>
        <p:spPr>
          <a:xfrm>
            <a:off x="839788" y="457200"/>
            <a:ext cx="3932237" cy="1112838"/>
          </a:xfrm>
          <a:prstGeom prst="rect">
            <a:avLst/>
          </a:prstGeom>
        </p:spPr>
        <p:txBody>
          <a:bodyPr anchor="b"/>
          <a:lstStyle>
            <a:lvl1pPr>
              <a:defRPr sz="3200">
                <a:solidFill>
                  <a:srgbClr val="00539B"/>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97E600FE-30DD-71E3-C01E-07BBDDE44E3F}"/>
              </a:ext>
            </a:extLst>
          </p:cNvPr>
          <p:cNvSpPr>
            <a:spLocks noGrp="1"/>
          </p:cNvSpPr>
          <p:nvPr>
            <p:ph type="pic" idx="1"/>
          </p:nvPr>
        </p:nvSpPr>
        <p:spPr>
          <a:xfrm>
            <a:off x="5183188" y="1"/>
            <a:ext cx="7008812"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12C046-5D64-CA76-11CA-D222645AD333}"/>
              </a:ext>
            </a:extLst>
          </p:cNvPr>
          <p:cNvSpPr>
            <a:spLocks noGrp="1"/>
          </p:cNvSpPr>
          <p:nvPr>
            <p:ph type="body" sz="half" idx="2"/>
          </p:nvPr>
        </p:nvSpPr>
        <p:spPr>
          <a:xfrm>
            <a:off x="839788" y="1743740"/>
            <a:ext cx="3932237" cy="365125"/>
          </a:xfrm>
        </p:spPr>
        <p:txBody>
          <a:bodyPr/>
          <a:lstStyle>
            <a:lvl1pPr marL="0" indent="0">
              <a:buNone/>
              <a:defRPr sz="1600" b="1" i="0">
                <a:latin typeface="Lato" panose="020F0502020204030203"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E9CD284-E82D-4E0B-327E-9FE6536F867D}"/>
              </a:ext>
            </a:extLst>
          </p:cNvPr>
          <p:cNvSpPr>
            <a:spLocks noGrp="1"/>
          </p:cNvSpPr>
          <p:nvPr>
            <p:ph type="dt" sz="half" idx="10"/>
          </p:nvPr>
        </p:nvSpPr>
        <p:spPr/>
        <p:txBody>
          <a:bodyPr/>
          <a:lstStyle/>
          <a:p>
            <a:r>
              <a:rPr lang="en-US"/>
              <a:t>4/23/25</a:t>
            </a:r>
          </a:p>
        </p:txBody>
      </p:sp>
      <p:sp>
        <p:nvSpPr>
          <p:cNvPr id="6" name="Footer Placeholder 5">
            <a:extLst>
              <a:ext uri="{FF2B5EF4-FFF2-40B4-BE49-F238E27FC236}">
                <a16:creationId xmlns:a16="http://schemas.microsoft.com/office/drawing/2014/main" id="{82AE5FB0-4C93-9DF5-6DD3-5CC02E8A8ABB}"/>
              </a:ext>
            </a:extLst>
          </p:cNvPr>
          <p:cNvSpPr>
            <a:spLocks noGrp="1"/>
          </p:cNvSpPr>
          <p:nvPr>
            <p:ph type="ftr" sz="quarter" idx="11"/>
          </p:nvPr>
        </p:nvSpPr>
        <p:spPr>
          <a:xfrm>
            <a:off x="4038600" y="6378977"/>
            <a:ext cx="4114800" cy="365125"/>
          </a:xfrm>
          <a:prstGeom prst="rect">
            <a:avLst/>
          </a:prstGeom>
        </p:spPr>
        <p:txBody>
          <a:bodyPr/>
          <a:lstStyle/>
          <a:p>
            <a:r>
              <a:rPr lang="en-US"/>
              <a:t>Oregon Rural Practice-based Research Network</a:t>
            </a:r>
          </a:p>
        </p:txBody>
      </p:sp>
      <p:sp>
        <p:nvSpPr>
          <p:cNvPr id="7" name="Slide Number Placeholder 6">
            <a:extLst>
              <a:ext uri="{FF2B5EF4-FFF2-40B4-BE49-F238E27FC236}">
                <a16:creationId xmlns:a16="http://schemas.microsoft.com/office/drawing/2014/main" id="{68C4B792-7DBC-D124-7952-9AD2CBBFC14B}"/>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9" name="Text Placeholder 8">
            <a:extLst>
              <a:ext uri="{FF2B5EF4-FFF2-40B4-BE49-F238E27FC236}">
                <a16:creationId xmlns:a16="http://schemas.microsoft.com/office/drawing/2014/main" id="{2413387C-4408-9D75-90EF-61ACDF357117}"/>
              </a:ext>
            </a:extLst>
          </p:cNvPr>
          <p:cNvSpPr>
            <a:spLocks noGrp="1"/>
          </p:cNvSpPr>
          <p:nvPr>
            <p:ph type="body" sz="quarter" idx="13"/>
          </p:nvPr>
        </p:nvSpPr>
        <p:spPr>
          <a:xfrm>
            <a:off x="836613" y="2297113"/>
            <a:ext cx="3935412" cy="3563937"/>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215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Page - Option 1">
    <p:bg>
      <p:bgPr>
        <a:solidFill>
          <a:schemeClr val="accent3"/>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5545AFD0-1E3F-4D11-9830-AE8F719B90DA}"/>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t="24650" r="66487" b="5836"/>
          <a:stretch/>
        </p:blipFill>
        <p:spPr>
          <a:xfrm>
            <a:off x="7762992" y="-1"/>
            <a:ext cx="4429008" cy="6858001"/>
          </a:xfrm>
          <a:prstGeom prst="rect">
            <a:avLst/>
          </a:prstGeom>
        </p:spPr>
      </p:pic>
    </p:spTree>
    <p:extLst>
      <p:ext uri="{BB962C8B-B14F-4D97-AF65-F5344CB8AC3E}">
        <p14:creationId xmlns:p14="http://schemas.microsoft.com/office/powerpoint/2010/main" val="2968622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Page - Option 2">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BE2AE7A4-0518-4ABE-922E-6D72145F48E5}"/>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t="24650" r="66487" b="5836"/>
          <a:stretch/>
        </p:blipFill>
        <p:spPr>
          <a:xfrm>
            <a:off x="7762992" y="-1"/>
            <a:ext cx="4429008" cy="6858001"/>
          </a:xfrm>
          <a:prstGeom prst="rect">
            <a:avLst/>
          </a:prstGeom>
        </p:spPr>
      </p:pic>
    </p:spTree>
    <p:extLst>
      <p:ext uri="{BB962C8B-B14F-4D97-AF65-F5344CB8AC3E}">
        <p14:creationId xmlns:p14="http://schemas.microsoft.com/office/powerpoint/2010/main" val="3906744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Section Page - Option 2">
    <p:bg>
      <p:bgPr>
        <a:solidFill>
          <a:schemeClr val="accent2"/>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829F2F1-C463-4540-8B05-7573095D2066}"/>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6953195" y="1630505"/>
            <a:ext cx="4820131" cy="3596989"/>
          </a:xfrm>
          <a:prstGeom prst="rect">
            <a:avLst/>
          </a:prstGeom>
        </p:spPr>
      </p:pic>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186918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Option 3">
    <p:bg>
      <p:bgPr>
        <a:solidFill>
          <a:schemeClr val="accent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35B76F3-F364-CB43-8CD1-6B99D64D470C}"/>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r="46945"/>
          <a:stretch/>
        </p:blipFill>
        <p:spPr>
          <a:xfrm>
            <a:off x="7629797" y="219325"/>
            <a:ext cx="4562203" cy="6419350"/>
          </a:xfrm>
          <a:prstGeom prst="rect">
            <a:avLst/>
          </a:prstGeom>
        </p:spPr>
      </p:pic>
      <p:sp>
        <p:nvSpPr>
          <p:cNvPr id="3" name="Subtitle 2">
            <a:extLst>
              <a:ext uri="{FF2B5EF4-FFF2-40B4-BE49-F238E27FC236}">
                <a16:creationId xmlns:a16="http://schemas.microsoft.com/office/drawing/2014/main" id="{0A724806-A4DB-6240-A9F9-DA11FAF40977}"/>
              </a:ext>
            </a:extLst>
          </p:cNvPr>
          <p:cNvSpPr>
            <a:spLocks noGrp="1"/>
          </p:cNvSpPr>
          <p:nvPr>
            <p:ph type="subTitle" idx="1"/>
          </p:nvPr>
        </p:nvSpPr>
        <p:spPr>
          <a:xfrm>
            <a:off x="837668" y="3429000"/>
            <a:ext cx="7389285" cy="8990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9" name="Title 128">
            <a:extLst>
              <a:ext uri="{FF2B5EF4-FFF2-40B4-BE49-F238E27FC236}">
                <a16:creationId xmlns:a16="http://schemas.microsoft.com/office/drawing/2014/main" id="{E544043F-22A7-544B-A190-043FF3FFE52E}"/>
              </a:ext>
            </a:extLst>
          </p:cNvPr>
          <p:cNvSpPr>
            <a:spLocks noGrp="1"/>
          </p:cNvSpPr>
          <p:nvPr>
            <p:ph type="title"/>
          </p:nvPr>
        </p:nvSpPr>
        <p:spPr>
          <a:xfrm>
            <a:off x="837670" y="2061276"/>
            <a:ext cx="6792128" cy="1208068"/>
          </a:xfrm>
        </p:spPr>
        <p:txBody>
          <a:bodyPr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145">
            <a:extLst>
              <a:ext uri="{FF2B5EF4-FFF2-40B4-BE49-F238E27FC236}">
                <a16:creationId xmlns:a16="http://schemas.microsoft.com/office/drawing/2014/main" id="{D4015D76-02FD-1349-8669-3AE5DC239018}"/>
              </a:ext>
            </a:extLst>
          </p:cNvPr>
          <p:cNvSpPr>
            <a:spLocks noGrp="1"/>
          </p:cNvSpPr>
          <p:nvPr>
            <p:ph type="body" sz="quarter" idx="10"/>
          </p:nvPr>
        </p:nvSpPr>
        <p:spPr>
          <a:xfrm>
            <a:off x="838200" y="5121275"/>
            <a:ext cx="7524750" cy="746125"/>
          </a:xfrm>
        </p:spPr>
        <p:txBody>
          <a:bodyPr anchor="b">
            <a:normAutofit/>
          </a:bodyPr>
          <a:lstStyle>
            <a:lvl1pPr>
              <a:defRPr sz="1800">
                <a:solidFill>
                  <a:schemeClr val="bg1"/>
                </a:solidFill>
              </a:defRPr>
            </a:lvl1pPr>
          </a:lstStyle>
          <a:p>
            <a:pPr lvl="0"/>
            <a:r>
              <a:rPr lang="en-US"/>
              <a:t>Edit Master text styles</a:t>
            </a:r>
          </a:p>
        </p:txBody>
      </p:sp>
      <p:pic>
        <p:nvPicPr>
          <p:cNvPr id="9" name="Graphic 8">
            <a:extLst>
              <a:ext uri="{FF2B5EF4-FFF2-40B4-BE49-F238E27FC236}">
                <a16:creationId xmlns:a16="http://schemas.microsoft.com/office/drawing/2014/main" id="{4DA1D234-2FCE-B94F-8722-96FBA300489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346437532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291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Partners">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4400" b="1">
                <a:solidFill>
                  <a:srgbClr val="008C99"/>
                </a:solidFill>
                <a:latin typeface="Gill Sans MT" panose="020B0502020104020203" pitchFamily="34" charset="0"/>
              </a:defRPr>
            </a:lvl1pPr>
          </a:lstStyle>
          <a:p>
            <a:pPr lvl="0"/>
            <a:r>
              <a:rPr lang="en-US"/>
              <a:t>Edit Master text styles</a:t>
            </a:r>
          </a:p>
        </p:txBody>
      </p:sp>
      <p:sp>
        <p:nvSpPr>
          <p:cNvPr id="20" name="Text Placeholder 3"/>
          <p:cNvSpPr>
            <a:spLocks noGrp="1"/>
          </p:cNvSpPr>
          <p:nvPr>
            <p:ph type="body" sz="quarter" idx="20"/>
          </p:nvPr>
        </p:nvSpPr>
        <p:spPr>
          <a:xfrm>
            <a:off x="1524" y="1247517"/>
            <a:ext cx="12188952" cy="1535805"/>
          </a:xfrm>
          <a:prstGeom prst="rect">
            <a:avLst/>
          </a:prstGeom>
        </p:spPr>
        <p:txBody>
          <a:bodyPr>
            <a:spAutoFit/>
          </a:bodyPr>
          <a:lstStyle>
            <a:lvl1pPr marL="228600" indent="-228600">
              <a:spcBef>
                <a:spcPts val="600"/>
              </a:spcBef>
              <a:buFontTx/>
              <a:buBlip>
                <a:blip r:embed="rId3"/>
              </a:buBlip>
              <a:defRPr sz="2000" b="1">
                <a:solidFill>
                  <a:srgbClr val="1C344D"/>
                </a:solidFill>
              </a:defRPr>
            </a:lvl1pPr>
            <a:lvl2pPr marL="685800" indent="-228600">
              <a:spcBef>
                <a:spcPts val="600"/>
              </a:spcBef>
              <a:buFontTx/>
              <a:buBlip>
                <a:blip r:embed="rId4"/>
              </a:buBlip>
              <a:defRPr sz="1800">
                <a:solidFill>
                  <a:srgbClr val="1C344D"/>
                </a:solidFill>
              </a:defRPr>
            </a:lvl2pPr>
            <a:lvl3pPr marL="1143000" indent="-228600">
              <a:spcBef>
                <a:spcPts val="600"/>
              </a:spcBef>
              <a:buFontTx/>
              <a:buBlip>
                <a:blip r:embed="rId5"/>
              </a:buBlip>
              <a:defRPr sz="1600">
                <a:solidFill>
                  <a:srgbClr val="1C344D"/>
                </a:solidFill>
              </a:defRPr>
            </a:lvl3pPr>
            <a:lvl4pPr marL="1600200" indent="-228600">
              <a:spcBef>
                <a:spcPts val="600"/>
              </a:spcBef>
              <a:buFontTx/>
              <a:buBlip>
                <a:blip r:embed="rId6"/>
              </a:buBlip>
              <a:defRPr sz="1400">
                <a:solidFill>
                  <a:srgbClr val="1C344D"/>
                </a:solidFill>
              </a:defRPr>
            </a:lvl4pPr>
            <a:lvl5pPr marL="2057400" indent="-228600">
              <a:spcBef>
                <a:spcPts val="600"/>
              </a:spcBef>
              <a:buFontTx/>
              <a:buBlip>
                <a:blip r:embed="rId3"/>
              </a:buBlip>
              <a:defRPr sz="1400">
                <a:solidFill>
                  <a:srgbClr val="1C344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2315168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4400" b="1">
                <a:solidFill>
                  <a:srgbClr val="008C99"/>
                </a:solidFill>
                <a:latin typeface="Gill Sans MT" panose="020B0502020104020203" pitchFamily="34" charset="0"/>
              </a:defRPr>
            </a:lvl1pPr>
          </a:lstStyle>
          <a:p>
            <a:pPr lvl="0"/>
            <a:r>
              <a:rPr lang="en-US"/>
              <a:t>Edit Master text styles</a:t>
            </a:r>
          </a:p>
        </p:txBody>
      </p:sp>
      <p:sp>
        <p:nvSpPr>
          <p:cNvPr id="20" name="Text Placeholder 3"/>
          <p:cNvSpPr>
            <a:spLocks noGrp="1"/>
          </p:cNvSpPr>
          <p:nvPr>
            <p:ph type="body" sz="quarter" idx="20"/>
          </p:nvPr>
        </p:nvSpPr>
        <p:spPr>
          <a:xfrm>
            <a:off x="185108" y="1247517"/>
            <a:ext cx="11821785" cy="507173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7711812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 Option 1">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35B76F3-F364-CB43-8CD1-6B99D64D470C}"/>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r="46945"/>
          <a:stretch/>
        </p:blipFill>
        <p:spPr>
          <a:xfrm>
            <a:off x="7629797" y="219325"/>
            <a:ext cx="4562203" cy="6419350"/>
          </a:xfrm>
          <a:prstGeom prst="rect">
            <a:avLst/>
          </a:prstGeom>
        </p:spPr>
      </p:pic>
      <p:sp>
        <p:nvSpPr>
          <p:cNvPr id="3" name="Subtitle 2">
            <a:extLst>
              <a:ext uri="{FF2B5EF4-FFF2-40B4-BE49-F238E27FC236}">
                <a16:creationId xmlns:a16="http://schemas.microsoft.com/office/drawing/2014/main" id="{0A724806-A4DB-6240-A9F9-DA11FAF40977}"/>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9" name="Title 128">
            <a:extLst>
              <a:ext uri="{FF2B5EF4-FFF2-40B4-BE49-F238E27FC236}">
                <a16:creationId xmlns:a16="http://schemas.microsoft.com/office/drawing/2014/main" id="{E544043F-22A7-544B-A190-043FF3FFE52E}"/>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145">
            <a:extLst>
              <a:ext uri="{FF2B5EF4-FFF2-40B4-BE49-F238E27FC236}">
                <a16:creationId xmlns:a16="http://schemas.microsoft.com/office/drawing/2014/main" id="{D4015D76-02FD-1349-8669-3AE5DC239018}"/>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4" name="Graphic 3">
            <a:extLst>
              <a:ext uri="{FF2B5EF4-FFF2-40B4-BE49-F238E27FC236}">
                <a16:creationId xmlns:a16="http://schemas.microsoft.com/office/drawing/2014/main" id="{EFB97328-B4B9-9D45-892F-5A909B78CC5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16211443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CE1BC9-74EC-992D-649D-9726C9096DDE}"/>
              </a:ext>
            </a:extLst>
          </p:cNvPr>
          <p:cNvSpPr>
            <a:spLocks noGrp="1"/>
          </p:cNvSpPr>
          <p:nvPr>
            <p:ph type="ctrTitle"/>
          </p:nvPr>
        </p:nvSpPr>
        <p:spPr>
          <a:xfrm>
            <a:off x="838200" y="1786270"/>
            <a:ext cx="5542722" cy="2944756"/>
          </a:xfrm>
          <a:prstGeom prst="rect">
            <a:avLst/>
          </a:prstGeom>
        </p:spPr>
        <p:txBody>
          <a:bodyPr anchor="b">
            <a:normAutofit/>
          </a:bodyPr>
          <a:lstStyle>
            <a:lvl1pPr algn="l">
              <a:defRPr sz="7200">
                <a:solidFill>
                  <a:schemeClr val="tx1"/>
                </a:solidFill>
              </a:defRPr>
            </a:lvl1pPr>
          </a:lstStyle>
          <a:p>
            <a:r>
              <a:rPr lang="en-US"/>
              <a:t>Click to edit Master title style</a:t>
            </a:r>
          </a:p>
        </p:txBody>
      </p:sp>
      <p:sp>
        <p:nvSpPr>
          <p:cNvPr id="7" name="Text Placeholder 3">
            <a:extLst>
              <a:ext uri="{FF2B5EF4-FFF2-40B4-BE49-F238E27FC236}">
                <a16:creationId xmlns:a16="http://schemas.microsoft.com/office/drawing/2014/main" id="{8F5E14F4-DF19-FB98-C04A-4623263EC6A3}"/>
              </a:ext>
            </a:extLst>
          </p:cNvPr>
          <p:cNvSpPr>
            <a:spLocks noGrp="1"/>
          </p:cNvSpPr>
          <p:nvPr>
            <p:ph type="body" sz="quarter" idx="10"/>
          </p:nvPr>
        </p:nvSpPr>
        <p:spPr>
          <a:xfrm>
            <a:off x="838199" y="1023730"/>
            <a:ext cx="4091609" cy="528845"/>
          </a:xfrm>
        </p:spPr>
        <p:txBody>
          <a:bodyPr>
            <a:noAutofit/>
          </a:bodyPr>
          <a:lstStyle>
            <a:lvl1pPr>
              <a:defRPr sz="1800" b="1" i="0">
                <a:solidFill>
                  <a:schemeClr val="tx1"/>
                </a:solidFill>
                <a:latin typeface="Lato" panose="020F0502020204030203" pitchFamily="34" charset="77"/>
              </a:defRPr>
            </a:lvl1pPr>
            <a:lvl2pPr>
              <a:defRPr sz="1800" b="1" i="0">
                <a:solidFill>
                  <a:schemeClr val="bg1"/>
                </a:solidFill>
                <a:latin typeface="Lato" panose="020F0502020204030203" pitchFamily="34" charset="77"/>
              </a:defRPr>
            </a:lvl2pPr>
            <a:lvl3pPr>
              <a:defRPr sz="1800" b="1" i="0">
                <a:solidFill>
                  <a:schemeClr val="bg1"/>
                </a:solidFill>
                <a:latin typeface="Lato" panose="020F0502020204030203" pitchFamily="34" charset="77"/>
              </a:defRPr>
            </a:lvl3pPr>
            <a:lvl4pPr>
              <a:defRPr sz="1800" b="1" i="0">
                <a:solidFill>
                  <a:schemeClr val="bg1"/>
                </a:solidFill>
                <a:latin typeface="Lato" panose="020F0502020204030203" pitchFamily="34" charset="77"/>
              </a:defRPr>
            </a:lvl4pPr>
            <a:lvl5pPr>
              <a:defRPr sz="1800" b="1" i="0">
                <a:solidFill>
                  <a:schemeClr val="bg1"/>
                </a:solidFill>
                <a:latin typeface="Lato" panose="020F0502020204030203" pitchFamily="34" charset="77"/>
              </a:defRPr>
            </a:lvl5pPr>
          </a:lstStyle>
          <a:p>
            <a:pPr lvl="0"/>
            <a:r>
              <a:rPr lang="en-US"/>
              <a:t>Click to edit</a:t>
            </a:r>
          </a:p>
        </p:txBody>
      </p:sp>
      <p:sp>
        <p:nvSpPr>
          <p:cNvPr id="6" name="Rectangle 5">
            <a:extLst>
              <a:ext uri="{FF2B5EF4-FFF2-40B4-BE49-F238E27FC236}">
                <a16:creationId xmlns:a16="http://schemas.microsoft.com/office/drawing/2014/main" id="{76F3159F-90CA-5B24-4792-B46BA97AEE4A}"/>
              </a:ext>
            </a:extLst>
          </p:cNvPr>
          <p:cNvSpPr/>
          <p:nvPr userDrawn="1"/>
        </p:nvSpPr>
        <p:spPr>
          <a:xfrm>
            <a:off x="3627783" y="5297557"/>
            <a:ext cx="1411356" cy="11231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ake with mountains and trees&#10;&#10;AI-generated content may be incorrect.">
            <a:extLst>
              <a:ext uri="{FF2B5EF4-FFF2-40B4-BE49-F238E27FC236}">
                <a16:creationId xmlns:a16="http://schemas.microsoft.com/office/drawing/2014/main" id="{B4BDD057-489F-06B5-0459-1A7135F042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2365" y="0"/>
            <a:ext cx="4899635" cy="6858000"/>
          </a:xfrm>
          <a:prstGeom prst="rect">
            <a:avLst/>
          </a:prstGeom>
        </p:spPr>
      </p:pic>
      <p:pic>
        <p:nvPicPr>
          <p:cNvPr id="3" name="Picture 2" descr="A blue and black logo&#10;&#10;AI-generated content may be incorrect.">
            <a:extLst>
              <a:ext uri="{FF2B5EF4-FFF2-40B4-BE49-F238E27FC236}">
                <a16:creationId xmlns:a16="http://schemas.microsoft.com/office/drawing/2014/main" id="{18F818B2-2640-B6DA-AE37-17CC17442A6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238" y="5348139"/>
            <a:ext cx="5714845" cy="1174283"/>
          </a:xfrm>
          <a:prstGeom prst="rect">
            <a:avLst/>
          </a:prstGeom>
        </p:spPr>
      </p:pic>
    </p:spTree>
    <p:extLst>
      <p:ext uri="{BB962C8B-B14F-4D97-AF65-F5344CB8AC3E}">
        <p14:creationId xmlns:p14="http://schemas.microsoft.com/office/powerpoint/2010/main" val="3562768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10" name="Title 1">
            <a:extLst>
              <a:ext uri="{FF2B5EF4-FFF2-40B4-BE49-F238E27FC236}">
                <a16:creationId xmlns:a16="http://schemas.microsoft.com/office/drawing/2014/main" id="{F80838C9-6925-2D32-9E27-2EDC894F5DD7}"/>
              </a:ext>
            </a:extLst>
          </p:cNvPr>
          <p:cNvSpPr>
            <a:spLocks noGrp="1"/>
          </p:cNvSpPr>
          <p:nvPr>
            <p:ph type="title"/>
          </p:nvPr>
        </p:nvSpPr>
        <p:spPr>
          <a:xfrm>
            <a:off x="1382233" y="1008173"/>
            <a:ext cx="9271590" cy="980115"/>
          </a:xfrm>
          <a:prstGeom prst="rect">
            <a:avLst/>
          </a:prstGeom>
        </p:spPr>
        <p:txBody>
          <a:bodyPr>
            <a:noAutofit/>
          </a:bodyPr>
          <a:lstStyle>
            <a:lvl1pPr algn="l">
              <a:defRPr sz="4000">
                <a:solidFill>
                  <a:srgbClr val="00539B"/>
                </a:solidFill>
              </a:defRPr>
            </a:lvl1pPr>
          </a:lstStyle>
          <a:p>
            <a:r>
              <a:rPr lang="en-US"/>
              <a:t>Click to edit Master title style</a:t>
            </a:r>
          </a:p>
        </p:txBody>
      </p:sp>
      <p:sp>
        <p:nvSpPr>
          <p:cNvPr id="11" name="Text Placeholder 2">
            <a:extLst>
              <a:ext uri="{FF2B5EF4-FFF2-40B4-BE49-F238E27FC236}">
                <a16:creationId xmlns:a16="http://schemas.microsoft.com/office/drawing/2014/main" id="{25D67C4E-8AFA-151E-E28C-50358229D543}"/>
              </a:ext>
            </a:extLst>
          </p:cNvPr>
          <p:cNvSpPr>
            <a:spLocks noGrp="1"/>
          </p:cNvSpPr>
          <p:nvPr>
            <p:ph type="body" idx="1"/>
          </p:nvPr>
        </p:nvSpPr>
        <p:spPr>
          <a:xfrm>
            <a:off x="1382234" y="2241551"/>
            <a:ext cx="9271589" cy="533547"/>
          </a:xfrm>
        </p:spPr>
        <p:txBody>
          <a:bodyPr>
            <a:normAutofit/>
          </a:bodyPr>
          <a:lstStyle>
            <a:lvl1pPr marL="0" indent="0" algn="l">
              <a:buFont typeface="+mj-lt"/>
              <a:buNone/>
              <a:defRPr sz="2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id="{8BADB126-3B55-496C-2F96-A533F9F8A35F}"/>
              </a:ext>
            </a:extLst>
          </p:cNvPr>
          <p:cNvSpPr/>
          <p:nvPr userDrawn="1"/>
        </p:nvSpPr>
        <p:spPr>
          <a:xfrm>
            <a:off x="0" y="0"/>
            <a:ext cx="12192000" cy="754911"/>
          </a:xfrm>
          <a:prstGeom prst="rect">
            <a:avLst/>
          </a:prstGeom>
          <a:solidFill>
            <a:srgbClr val="005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539B"/>
              </a:solidFill>
            </a:endParaRPr>
          </a:p>
        </p:txBody>
      </p:sp>
      <p:sp>
        <p:nvSpPr>
          <p:cNvPr id="13" name="Footer Placeholder 3">
            <a:extLst>
              <a:ext uri="{FF2B5EF4-FFF2-40B4-BE49-F238E27FC236}">
                <a16:creationId xmlns:a16="http://schemas.microsoft.com/office/drawing/2014/main" id="{95BA6B13-B474-652B-4BB1-96BDCE7CC03A}"/>
              </a:ext>
            </a:extLst>
          </p:cNvPr>
          <p:cNvSpPr>
            <a:spLocks noGrp="1"/>
          </p:cNvSpPr>
          <p:nvPr>
            <p:ph type="ftr" sz="quarter" idx="11"/>
          </p:nvPr>
        </p:nvSpPr>
        <p:spPr>
          <a:xfrm>
            <a:off x="4038600" y="6356350"/>
            <a:ext cx="4114800" cy="365125"/>
          </a:xfrm>
          <a:prstGeom prst="rect">
            <a:avLst/>
          </a:prstGeom>
        </p:spPr>
        <p:txBody>
          <a:bodyPr/>
          <a:lstStyle/>
          <a:p>
            <a:r>
              <a:rPr lang="en-US"/>
              <a:t>Oregon Rural Practice-based Research Network</a:t>
            </a:r>
          </a:p>
        </p:txBody>
      </p:sp>
      <p:sp>
        <p:nvSpPr>
          <p:cNvPr id="16" name="Text Placeholder 15">
            <a:extLst>
              <a:ext uri="{FF2B5EF4-FFF2-40B4-BE49-F238E27FC236}">
                <a16:creationId xmlns:a16="http://schemas.microsoft.com/office/drawing/2014/main" id="{FF11C1AC-0A5C-8E7A-D305-3E4C42F1ECDC}"/>
              </a:ext>
            </a:extLst>
          </p:cNvPr>
          <p:cNvSpPr>
            <a:spLocks noGrp="1"/>
          </p:cNvSpPr>
          <p:nvPr>
            <p:ph type="body" sz="quarter" idx="13"/>
          </p:nvPr>
        </p:nvSpPr>
        <p:spPr>
          <a:xfrm>
            <a:off x="1382713" y="3028950"/>
            <a:ext cx="9271000" cy="2670175"/>
          </a:xfrm>
        </p:spPr>
        <p:txBody>
          <a:bodyPr>
            <a:normAutofit/>
          </a:bodyPr>
          <a:lstStyle>
            <a:lvl1pPr marL="514350" indent="-514350">
              <a:buFont typeface="Arial" panose="020B0604020202020204" pitchFamily="34" charset="0"/>
              <a:buChar char="•"/>
              <a:defRPr sz="2400"/>
            </a:lvl1pPr>
            <a:lvl2pPr marL="914400" indent="-457200">
              <a:buFont typeface="Arial" panose="020B0604020202020204" pitchFamily="34" charset="0"/>
              <a:buChar char="•"/>
              <a:defRPr sz="2000"/>
            </a:lvl2pPr>
            <a:lvl3pPr marL="1371600" indent="-457200">
              <a:buFont typeface="Arial" panose="020B0604020202020204" pitchFamily="34" charset="0"/>
              <a:buChar char="•"/>
              <a:defRPr sz="1800"/>
            </a:lvl3pPr>
            <a:lvl4pPr marL="1714500" indent="-342900">
              <a:buFont typeface="Arial" panose="020B0604020202020204" pitchFamily="34" charset="0"/>
              <a:buChar char="•"/>
              <a:defRPr sz="1600"/>
            </a:lvl4pPr>
            <a:lvl5pPr marL="2171700" indent="-34290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023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6" name="Picture 5" descr="A sunset over a mountain range&#10;&#10;AI-generated content may be incorrect.">
            <a:extLst>
              <a:ext uri="{FF2B5EF4-FFF2-40B4-BE49-F238E27FC236}">
                <a16:creationId xmlns:a16="http://schemas.microsoft.com/office/drawing/2014/main" id="{AF87A325-CE34-08A8-B117-65A49878D8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143500" cy="6858000"/>
          </a:xfrm>
          <a:prstGeom prst="rect">
            <a:avLst/>
          </a:prstGeom>
        </p:spPr>
      </p:pic>
      <p:sp>
        <p:nvSpPr>
          <p:cNvPr id="13" name="Rectangle 12">
            <a:extLst>
              <a:ext uri="{FF2B5EF4-FFF2-40B4-BE49-F238E27FC236}">
                <a16:creationId xmlns:a16="http://schemas.microsoft.com/office/drawing/2014/main" id="{0FDE2E71-00AD-7D8F-1752-833CAB5AB5BE}"/>
              </a:ext>
            </a:extLst>
          </p:cNvPr>
          <p:cNvSpPr/>
          <p:nvPr userDrawn="1"/>
        </p:nvSpPr>
        <p:spPr>
          <a:xfrm>
            <a:off x="0" y="6261904"/>
            <a:ext cx="8229600" cy="59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7915E5-7CFC-6AAC-5DAE-24B17CA14A18}"/>
              </a:ext>
            </a:extLst>
          </p:cNvPr>
          <p:cNvSpPr>
            <a:spLocks noGrp="1"/>
          </p:cNvSpPr>
          <p:nvPr>
            <p:ph type="dt" sz="half" idx="10"/>
          </p:nvPr>
        </p:nvSpPr>
        <p:spPr/>
        <p:txBody>
          <a:bodyPr/>
          <a:lstStyle/>
          <a:p>
            <a:r>
              <a:rPr lang="en-US"/>
              <a:t>4/23/25</a:t>
            </a:r>
          </a:p>
        </p:txBody>
      </p:sp>
      <p:sp>
        <p:nvSpPr>
          <p:cNvPr id="4" name="Slide Number Placeholder 3">
            <a:extLst>
              <a:ext uri="{FF2B5EF4-FFF2-40B4-BE49-F238E27FC236}">
                <a16:creationId xmlns:a16="http://schemas.microsoft.com/office/drawing/2014/main" id="{9628B1AA-B75F-B537-5B96-46C4E84C0F20}"/>
              </a:ext>
            </a:extLst>
          </p:cNvPr>
          <p:cNvSpPr>
            <a:spLocks noGrp="1"/>
          </p:cNvSpPr>
          <p:nvPr>
            <p:ph type="sldNum" sz="quarter" idx="12"/>
          </p:nvPr>
        </p:nvSpPr>
        <p:spPr/>
        <p:txBody>
          <a:bodyPr/>
          <a:lstStyle/>
          <a:p>
            <a:fld id="{DDC037BC-B92C-484C-8B29-BA089C7B1362}" type="slidenum">
              <a:rPr lang="en-US" smtClean="0"/>
              <a:t>‹#›</a:t>
            </a:fld>
            <a:endParaRPr lang="en-US"/>
          </a:p>
        </p:txBody>
      </p:sp>
      <p:sp>
        <p:nvSpPr>
          <p:cNvPr id="9" name="Title 1">
            <a:extLst>
              <a:ext uri="{FF2B5EF4-FFF2-40B4-BE49-F238E27FC236}">
                <a16:creationId xmlns:a16="http://schemas.microsoft.com/office/drawing/2014/main" id="{76208738-B6A9-E593-64A9-93592D546CE9}"/>
              </a:ext>
            </a:extLst>
          </p:cNvPr>
          <p:cNvSpPr>
            <a:spLocks noGrp="1"/>
          </p:cNvSpPr>
          <p:nvPr>
            <p:ph type="title"/>
          </p:nvPr>
        </p:nvSpPr>
        <p:spPr>
          <a:xfrm>
            <a:off x="5707912" y="404038"/>
            <a:ext cx="5551968" cy="1796902"/>
          </a:xfrm>
          <a:prstGeom prst="rect">
            <a:avLst/>
          </a:prstGeom>
        </p:spPr>
        <p:txBody>
          <a:bodyPr>
            <a:noAutofit/>
          </a:bodyPr>
          <a:lstStyle>
            <a:lvl1pPr>
              <a:defRPr sz="5400">
                <a:solidFill>
                  <a:srgbClr val="10243F"/>
                </a:solidFill>
              </a:defRPr>
            </a:lvl1pPr>
          </a:lstStyle>
          <a:p>
            <a:r>
              <a:rPr lang="en-US" dirty="0"/>
              <a:t>Click to edit Master title style</a:t>
            </a:r>
          </a:p>
        </p:txBody>
      </p:sp>
      <p:sp>
        <p:nvSpPr>
          <p:cNvPr id="10" name="Text Placeholder 2">
            <a:extLst>
              <a:ext uri="{FF2B5EF4-FFF2-40B4-BE49-F238E27FC236}">
                <a16:creationId xmlns:a16="http://schemas.microsoft.com/office/drawing/2014/main" id="{C88A6DD3-BC0F-0D44-A0D1-1F8C5383EDF7}"/>
              </a:ext>
            </a:extLst>
          </p:cNvPr>
          <p:cNvSpPr>
            <a:spLocks noGrp="1"/>
          </p:cNvSpPr>
          <p:nvPr>
            <p:ph type="body" idx="1"/>
          </p:nvPr>
        </p:nvSpPr>
        <p:spPr>
          <a:xfrm>
            <a:off x="5707911" y="3067290"/>
            <a:ext cx="5551967" cy="2894511"/>
          </a:xfrm>
        </p:spPr>
        <p:txBody>
          <a:bodyPr>
            <a:normAutofit/>
          </a:bodyPr>
          <a:lstStyle>
            <a:lvl1pPr marL="342900" indent="-342900" algn="l">
              <a:buFont typeface="Arial" panose="020B0604020202020204" pitchFamily="34" charset="0"/>
              <a:buChar char="•"/>
              <a:defRPr sz="2000">
                <a:solidFill>
                  <a:srgbClr val="10243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2" name="Text Placeholder 2">
            <a:extLst>
              <a:ext uri="{FF2B5EF4-FFF2-40B4-BE49-F238E27FC236}">
                <a16:creationId xmlns:a16="http://schemas.microsoft.com/office/drawing/2014/main" id="{82949BED-FF35-7454-DB43-E4C5599F37F1}"/>
              </a:ext>
            </a:extLst>
          </p:cNvPr>
          <p:cNvSpPr>
            <a:spLocks noGrp="1"/>
          </p:cNvSpPr>
          <p:nvPr>
            <p:ph type="body" idx="13"/>
          </p:nvPr>
        </p:nvSpPr>
        <p:spPr>
          <a:xfrm>
            <a:off x="5707911" y="2595489"/>
            <a:ext cx="5551967" cy="356055"/>
          </a:xfrm>
        </p:spPr>
        <p:txBody>
          <a:bodyPr>
            <a:normAutofit/>
          </a:bodyPr>
          <a:lstStyle>
            <a:lvl1pPr marL="0" indent="0" algn="l">
              <a:buNone/>
              <a:defRPr sz="2000" b="1" i="0">
                <a:solidFill>
                  <a:srgbClr val="10243F"/>
                </a:solidFill>
                <a:latin typeface="Lato" panose="020F0502020204030203" pitchFamily="34"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6" name="Footer Placeholder 5">
            <a:extLst>
              <a:ext uri="{FF2B5EF4-FFF2-40B4-BE49-F238E27FC236}">
                <a16:creationId xmlns:a16="http://schemas.microsoft.com/office/drawing/2014/main" id="{D2D68225-B09A-E66C-1E38-143B780EF962}"/>
              </a:ext>
            </a:extLst>
          </p:cNvPr>
          <p:cNvSpPr>
            <a:spLocks noGrp="1"/>
          </p:cNvSpPr>
          <p:nvPr>
            <p:ph type="ftr" sz="quarter" idx="11"/>
          </p:nvPr>
        </p:nvSpPr>
        <p:spPr>
          <a:xfrm>
            <a:off x="4038600" y="6377389"/>
            <a:ext cx="4114800" cy="365125"/>
          </a:xfrm>
          <a:prstGeom prst="rect">
            <a:avLst/>
          </a:prstGeom>
        </p:spPr>
        <p:txBody>
          <a:bodyPr/>
          <a:lstStyle/>
          <a:p>
            <a:r>
              <a:rPr lang="en-US"/>
              <a:t>Oregon Rural Practice-based Research Network</a:t>
            </a:r>
          </a:p>
        </p:txBody>
      </p:sp>
      <p:cxnSp>
        <p:nvCxnSpPr>
          <p:cNvPr id="3" name="Straight Connector 2">
            <a:extLst>
              <a:ext uri="{FF2B5EF4-FFF2-40B4-BE49-F238E27FC236}">
                <a16:creationId xmlns:a16="http://schemas.microsoft.com/office/drawing/2014/main" id="{232DFC0A-5D02-FD30-C601-074B4EA460F1}"/>
              </a:ext>
            </a:extLst>
          </p:cNvPr>
          <p:cNvCxnSpPr/>
          <p:nvPr userDrawn="1"/>
        </p:nvCxnSpPr>
        <p:spPr>
          <a:xfrm>
            <a:off x="826423" y="6267460"/>
            <a:ext cx="10539154"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56072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 Partn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35B76F3-F364-CB43-8CD1-6B99D64D470C}"/>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r="46945"/>
          <a:stretch/>
        </p:blipFill>
        <p:spPr>
          <a:xfrm>
            <a:off x="7629797" y="219325"/>
            <a:ext cx="4562203" cy="6419350"/>
          </a:xfrm>
          <a:prstGeom prst="rect">
            <a:avLst/>
          </a:prstGeom>
        </p:spPr>
      </p:pic>
      <p:cxnSp>
        <p:nvCxnSpPr>
          <p:cNvPr id="4" name="Straight Connector 3">
            <a:extLst>
              <a:ext uri="{FF2B5EF4-FFF2-40B4-BE49-F238E27FC236}">
                <a16:creationId xmlns:a16="http://schemas.microsoft.com/office/drawing/2014/main" id="{1D6DD63C-326B-5B48-B5F7-AC721EE0888A}"/>
              </a:ext>
            </a:extLst>
          </p:cNvPr>
          <p:cNvCxnSpPr>
            <a:cxnSpLocks/>
          </p:cNvCxnSpPr>
          <p:nvPr userDrawn="1"/>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ABA2A3-C574-3741-8A0E-FC7605A4B07D}"/>
              </a:ext>
            </a:extLst>
          </p:cNvPr>
          <p:cNvSpPr/>
          <p:nvPr userDrawn="1"/>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AED9D519-FDEB-C5D4-9DB1-CC13E641E68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42450" y="596186"/>
            <a:ext cx="1986403" cy="844550"/>
          </a:xfrm>
          <a:prstGeom prst="rect">
            <a:avLst/>
          </a:prstGeom>
        </p:spPr>
      </p:pic>
    </p:spTree>
    <p:extLst>
      <p:ext uri="{BB962C8B-B14F-4D97-AF65-F5344CB8AC3E}">
        <p14:creationId xmlns:p14="http://schemas.microsoft.com/office/powerpoint/2010/main" val="148851939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Content Page - 1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199" y="1447800"/>
            <a:ext cx="10515600" cy="442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pic>
        <p:nvPicPr>
          <p:cNvPr id="9" name="Graphic 8">
            <a:extLst>
              <a:ext uri="{FF2B5EF4-FFF2-40B4-BE49-F238E27FC236}">
                <a16:creationId xmlns:a16="http://schemas.microsoft.com/office/drawing/2014/main" id="{96456AE5-FD75-984D-A7F1-E4AAE2F9E6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cxnSp>
        <p:nvCxnSpPr>
          <p:cNvPr id="7" name="Straight Connector 6">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blue text on a black background&#10;&#10;AI-generated content may be incorrect.">
            <a:extLst>
              <a:ext uri="{FF2B5EF4-FFF2-40B4-BE49-F238E27FC236}">
                <a16:creationId xmlns:a16="http://schemas.microsoft.com/office/drawing/2014/main" id="{EBC037FF-3075-5D07-72AF-4A55521598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86615"/>
            <a:ext cx="1143800" cy="486304"/>
          </a:xfrm>
          <a:prstGeom prst="rect">
            <a:avLst/>
          </a:prstGeom>
        </p:spPr>
      </p:pic>
    </p:spTree>
    <p:extLst>
      <p:ext uri="{BB962C8B-B14F-4D97-AF65-F5344CB8AC3E}">
        <p14:creationId xmlns:p14="http://schemas.microsoft.com/office/powerpoint/2010/main" val="410145370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ent Page - Partner - 1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799"/>
            <a:ext cx="10515591" cy="4419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cxnSp>
        <p:nvCxnSpPr>
          <p:cNvPr id="9" name="Straight Connector 8">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02996-94AE-A04A-938C-ADB643C5EEA5}"/>
              </a:ext>
            </a:extLst>
          </p:cNvPr>
          <p:cNvSpPr/>
          <p:nvPr userDrawn="1"/>
        </p:nvSpPr>
        <p:spPr>
          <a:xfrm>
            <a:off x="2176896" y="6247205"/>
            <a:ext cx="816163" cy="36512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dirty="0">
                <a:solidFill>
                  <a:schemeClr val="bg1"/>
                </a:solidFill>
              </a:rPr>
              <a:t>o</a:t>
            </a:r>
          </a:p>
        </p:txBody>
      </p:sp>
      <p:pic>
        <p:nvPicPr>
          <p:cNvPr id="10" name="Graphic 9">
            <a:extLst>
              <a:ext uri="{FF2B5EF4-FFF2-40B4-BE49-F238E27FC236}">
                <a16:creationId xmlns:a16="http://schemas.microsoft.com/office/drawing/2014/main" id="{6DB571CA-1B3F-C349-97C6-31F64AE266D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56233AA7-3013-5462-6479-9648284C58A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86615"/>
            <a:ext cx="1143800" cy="486304"/>
          </a:xfrm>
          <a:prstGeom prst="rect">
            <a:avLst/>
          </a:prstGeom>
        </p:spPr>
      </p:pic>
    </p:spTree>
    <p:extLst>
      <p:ext uri="{BB962C8B-B14F-4D97-AF65-F5344CB8AC3E}">
        <p14:creationId xmlns:p14="http://schemas.microsoft.com/office/powerpoint/2010/main" val="30885222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Option 4">
    <p:bg>
      <p:bgPr>
        <a:solidFill>
          <a:schemeClr val="accent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35B76F3-F364-CB43-8CD1-6B99D64D470C}"/>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r="45"/>
          <a:stretch/>
        </p:blipFill>
        <p:spPr>
          <a:xfrm>
            <a:off x="2109062" y="219325"/>
            <a:ext cx="8595228" cy="6419350"/>
          </a:xfrm>
          <a:prstGeom prst="rect">
            <a:avLst/>
          </a:prstGeom>
        </p:spPr>
      </p:pic>
      <p:sp>
        <p:nvSpPr>
          <p:cNvPr id="3" name="Subtitle 2">
            <a:extLst>
              <a:ext uri="{FF2B5EF4-FFF2-40B4-BE49-F238E27FC236}">
                <a16:creationId xmlns:a16="http://schemas.microsoft.com/office/drawing/2014/main" id="{0A724806-A4DB-6240-A9F9-DA11FAF40977}"/>
              </a:ext>
            </a:extLst>
          </p:cNvPr>
          <p:cNvSpPr>
            <a:spLocks noGrp="1"/>
          </p:cNvSpPr>
          <p:nvPr>
            <p:ph type="subTitle" idx="1"/>
          </p:nvPr>
        </p:nvSpPr>
        <p:spPr>
          <a:xfrm>
            <a:off x="3512787" y="3429000"/>
            <a:ext cx="7389285" cy="8990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9" name="Title 128">
            <a:extLst>
              <a:ext uri="{FF2B5EF4-FFF2-40B4-BE49-F238E27FC236}">
                <a16:creationId xmlns:a16="http://schemas.microsoft.com/office/drawing/2014/main" id="{E544043F-22A7-544B-A190-043FF3FFE52E}"/>
              </a:ext>
            </a:extLst>
          </p:cNvPr>
          <p:cNvSpPr>
            <a:spLocks noGrp="1"/>
          </p:cNvSpPr>
          <p:nvPr>
            <p:ph type="title"/>
          </p:nvPr>
        </p:nvSpPr>
        <p:spPr>
          <a:xfrm>
            <a:off x="3512789" y="2061276"/>
            <a:ext cx="6792128" cy="1208068"/>
          </a:xfrm>
        </p:spPr>
        <p:txBody>
          <a:bodyPr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145">
            <a:extLst>
              <a:ext uri="{FF2B5EF4-FFF2-40B4-BE49-F238E27FC236}">
                <a16:creationId xmlns:a16="http://schemas.microsoft.com/office/drawing/2014/main" id="{D4015D76-02FD-1349-8669-3AE5DC239018}"/>
              </a:ext>
            </a:extLst>
          </p:cNvPr>
          <p:cNvSpPr>
            <a:spLocks noGrp="1"/>
          </p:cNvSpPr>
          <p:nvPr>
            <p:ph type="body" sz="quarter" idx="10"/>
          </p:nvPr>
        </p:nvSpPr>
        <p:spPr>
          <a:xfrm>
            <a:off x="3513319" y="5121275"/>
            <a:ext cx="7524750" cy="746125"/>
          </a:xfrm>
        </p:spPr>
        <p:txBody>
          <a:bodyPr anchor="b">
            <a:normAutofit/>
          </a:bodyPr>
          <a:lstStyle>
            <a:lvl1pPr>
              <a:defRPr sz="1800">
                <a:solidFill>
                  <a:schemeClr val="bg1"/>
                </a:solidFill>
              </a:defRPr>
            </a:lvl1pPr>
          </a:lstStyle>
          <a:p>
            <a:pPr lvl="0"/>
            <a:r>
              <a:rPr lang="en-US"/>
              <a:t>Edit Master text styles</a:t>
            </a:r>
          </a:p>
        </p:txBody>
      </p:sp>
      <p:pic>
        <p:nvPicPr>
          <p:cNvPr id="8" name="Graphic 7">
            <a:extLst>
              <a:ext uri="{FF2B5EF4-FFF2-40B4-BE49-F238E27FC236}">
                <a16:creationId xmlns:a16="http://schemas.microsoft.com/office/drawing/2014/main" id="{B67BC442-9DD5-6E46-BC35-F82A8190D71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1248" y="548640"/>
            <a:ext cx="1399712" cy="896112"/>
          </a:xfrm>
          <a:prstGeom prst="rect">
            <a:avLst/>
          </a:prstGeom>
        </p:spPr>
      </p:pic>
    </p:spTree>
    <p:extLst>
      <p:ext uri="{BB962C8B-B14F-4D97-AF65-F5344CB8AC3E}">
        <p14:creationId xmlns:p14="http://schemas.microsoft.com/office/powerpoint/2010/main" val="33421185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age - 2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1" name="Content Placeholder 2">
            <a:extLst>
              <a:ext uri="{FF2B5EF4-FFF2-40B4-BE49-F238E27FC236}">
                <a16:creationId xmlns:a16="http://schemas.microsoft.com/office/drawing/2014/main" id="{C9277203-C80E-EE41-A160-FEF4EC687706}"/>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4715E33-4AC9-F349-891A-6AE0A124449C}"/>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8002202D-57AE-F545-81A7-4BE2A7CF131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cxnSp>
        <p:nvCxnSpPr>
          <p:cNvPr id="13" name="Straight Connector 12">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blue text on a black background&#10;&#10;AI-generated content may be incorrect.">
            <a:extLst>
              <a:ext uri="{FF2B5EF4-FFF2-40B4-BE49-F238E27FC236}">
                <a16:creationId xmlns:a16="http://schemas.microsoft.com/office/drawing/2014/main" id="{FE0B586B-5228-3128-B4F5-A1E14F87D3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96140"/>
            <a:ext cx="1143800" cy="486304"/>
          </a:xfrm>
          <a:prstGeom prst="rect">
            <a:avLst/>
          </a:prstGeom>
        </p:spPr>
      </p:pic>
    </p:spTree>
    <p:extLst>
      <p:ext uri="{BB962C8B-B14F-4D97-AF65-F5344CB8AC3E}">
        <p14:creationId xmlns:p14="http://schemas.microsoft.com/office/powerpoint/2010/main" val="2839736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 Page - Partner -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cxnSp>
        <p:nvCxnSpPr>
          <p:cNvPr id="9" name="Straight Connector 8">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02996-94AE-A04A-938C-ADB643C5EEA5}"/>
              </a:ext>
            </a:extLst>
          </p:cNvPr>
          <p:cNvSpPr/>
          <p:nvPr userDrawn="1"/>
        </p:nvSpPr>
        <p:spPr>
          <a:xfrm>
            <a:off x="2176896" y="6247205"/>
            <a:ext cx="816163" cy="36512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D8117D"/>
              </a:solidFill>
            </a:endParaRPr>
          </a:p>
        </p:txBody>
      </p:sp>
      <p:sp>
        <p:nvSpPr>
          <p:cNvPr id="8" name="Content Placeholder 2">
            <a:extLst>
              <a:ext uri="{FF2B5EF4-FFF2-40B4-BE49-F238E27FC236}">
                <a16:creationId xmlns:a16="http://schemas.microsoft.com/office/drawing/2014/main" id="{7C5CD949-FA41-8B49-85D7-B3E08A1D8EB4}"/>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E06B05C8-F5DE-8548-8648-8D6ECD8A135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4" name="Picture 3" descr="A blue text on a black background&#10;&#10;AI-generated content may be incorrect.">
            <a:extLst>
              <a:ext uri="{FF2B5EF4-FFF2-40B4-BE49-F238E27FC236}">
                <a16:creationId xmlns:a16="http://schemas.microsoft.com/office/drawing/2014/main" id="{534ABAA3-B04D-8FC0-E4AE-6858F957CE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86615"/>
            <a:ext cx="1143800" cy="486304"/>
          </a:xfrm>
          <a:prstGeom prst="rect">
            <a:avLst/>
          </a:prstGeom>
        </p:spPr>
      </p:pic>
    </p:spTree>
    <p:extLst>
      <p:ext uri="{BB962C8B-B14F-4D97-AF65-F5344CB8AC3E}">
        <p14:creationId xmlns:p14="http://schemas.microsoft.com/office/powerpoint/2010/main" val="7658315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Page - Option 1">
    <p:bg>
      <p:bgPr>
        <a:solidFill>
          <a:schemeClr val="accent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6C69003-6BE7-244C-97F0-A578FE263480}"/>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t="24650" r="66487" b="5836"/>
          <a:stretch/>
        </p:blipFill>
        <p:spPr>
          <a:xfrm>
            <a:off x="7762992" y="-1"/>
            <a:ext cx="4429008" cy="6858001"/>
          </a:xfrm>
          <a:prstGeom prst="rect">
            <a:avLst/>
          </a:prstGeom>
        </p:spPr>
      </p:pic>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47005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Page - Option 2">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4" name="Graphic 3">
            <a:extLst>
              <a:ext uri="{FF2B5EF4-FFF2-40B4-BE49-F238E27FC236}">
                <a16:creationId xmlns:a16="http://schemas.microsoft.com/office/drawing/2014/main" id="{79279169-A6FC-9D48-8B06-189ED6960AFB}"/>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t="24650" r="66487" b="5836"/>
          <a:stretch/>
        </p:blipFill>
        <p:spPr>
          <a:xfrm>
            <a:off x="7762992" y="-1"/>
            <a:ext cx="4429008" cy="6858001"/>
          </a:xfrm>
          <a:prstGeom prst="rect">
            <a:avLst/>
          </a:prstGeom>
        </p:spPr>
      </p:pic>
    </p:spTree>
    <p:extLst>
      <p:ext uri="{BB962C8B-B14F-4D97-AF65-F5344CB8AC3E}">
        <p14:creationId xmlns:p14="http://schemas.microsoft.com/office/powerpoint/2010/main" val="3776169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366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lide - Option 1">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35B76F3-F364-CB43-8CD1-6B99D64D470C}"/>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r="46945"/>
          <a:stretch/>
        </p:blipFill>
        <p:spPr>
          <a:xfrm>
            <a:off x="7629797" y="219325"/>
            <a:ext cx="4562203" cy="6419350"/>
          </a:xfrm>
          <a:prstGeom prst="rect">
            <a:avLst/>
          </a:prstGeom>
        </p:spPr>
      </p:pic>
      <p:sp>
        <p:nvSpPr>
          <p:cNvPr id="3" name="Subtitle 2">
            <a:extLst>
              <a:ext uri="{FF2B5EF4-FFF2-40B4-BE49-F238E27FC236}">
                <a16:creationId xmlns:a16="http://schemas.microsoft.com/office/drawing/2014/main" id="{0A724806-A4DB-6240-A9F9-DA11FAF40977}"/>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9" name="Title 128">
            <a:extLst>
              <a:ext uri="{FF2B5EF4-FFF2-40B4-BE49-F238E27FC236}">
                <a16:creationId xmlns:a16="http://schemas.microsoft.com/office/drawing/2014/main" id="{E544043F-22A7-544B-A190-043FF3FFE52E}"/>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145">
            <a:extLst>
              <a:ext uri="{FF2B5EF4-FFF2-40B4-BE49-F238E27FC236}">
                <a16:creationId xmlns:a16="http://schemas.microsoft.com/office/drawing/2014/main" id="{D4015D76-02FD-1349-8669-3AE5DC239018}"/>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4" name="Graphic 3">
            <a:extLst>
              <a:ext uri="{FF2B5EF4-FFF2-40B4-BE49-F238E27FC236}">
                <a16:creationId xmlns:a16="http://schemas.microsoft.com/office/drawing/2014/main" id="{EFB97328-B4B9-9D45-892F-5A909B78CC5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34773864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lide - Option 3">
    <p:bg>
      <p:bgPr>
        <a:solidFill>
          <a:schemeClr val="accent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A724806-A4DB-6240-A9F9-DA11FAF40977}"/>
              </a:ext>
            </a:extLst>
          </p:cNvPr>
          <p:cNvSpPr>
            <a:spLocks noGrp="1"/>
          </p:cNvSpPr>
          <p:nvPr>
            <p:ph type="subTitle" idx="1"/>
          </p:nvPr>
        </p:nvSpPr>
        <p:spPr>
          <a:xfrm>
            <a:off x="837668" y="3429000"/>
            <a:ext cx="7389285" cy="8990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8" name="Graphic 127">
            <a:extLst>
              <a:ext uri="{FF2B5EF4-FFF2-40B4-BE49-F238E27FC236}">
                <a16:creationId xmlns:a16="http://schemas.microsoft.com/office/drawing/2014/main" id="{7C5DA7E4-BB9F-2544-8C15-0989BF04F74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14400" y="548640"/>
            <a:ext cx="1404257" cy="899021"/>
          </a:xfrm>
          <a:prstGeom prst="rect">
            <a:avLst/>
          </a:prstGeom>
        </p:spPr>
      </p:pic>
      <p:sp>
        <p:nvSpPr>
          <p:cNvPr id="129" name="Title 128">
            <a:extLst>
              <a:ext uri="{FF2B5EF4-FFF2-40B4-BE49-F238E27FC236}">
                <a16:creationId xmlns:a16="http://schemas.microsoft.com/office/drawing/2014/main" id="{E544043F-22A7-544B-A190-043FF3FFE52E}"/>
              </a:ext>
            </a:extLst>
          </p:cNvPr>
          <p:cNvSpPr>
            <a:spLocks noGrp="1"/>
          </p:cNvSpPr>
          <p:nvPr>
            <p:ph type="title"/>
          </p:nvPr>
        </p:nvSpPr>
        <p:spPr>
          <a:xfrm>
            <a:off x="837670" y="2061276"/>
            <a:ext cx="6792128" cy="1208068"/>
          </a:xfrm>
        </p:spPr>
        <p:txBody>
          <a:bodyPr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145">
            <a:extLst>
              <a:ext uri="{FF2B5EF4-FFF2-40B4-BE49-F238E27FC236}">
                <a16:creationId xmlns:a16="http://schemas.microsoft.com/office/drawing/2014/main" id="{D4015D76-02FD-1349-8669-3AE5DC239018}"/>
              </a:ext>
            </a:extLst>
          </p:cNvPr>
          <p:cNvSpPr>
            <a:spLocks noGrp="1"/>
          </p:cNvSpPr>
          <p:nvPr>
            <p:ph type="body" sz="quarter" idx="10"/>
          </p:nvPr>
        </p:nvSpPr>
        <p:spPr>
          <a:xfrm>
            <a:off x="838200" y="5121275"/>
            <a:ext cx="7524750" cy="746125"/>
          </a:xfrm>
        </p:spPr>
        <p:txBody>
          <a:bodyPr anchor="b">
            <a:normAutofit/>
          </a:bodyPr>
          <a:lstStyle>
            <a:lvl1pPr>
              <a:defRPr sz="1800">
                <a:solidFill>
                  <a:schemeClr val="bg1"/>
                </a:solidFill>
              </a:defRPr>
            </a:lvl1pPr>
          </a:lstStyle>
          <a:p>
            <a:pPr lvl="0"/>
            <a:r>
              <a:rPr lang="en-US"/>
              <a:t>Edit Master text styles</a:t>
            </a:r>
          </a:p>
        </p:txBody>
      </p:sp>
      <p:pic>
        <p:nvPicPr>
          <p:cNvPr id="8" name="Graphic 7">
            <a:extLst>
              <a:ext uri="{FF2B5EF4-FFF2-40B4-BE49-F238E27FC236}">
                <a16:creationId xmlns:a16="http://schemas.microsoft.com/office/drawing/2014/main" id="{365D2BDB-EDDD-4B7A-B612-18F0C1608955}"/>
              </a:ext>
            </a:extLst>
          </p:cNvPr>
          <p:cNvPicPr>
            <a:picLocks noChangeAspect="1"/>
          </p:cNvPicPr>
          <p:nvPr userDrawn="1"/>
        </p:nvPicPr>
        <p:blipFill rotWithShape="1">
          <a:blip>
            <a:alphaModFix/>
            <a:extLst>
              <a:ext uri="{96DAC541-7B7A-43D3-8B79-37D633B846F1}">
                <asvg:svgBlip xmlns:asvg="http://schemas.microsoft.com/office/drawing/2016/SVG/main" r:embed="rId3"/>
              </a:ext>
            </a:extLst>
          </a:blip>
          <a:srcRect l="-1" r="45"/>
          <a:stretch/>
        </p:blipFill>
        <p:spPr>
          <a:xfrm>
            <a:off x="6685822" y="2403835"/>
            <a:ext cx="5506177" cy="4112291"/>
          </a:xfrm>
          <a:prstGeom prst="rect">
            <a:avLst/>
          </a:prstGeom>
        </p:spPr>
      </p:pic>
    </p:spTree>
    <p:extLst>
      <p:ext uri="{BB962C8B-B14F-4D97-AF65-F5344CB8AC3E}">
        <p14:creationId xmlns:p14="http://schemas.microsoft.com/office/powerpoint/2010/main" val="700498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 Partn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35B76F3-F364-CB43-8CD1-6B99D64D470C}"/>
              </a:ext>
            </a:extLst>
          </p:cNvPr>
          <p:cNvPicPr>
            <a:picLocks noChangeAspect="1"/>
          </p:cNvPicPr>
          <p:nvPr/>
        </p:nvPicPr>
        <p:blipFill rotWithShape="1">
          <a:blip>
            <a:alphaModFix/>
            <a:extLst>
              <a:ext uri="{96DAC541-7B7A-43D3-8B79-37D633B846F1}">
                <asvg:svgBlip xmlns:asvg="http://schemas.microsoft.com/office/drawing/2016/SVG/main" r:embed="rId2"/>
              </a:ext>
            </a:extLst>
          </a:blip>
          <a:srcRect r="46945"/>
          <a:stretch/>
        </p:blipFill>
        <p:spPr>
          <a:xfrm>
            <a:off x="7629797" y="219325"/>
            <a:ext cx="4562203" cy="6419350"/>
          </a:xfrm>
          <a:prstGeom prst="rect">
            <a:avLst/>
          </a:prstGeom>
        </p:spPr>
      </p:pic>
      <p:cxnSp>
        <p:nvCxnSpPr>
          <p:cNvPr id="4" name="Straight Connector 3">
            <a:extLst>
              <a:ext uri="{FF2B5EF4-FFF2-40B4-BE49-F238E27FC236}">
                <a16:creationId xmlns:a16="http://schemas.microsoft.com/office/drawing/2014/main" id="{1D6DD63C-326B-5B48-B5F7-AC721EE0888A}"/>
              </a:ext>
            </a:extLst>
          </p:cNvPr>
          <p:cNvCxnSpPr>
            <a:cxnSpLocks/>
          </p:cNvCxnSpPr>
          <p:nvPr/>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ABA2A3-C574-3741-8A0E-FC7605A4B07D}"/>
              </a:ext>
            </a:extLst>
          </p:cNvPr>
          <p:cNvSpPr/>
          <p:nvPr/>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pic>
        <p:nvPicPr>
          <p:cNvPr id="12" name="Graphic 11">
            <a:extLst>
              <a:ext uri="{FF2B5EF4-FFF2-40B4-BE49-F238E27FC236}">
                <a16:creationId xmlns:a16="http://schemas.microsoft.com/office/drawing/2014/main" id="{40918B1D-E374-492E-9221-B03AFF2399D1}"/>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r="46945"/>
          <a:stretch/>
        </p:blipFill>
        <p:spPr>
          <a:xfrm>
            <a:off x="7629797" y="219325"/>
            <a:ext cx="4562203" cy="6419350"/>
          </a:xfrm>
          <a:prstGeom prst="rect">
            <a:avLst/>
          </a:prstGeom>
        </p:spPr>
      </p:pic>
      <p:cxnSp>
        <p:nvCxnSpPr>
          <p:cNvPr id="13" name="Straight Connector 12">
            <a:extLst>
              <a:ext uri="{FF2B5EF4-FFF2-40B4-BE49-F238E27FC236}">
                <a16:creationId xmlns:a16="http://schemas.microsoft.com/office/drawing/2014/main" id="{C97885B8-BD99-4F25-8863-BEFABF64A3DB}"/>
              </a:ext>
            </a:extLst>
          </p:cNvPr>
          <p:cNvCxnSpPr>
            <a:cxnSpLocks/>
          </p:cNvCxnSpPr>
          <p:nvPr userDrawn="1"/>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6DE185B-0F9E-482A-980E-EAACBD6D029D}"/>
              </a:ext>
            </a:extLst>
          </p:cNvPr>
          <p:cNvSpPr/>
          <p:nvPr userDrawn="1"/>
        </p:nvSpPr>
        <p:spPr>
          <a:xfrm>
            <a:off x="3233322" y="695468"/>
            <a:ext cx="1353787" cy="605641"/>
          </a:xfrm>
          <a:prstGeom prst="rect">
            <a:avLst/>
          </a:prstGeom>
          <a:noFill/>
          <a:ln>
            <a:solidFill>
              <a:srgbClr val="D8117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D8117D"/>
                </a:solidFill>
              </a:rPr>
              <a:t>Partner logo</a:t>
            </a:r>
          </a:p>
        </p:txBody>
      </p:sp>
      <p:pic>
        <p:nvPicPr>
          <p:cNvPr id="15" name="Graphic 14">
            <a:extLst>
              <a:ext uri="{FF2B5EF4-FFF2-40B4-BE49-F238E27FC236}">
                <a16:creationId xmlns:a16="http://schemas.microsoft.com/office/drawing/2014/main" id="{D3373876-1484-4C41-AB77-24ECE2669EE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pic>
        <p:nvPicPr>
          <p:cNvPr id="3" name="Picture 2" descr="A blue text on a black background&#10;&#10;AI-generated content may be incorrect.">
            <a:extLst>
              <a:ext uri="{FF2B5EF4-FFF2-40B4-BE49-F238E27FC236}">
                <a16:creationId xmlns:a16="http://schemas.microsoft.com/office/drawing/2014/main" id="{F5F15915-6CB6-4E44-DD7D-8FBB6D2A227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42450" y="596186"/>
            <a:ext cx="1986403" cy="844550"/>
          </a:xfrm>
          <a:prstGeom prst="rect">
            <a:avLst/>
          </a:prstGeom>
        </p:spPr>
      </p:pic>
    </p:spTree>
    <p:extLst>
      <p:ext uri="{BB962C8B-B14F-4D97-AF65-F5344CB8AC3E}">
        <p14:creationId xmlns:p14="http://schemas.microsoft.com/office/powerpoint/2010/main" val="4186444609"/>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Content Page - 1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199" y="1447800"/>
            <a:ext cx="10515600" cy="442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pic>
        <p:nvPicPr>
          <p:cNvPr id="9" name="Graphic 8">
            <a:extLst>
              <a:ext uri="{FF2B5EF4-FFF2-40B4-BE49-F238E27FC236}">
                <a16:creationId xmlns:a16="http://schemas.microsoft.com/office/drawing/2014/main" id="{96456AE5-FD75-984D-A7F1-E4AAE2F9E6F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cxnSp>
        <p:nvCxnSpPr>
          <p:cNvPr id="7" name="Straight Connector 6">
            <a:extLst>
              <a:ext uri="{FF2B5EF4-FFF2-40B4-BE49-F238E27FC236}">
                <a16:creationId xmlns:a16="http://schemas.microsoft.com/office/drawing/2014/main" id="{F7A4104A-ED78-1540-9AE8-4DD9A6CA889F}"/>
              </a:ext>
            </a:extLst>
          </p:cNvPr>
          <p:cNvCxnSpPr>
            <a:cxnSpLocks/>
          </p:cNvCxnSpPr>
          <p:nvPr/>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2346" y="6193206"/>
            <a:ext cx="1681425" cy="481914"/>
          </a:xfrm>
          <a:prstGeom prst="rect">
            <a:avLst/>
          </a:prstGeom>
        </p:spPr>
      </p:pic>
      <p:sp>
        <p:nvSpPr>
          <p:cNvPr id="11" name="Rectangle 10">
            <a:extLst>
              <a:ext uri="{FF2B5EF4-FFF2-40B4-BE49-F238E27FC236}">
                <a16:creationId xmlns:a16="http://schemas.microsoft.com/office/drawing/2014/main" id="{03D6419B-C5DD-494F-BF30-75957C7EC4FC}"/>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27A652BD-BA43-4F89-B28C-1E8A5E1D783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84299030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Content Page - Partner - 1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799"/>
            <a:ext cx="10515591" cy="4419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cxnSp>
        <p:nvCxnSpPr>
          <p:cNvPr id="9" name="Straight Connector 8">
            <a:extLst>
              <a:ext uri="{FF2B5EF4-FFF2-40B4-BE49-F238E27FC236}">
                <a16:creationId xmlns:a16="http://schemas.microsoft.com/office/drawing/2014/main" id="{F7A4104A-ED78-1540-9AE8-4DD9A6CA889F}"/>
              </a:ext>
            </a:extLst>
          </p:cNvPr>
          <p:cNvCxnSpPr>
            <a:cxnSpLocks/>
          </p:cNvCxnSpPr>
          <p:nvPr/>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6DB571CA-1B3F-C349-97C6-31F64AE266D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cxnSp>
        <p:nvCxnSpPr>
          <p:cNvPr id="11" name="Straight Connector 10">
            <a:extLst>
              <a:ext uri="{FF2B5EF4-FFF2-40B4-BE49-F238E27FC236}">
                <a16:creationId xmlns:a16="http://schemas.microsoft.com/office/drawing/2014/main" id="{1EFE4890-3EB6-4A0D-9441-D3139D207E04}"/>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2320926-399E-43B0-A799-76820BABEE1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4ECFF29B-B604-09C7-3987-04054856FC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70394" y="6188816"/>
            <a:ext cx="1143800" cy="486304"/>
          </a:xfrm>
          <a:prstGeom prst="rect">
            <a:avLst/>
          </a:prstGeom>
        </p:spPr>
      </p:pic>
    </p:spTree>
    <p:extLst>
      <p:ext uri="{BB962C8B-B14F-4D97-AF65-F5344CB8AC3E}">
        <p14:creationId xmlns:p14="http://schemas.microsoft.com/office/powerpoint/2010/main" val="8049553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artn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35B76F3-F364-CB43-8CD1-6B99D64D470C}"/>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r="46945"/>
          <a:stretch/>
        </p:blipFill>
        <p:spPr>
          <a:xfrm>
            <a:off x="7629797" y="219325"/>
            <a:ext cx="4562203" cy="6419350"/>
          </a:xfrm>
          <a:prstGeom prst="rect">
            <a:avLst/>
          </a:prstGeom>
        </p:spPr>
      </p:pic>
      <p:cxnSp>
        <p:nvCxnSpPr>
          <p:cNvPr id="4" name="Straight Connector 3">
            <a:extLst>
              <a:ext uri="{FF2B5EF4-FFF2-40B4-BE49-F238E27FC236}">
                <a16:creationId xmlns:a16="http://schemas.microsoft.com/office/drawing/2014/main" id="{1D6DD63C-326B-5B48-B5F7-AC721EE0888A}"/>
              </a:ext>
            </a:extLst>
          </p:cNvPr>
          <p:cNvCxnSpPr>
            <a:cxnSpLocks/>
          </p:cNvCxnSpPr>
          <p:nvPr userDrawn="1"/>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ABA2A3-C574-3741-8A0E-FC7605A4B07D}"/>
              </a:ext>
            </a:extLst>
          </p:cNvPr>
          <p:cNvSpPr/>
          <p:nvPr userDrawn="1"/>
        </p:nvSpPr>
        <p:spPr>
          <a:xfrm>
            <a:off x="3233322" y="695468"/>
            <a:ext cx="1353787" cy="605641"/>
          </a:xfrm>
          <a:prstGeom prst="rect">
            <a:avLst/>
          </a:prstGeom>
          <a:noFill/>
          <a:ln>
            <a:solidFill>
              <a:srgbClr val="D8117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D8117D"/>
                </a:solidFill>
              </a:rPr>
              <a:t>Partner logo</a:t>
            </a: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213713448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Page - 2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1" name="Content Placeholder 2">
            <a:extLst>
              <a:ext uri="{FF2B5EF4-FFF2-40B4-BE49-F238E27FC236}">
                <a16:creationId xmlns:a16="http://schemas.microsoft.com/office/drawing/2014/main" id="{C9277203-C80E-EE41-A160-FEF4EC687706}"/>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4715E33-4AC9-F349-891A-6AE0A124449C}"/>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8002202D-57AE-F545-81A7-4BE2A7CF131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2346" y="6193206"/>
            <a:ext cx="1681425" cy="481914"/>
          </a:xfrm>
          <a:prstGeom prst="rect">
            <a:avLst/>
          </a:prstGeom>
        </p:spPr>
      </p:pic>
      <p:cxnSp>
        <p:nvCxnSpPr>
          <p:cNvPr id="13" name="Straight Connector 12">
            <a:extLst>
              <a:ext uri="{FF2B5EF4-FFF2-40B4-BE49-F238E27FC236}">
                <a16:creationId xmlns:a16="http://schemas.microsoft.com/office/drawing/2014/main" id="{F7A4104A-ED78-1540-9AE8-4DD9A6CA889F}"/>
              </a:ext>
            </a:extLst>
          </p:cNvPr>
          <p:cNvCxnSpPr>
            <a:cxnSpLocks/>
          </p:cNvCxnSpPr>
          <p:nvPr/>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557C9C4-0B60-4322-97B8-72D83FAA6892}"/>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1FC7526F-EF75-40A1-BD1E-DF03B90E47F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1804177498"/>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 Page - Partner -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cxnSp>
        <p:nvCxnSpPr>
          <p:cNvPr id="9" name="Straight Connector 8">
            <a:extLst>
              <a:ext uri="{FF2B5EF4-FFF2-40B4-BE49-F238E27FC236}">
                <a16:creationId xmlns:a16="http://schemas.microsoft.com/office/drawing/2014/main" id="{F7A4104A-ED78-1540-9AE8-4DD9A6CA889F}"/>
              </a:ext>
            </a:extLst>
          </p:cNvPr>
          <p:cNvCxnSpPr>
            <a:cxnSpLocks/>
          </p:cNvCxnSpPr>
          <p:nvPr/>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02996-94AE-A04A-938C-ADB643C5EEA5}"/>
              </a:ext>
            </a:extLst>
          </p:cNvPr>
          <p:cNvSpPr/>
          <p:nvPr/>
        </p:nvSpPr>
        <p:spPr>
          <a:xfrm>
            <a:off x="2176896" y="6247205"/>
            <a:ext cx="816163" cy="36512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D8117D"/>
              </a:solidFill>
            </a:endParaRPr>
          </a:p>
        </p:txBody>
      </p:sp>
      <p:sp>
        <p:nvSpPr>
          <p:cNvPr id="8" name="Content Placeholder 2">
            <a:extLst>
              <a:ext uri="{FF2B5EF4-FFF2-40B4-BE49-F238E27FC236}">
                <a16:creationId xmlns:a16="http://schemas.microsoft.com/office/drawing/2014/main" id="{7C5CD949-FA41-8B49-85D7-B3E08A1D8EB4}"/>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E06B05C8-F5DE-8548-8648-8D6ECD8A13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cxnSp>
        <p:nvCxnSpPr>
          <p:cNvPr id="12" name="Straight Connector 11">
            <a:extLst>
              <a:ext uri="{FF2B5EF4-FFF2-40B4-BE49-F238E27FC236}">
                <a16:creationId xmlns:a16="http://schemas.microsoft.com/office/drawing/2014/main" id="{D24D46BF-DFD0-4D00-864F-5491DC355242}"/>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7A71160D-0E36-4A50-9C68-CCB00783FD0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4" name="Picture 3" descr="A blue text on a black background&#10;&#10;AI-generated content may be incorrect.">
            <a:extLst>
              <a:ext uri="{FF2B5EF4-FFF2-40B4-BE49-F238E27FC236}">
                <a16:creationId xmlns:a16="http://schemas.microsoft.com/office/drawing/2014/main" id="{DB2F6B2B-D90A-96AE-3E3F-613E2880410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86615"/>
            <a:ext cx="1143800" cy="486304"/>
          </a:xfrm>
          <a:prstGeom prst="rect">
            <a:avLst/>
          </a:prstGeom>
        </p:spPr>
      </p:pic>
    </p:spTree>
    <p:extLst>
      <p:ext uri="{BB962C8B-B14F-4D97-AF65-F5344CB8AC3E}">
        <p14:creationId xmlns:p14="http://schemas.microsoft.com/office/powerpoint/2010/main" val="302974762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tion Page - Option 1">
    <p:bg>
      <p:bgPr>
        <a:solidFill>
          <a:schemeClr val="accent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6C69003-6BE7-244C-97F0-A578FE263480}"/>
              </a:ext>
            </a:extLst>
          </p:cNvPr>
          <p:cNvPicPr>
            <a:picLocks noChangeAspect="1"/>
          </p:cNvPicPr>
          <p:nvPr/>
        </p:nvPicPr>
        <p:blipFill rotWithShape="1">
          <a:blip>
            <a:alphaModFix/>
            <a:extLst>
              <a:ext uri="{96DAC541-7B7A-43D3-8B79-37D633B846F1}">
                <asvg:svgBlip xmlns:asvg="http://schemas.microsoft.com/office/drawing/2016/SVG/main" r:embed="rId2"/>
              </a:ext>
            </a:extLst>
          </a:blip>
          <a:srcRect l="-1" t="24650" r="66487" b="5836"/>
          <a:stretch/>
        </p:blipFill>
        <p:spPr>
          <a:xfrm>
            <a:off x="7762992" y="-1"/>
            <a:ext cx="4429008" cy="6858001"/>
          </a:xfrm>
          <a:prstGeom prst="rect">
            <a:avLst/>
          </a:prstGeom>
        </p:spPr>
      </p:pic>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4" name="Graphic 3">
            <a:extLst>
              <a:ext uri="{FF2B5EF4-FFF2-40B4-BE49-F238E27FC236}">
                <a16:creationId xmlns:a16="http://schemas.microsoft.com/office/drawing/2014/main" id="{CC0F6CAA-68D0-4E20-9F17-5D780FB08881}"/>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t="24650" r="66487" b="5836"/>
          <a:stretch/>
        </p:blipFill>
        <p:spPr>
          <a:xfrm>
            <a:off x="7762992" y="-1"/>
            <a:ext cx="4429008" cy="6858001"/>
          </a:xfrm>
          <a:prstGeom prst="rect">
            <a:avLst/>
          </a:prstGeom>
        </p:spPr>
      </p:pic>
    </p:spTree>
    <p:extLst>
      <p:ext uri="{BB962C8B-B14F-4D97-AF65-F5344CB8AC3E}">
        <p14:creationId xmlns:p14="http://schemas.microsoft.com/office/powerpoint/2010/main" val="12531056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Page - Option 2">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4" name="Graphic 3">
            <a:extLst>
              <a:ext uri="{FF2B5EF4-FFF2-40B4-BE49-F238E27FC236}">
                <a16:creationId xmlns:a16="http://schemas.microsoft.com/office/drawing/2014/main" id="{79279169-A6FC-9D48-8B06-189ED6960AFB}"/>
              </a:ext>
            </a:extLst>
          </p:cNvPr>
          <p:cNvPicPr>
            <a:picLocks noChangeAspect="1"/>
          </p:cNvPicPr>
          <p:nvPr/>
        </p:nvPicPr>
        <p:blipFill rotWithShape="1">
          <a:blip>
            <a:alphaModFix/>
            <a:extLst>
              <a:ext uri="{96DAC541-7B7A-43D3-8B79-37D633B846F1}">
                <asvg:svgBlip xmlns:asvg="http://schemas.microsoft.com/office/drawing/2016/SVG/main" r:embed="rId2"/>
              </a:ext>
            </a:extLst>
          </a:blip>
          <a:srcRect l="-1" t="24650" r="66487" b="5836"/>
          <a:stretch/>
        </p:blipFill>
        <p:spPr>
          <a:xfrm>
            <a:off x="7762992" y="-1"/>
            <a:ext cx="4429008" cy="6858001"/>
          </a:xfrm>
          <a:prstGeom prst="rect">
            <a:avLst/>
          </a:prstGeom>
        </p:spPr>
      </p:pic>
      <p:pic>
        <p:nvPicPr>
          <p:cNvPr id="5" name="Graphic 4">
            <a:extLst>
              <a:ext uri="{FF2B5EF4-FFF2-40B4-BE49-F238E27FC236}">
                <a16:creationId xmlns:a16="http://schemas.microsoft.com/office/drawing/2014/main" id="{D77545C6-6FC8-4AEB-A4D7-B6CB37328565}"/>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t="24650" r="66487" b="5836"/>
          <a:stretch/>
        </p:blipFill>
        <p:spPr>
          <a:xfrm>
            <a:off x="7762992" y="-1"/>
            <a:ext cx="4429008" cy="6858001"/>
          </a:xfrm>
          <a:prstGeom prst="rect">
            <a:avLst/>
          </a:prstGeom>
        </p:spPr>
      </p:pic>
    </p:spTree>
    <p:extLst>
      <p:ext uri="{BB962C8B-B14F-4D97-AF65-F5344CB8AC3E}">
        <p14:creationId xmlns:p14="http://schemas.microsoft.com/office/powerpoint/2010/main" val="5082371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1419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itle Slide - Partner">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FF9FD-9F4F-4B7B-8994-8C3F4DBA4C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8439" y="1018461"/>
            <a:ext cx="6508140" cy="485665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1D6DD63C-326B-5B48-B5F7-AC721EE0888A}"/>
              </a:ext>
            </a:extLst>
          </p:cNvPr>
          <p:cNvCxnSpPr>
            <a:cxnSpLocks/>
          </p:cNvCxnSpPr>
          <p:nvPr/>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ABA2A3-C574-3741-8A0E-FC7605A4B07D}"/>
              </a:ext>
            </a:extLst>
          </p:cNvPr>
          <p:cNvSpPr/>
          <p:nvPr/>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pic>
        <p:nvPicPr>
          <p:cNvPr id="3" name="Picture 2" descr="A blue text on a black background&#10;&#10;AI-generated content may be incorrect.">
            <a:extLst>
              <a:ext uri="{FF2B5EF4-FFF2-40B4-BE49-F238E27FC236}">
                <a16:creationId xmlns:a16="http://schemas.microsoft.com/office/drawing/2014/main" id="{887EDD3F-7D33-6FD2-720C-8CC0ABD6C26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42450" y="596186"/>
            <a:ext cx="1986403" cy="844550"/>
          </a:xfrm>
          <a:prstGeom prst="rect">
            <a:avLst/>
          </a:prstGeom>
        </p:spPr>
      </p:pic>
    </p:spTree>
    <p:extLst>
      <p:ext uri="{BB962C8B-B14F-4D97-AF65-F5344CB8AC3E}">
        <p14:creationId xmlns:p14="http://schemas.microsoft.com/office/powerpoint/2010/main" val="2984564488"/>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_Title Slide - Partner">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FF9FD-9F4F-4B7B-8994-8C3F4DBA4C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8439" y="1018461"/>
            <a:ext cx="6508140" cy="48566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3ABA2A3-C574-3741-8A0E-FC7605A4B07D}"/>
              </a:ext>
            </a:extLst>
          </p:cNvPr>
          <p:cNvSpPr/>
          <p:nvPr/>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128301337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 Partner">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D6DD63C-326B-5B48-B5F7-AC721EE0888A}"/>
              </a:ext>
            </a:extLst>
          </p:cNvPr>
          <p:cNvCxnSpPr>
            <a:cxnSpLocks/>
          </p:cNvCxnSpPr>
          <p:nvPr/>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ABA2A3-C574-3741-8A0E-FC7605A4B07D}"/>
              </a:ext>
            </a:extLst>
          </p:cNvPr>
          <p:cNvSpPr/>
          <p:nvPr/>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14400" y="548640"/>
            <a:ext cx="1399712" cy="896112"/>
          </a:xfrm>
          <a:prstGeom prst="rect">
            <a:avLst/>
          </a:prstGeom>
        </p:spPr>
      </p:pic>
      <p:pic>
        <p:nvPicPr>
          <p:cNvPr id="3" name="Picture 2" descr="A blue text on a black background&#10;&#10;AI-generated content may be incorrect.">
            <a:extLst>
              <a:ext uri="{FF2B5EF4-FFF2-40B4-BE49-F238E27FC236}">
                <a16:creationId xmlns:a16="http://schemas.microsoft.com/office/drawing/2014/main" id="{8582B866-91B7-D598-C330-B6382032060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42450" y="596186"/>
            <a:ext cx="1986403" cy="844550"/>
          </a:xfrm>
          <a:prstGeom prst="rect">
            <a:avLst/>
          </a:prstGeom>
        </p:spPr>
      </p:pic>
    </p:spTree>
    <p:extLst>
      <p:ext uri="{BB962C8B-B14F-4D97-AF65-F5344CB8AC3E}">
        <p14:creationId xmlns:p14="http://schemas.microsoft.com/office/powerpoint/2010/main" val="1057526009"/>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_Title Slide - Partn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ABA2A3-C574-3741-8A0E-FC7605A4B07D}"/>
              </a:ext>
            </a:extLst>
          </p:cNvPr>
          <p:cNvSpPr/>
          <p:nvPr/>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1189884130"/>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_Title Slide - Partner">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FF9FD-9F4F-4B7B-8994-8C3F4DBA4C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27522" y="1736725"/>
            <a:ext cx="5083712" cy="379368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1D6DD63C-326B-5B48-B5F7-AC721EE0888A}"/>
              </a:ext>
            </a:extLst>
          </p:cNvPr>
          <p:cNvCxnSpPr>
            <a:cxnSpLocks/>
          </p:cNvCxnSpPr>
          <p:nvPr/>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ABA2A3-C574-3741-8A0E-FC7605A4B07D}"/>
              </a:ext>
            </a:extLst>
          </p:cNvPr>
          <p:cNvSpPr/>
          <p:nvPr/>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pic>
        <p:nvPicPr>
          <p:cNvPr id="3" name="Picture 2" descr="A blue text on a black background&#10;&#10;AI-generated content may be incorrect.">
            <a:extLst>
              <a:ext uri="{FF2B5EF4-FFF2-40B4-BE49-F238E27FC236}">
                <a16:creationId xmlns:a16="http://schemas.microsoft.com/office/drawing/2014/main" id="{12DAB873-5164-9808-FC35-8ECB4F697FB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42450" y="596186"/>
            <a:ext cx="1986403" cy="844550"/>
          </a:xfrm>
          <a:prstGeom prst="rect">
            <a:avLst/>
          </a:prstGeom>
        </p:spPr>
      </p:pic>
    </p:spTree>
    <p:extLst>
      <p:ext uri="{BB962C8B-B14F-4D97-AF65-F5344CB8AC3E}">
        <p14:creationId xmlns:p14="http://schemas.microsoft.com/office/powerpoint/2010/main" val="420581149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Page - 1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199" y="1447800"/>
            <a:ext cx="10515600" cy="442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pic>
        <p:nvPicPr>
          <p:cNvPr id="9" name="Graphic 8">
            <a:extLst>
              <a:ext uri="{FF2B5EF4-FFF2-40B4-BE49-F238E27FC236}">
                <a16:creationId xmlns:a16="http://schemas.microsoft.com/office/drawing/2014/main" id="{96456AE5-FD75-984D-A7F1-E4AAE2F9E6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3927258804"/>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5_Title Slide - Partner">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FF9FD-9F4F-4B7B-8994-8C3F4DBA4C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27522" y="1736725"/>
            <a:ext cx="5083712" cy="37936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3ABA2A3-C574-3741-8A0E-FC7605A4B07D}"/>
              </a:ext>
            </a:extLst>
          </p:cNvPr>
          <p:cNvSpPr/>
          <p:nvPr/>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2922046084"/>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Content Page - 1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199" y="1447800"/>
            <a:ext cx="10515600" cy="442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pic>
        <p:nvPicPr>
          <p:cNvPr id="9" name="Graphic 8">
            <a:extLst>
              <a:ext uri="{FF2B5EF4-FFF2-40B4-BE49-F238E27FC236}">
                <a16:creationId xmlns:a16="http://schemas.microsoft.com/office/drawing/2014/main" id="{96456AE5-FD75-984D-A7F1-E4AAE2F9E6F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cxnSp>
        <p:nvCxnSpPr>
          <p:cNvPr id="7" name="Straight Connector 6">
            <a:extLst>
              <a:ext uri="{FF2B5EF4-FFF2-40B4-BE49-F238E27FC236}">
                <a16:creationId xmlns:a16="http://schemas.microsoft.com/office/drawing/2014/main" id="{F7A4104A-ED78-1540-9AE8-4DD9A6CA889F}"/>
              </a:ext>
            </a:extLst>
          </p:cNvPr>
          <p:cNvCxnSpPr>
            <a:cxnSpLocks/>
          </p:cNvCxnSpPr>
          <p:nvPr/>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blue text on a black background&#10;&#10;AI-generated content may be incorrect.">
            <a:extLst>
              <a:ext uri="{FF2B5EF4-FFF2-40B4-BE49-F238E27FC236}">
                <a16:creationId xmlns:a16="http://schemas.microsoft.com/office/drawing/2014/main" id="{F9A8D576-B607-F51B-DEB3-FC4EF12529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86615"/>
            <a:ext cx="1143800" cy="486304"/>
          </a:xfrm>
          <a:prstGeom prst="rect">
            <a:avLst/>
          </a:prstGeom>
        </p:spPr>
      </p:pic>
    </p:spTree>
    <p:extLst>
      <p:ext uri="{BB962C8B-B14F-4D97-AF65-F5344CB8AC3E}">
        <p14:creationId xmlns:p14="http://schemas.microsoft.com/office/powerpoint/2010/main" val="1269164967"/>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_Content Page - 1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199" y="1447800"/>
            <a:ext cx="10515600" cy="442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pic>
        <p:nvPicPr>
          <p:cNvPr id="9" name="Graphic 8">
            <a:extLst>
              <a:ext uri="{FF2B5EF4-FFF2-40B4-BE49-F238E27FC236}">
                <a16:creationId xmlns:a16="http://schemas.microsoft.com/office/drawing/2014/main" id="{96456AE5-FD75-984D-A7F1-E4AAE2F9E6F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1403927858"/>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Content Page - Partner - 1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799"/>
            <a:ext cx="10515591" cy="4419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cxnSp>
        <p:nvCxnSpPr>
          <p:cNvPr id="9" name="Straight Connector 8">
            <a:extLst>
              <a:ext uri="{FF2B5EF4-FFF2-40B4-BE49-F238E27FC236}">
                <a16:creationId xmlns:a16="http://schemas.microsoft.com/office/drawing/2014/main" id="{F7A4104A-ED78-1540-9AE8-4DD9A6CA889F}"/>
              </a:ext>
            </a:extLst>
          </p:cNvPr>
          <p:cNvCxnSpPr>
            <a:cxnSpLocks/>
          </p:cNvCxnSpPr>
          <p:nvPr/>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02996-94AE-A04A-938C-ADB643C5EEA5}"/>
              </a:ext>
            </a:extLst>
          </p:cNvPr>
          <p:cNvSpPr/>
          <p:nvPr/>
        </p:nvSpPr>
        <p:spPr>
          <a:xfrm>
            <a:off x="2176896" y="6247205"/>
            <a:ext cx="816163" cy="36512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dirty="0">
                <a:solidFill>
                  <a:schemeClr val="bg1"/>
                </a:solidFill>
              </a:rPr>
              <a:t>o</a:t>
            </a:r>
          </a:p>
        </p:txBody>
      </p:sp>
      <p:pic>
        <p:nvPicPr>
          <p:cNvPr id="10" name="Graphic 9">
            <a:extLst>
              <a:ext uri="{FF2B5EF4-FFF2-40B4-BE49-F238E27FC236}">
                <a16:creationId xmlns:a16="http://schemas.microsoft.com/office/drawing/2014/main" id="{6DB571CA-1B3F-C349-97C6-31F64AE266D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75F6BE3A-98D1-9441-5F23-4FBBB8C926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86615"/>
            <a:ext cx="1143800" cy="486304"/>
          </a:xfrm>
          <a:prstGeom prst="rect">
            <a:avLst/>
          </a:prstGeom>
        </p:spPr>
      </p:pic>
    </p:spTree>
    <p:extLst>
      <p:ext uri="{BB962C8B-B14F-4D97-AF65-F5344CB8AC3E}">
        <p14:creationId xmlns:p14="http://schemas.microsoft.com/office/powerpoint/2010/main" val="35778974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Content Page - Partner - 1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799"/>
            <a:ext cx="10515591" cy="4419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5" name="Rectangle 14">
            <a:extLst>
              <a:ext uri="{FF2B5EF4-FFF2-40B4-BE49-F238E27FC236}">
                <a16:creationId xmlns:a16="http://schemas.microsoft.com/office/drawing/2014/main" id="{D4F02996-94AE-A04A-938C-ADB643C5EEA5}"/>
              </a:ext>
            </a:extLst>
          </p:cNvPr>
          <p:cNvSpPr/>
          <p:nvPr/>
        </p:nvSpPr>
        <p:spPr>
          <a:xfrm>
            <a:off x="2176896" y="6247205"/>
            <a:ext cx="816163" cy="36512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dirty="0">
                <a:solidFill>
                  <a:schemeClr val="bg1"/>
                </a:solidFill>
              </a:rPr>
              <a:t>o</a:t>
            </a:r>
          </a:p>
        </p:txBody>
      </p:sp>
      <p:pic>
        <p:nvPicPr>
          <p:cNvPr id="10" name="Graphic 9">
            <a:extLst>
              <a:ext uri="{FF2B5EF4-FFF2-40B4-BE49-F238E27FC236}">
                <a16:creationId xmlns:a16="http://schemas.microsoft.com/office/drawing/2014/main" id="{6DB571CA-1B3F-C349-97C6-31F64AE266D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321957654"/>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 Page - 2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1" name="Content Placeholder 2">
            <a:extLst>
              <a:ext uri="{FF2B5EF4-FFF2-40B4-BE49-F238E27FC236}">
                <a16:creationId xmlns:a16="http://schemas.microsoft.com/office/drawing/2014/main" id="{C9277203-C80E-EE41-A160-FEF4EC687706}"/>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4715E33-4AC9-F349-891A-6AE0A124449C}"/>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8002202D-57AE-F545-81A7-4BE2A7CF131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cxnSp>
        <p:nvCxnSpPr>
          <p:cNvPr id="13" name="Straight Connector 12">
            <a:extLst>
              <a:ext uri="{FF2B5EF4-FFF2-40B4-BE49-F238E27FC236}">
                <a16:creationId xmlns:a16="http://schemas.microsoft.com/office/drawing/2014/main" id="{F7A4104A-ED78-1540-9AE8-4DD9A6CA889F}"/>
              </a:ext>
            </a:extLst>
          </p:cNvPr>
          <p:cNvCxnSpPr>
            <a:cxnSpLocks/>
          </p:cNvCxnSpPr>
          <p:nvPr/>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blue text on a black background&#10;&#10;AI-generated content may be incorrect.">
            <a:extLst>
              <a:ext uri="{FF2B5EF4-FFF2-40B4-BE49-F238E27FC236}">
                <a16:creationId xmlns:a16="http://schemas.microsoft.com/office/drawing/2014/main" id="{7CFCFB2D-C8A9-A464-C0BC-287C5015F12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86615"/>
            <a:ext cx="1143800" cy="486304"/>
          </a:xfrm>
          <a:prstGeom prst="rect">
            <a:avLst/>
          </a:prstGeom>
        </p:spPr>
      </p:pic>
    </p:spTree>
    <p:extLst>
      <p:ext uri="{BB962C8B-B14F-4D97-AF65-F5344CB8AC3E}">
        <p14:creationId xmlns:p14="http://schemas.microsoft.com/office/powerpoint/2010/main" val="1276145455"/>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Content Page - 2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1" name="Content Placeholder 2">
            <a:extLst>
              <a:ext uri="{FF2B5EF4-FFF2-40B4-BE49-F238E27FC236}">
                <a16:creationId xmlns:a16="http://schemas.microsoft.com/office/drawing/2014/main" id="{C9277203-C80E-EE41-A160-FEF4EC687706}"/>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4715E33-4AC9-F349-891A-6AE0A124449C}"/>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8002202D-57AE-F545-81A7-4BE2A7CF131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1628921177"/>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Content Page - Partner -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cxnSp>
        <p:nvCxnSpPr>
          <p:cNvPr id="9" name="Straight Connector 8">
            <a:extLst>
              <a:ext uri="{FF2B5EF4-FFF2-40B4-BE49-F238E27FC236}">
                <a16:creationId xmlns:a16="http://schemas.microsoft.com/office/drawing/2014/main" id="{F7A4104A-ED78-1540-9AE8-4DD9A6CA889F}"/>
              </a:ext>
            </a:extLst>
          </p:cNvPr>
          <p:cNvCxnSpPr>
            <a:cxnSpLocks/>
          </p:cNvCxnSpPr>
          <p:nvPr/>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02996-94AE-A04A-938C-ADB643C5EEA5}"/>
              </a:ext>
            </a:extLst>
          </p:cNvPr>
          <p:cNvSpPr/>
          <p:nvPr/>
        </p:nvSpPr>
        <p:spPr>
          <a:xfrm>
            <a:off x="2176896" y="6247205"/>
            <a:ext cx="816163" cy="36512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D8117D"/>
              </a:solidFill>
            </a:endParaRPr>
          </a:p>
        </p:txBody>
      </p:sp>
      <p:sp>
        <p:nvSpPr>
          <p:cNvPr id="8" name="Content Placeholder 2">
            <a:extLst>
              <a:ext uri="{FF2B5EF4-FFF2-40B4-BE49-F238E27FC236}">
                <a16:creationId xmlns:a16="http://schemas.microsoft.com/office/drawing/2014/main" id="{7C5CD949-FA41-8B49-85D7-B3E08A1D8EB4}"/>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E06B05C8-F5DE-8548-8648-8D6ECD8A13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4" name="Picture 3" descr="A blue text on a black background&#10;&#10;AI-generated content may be incorrect.">
            <a:extLst>
              <a:ext uri="{FF2B5EF4-FFF2-40B4-BE49-F238E27FC236}">
                <a16:creationId xmlns:a16="http://schemas.microsoft.com/office/drawing/2014/main" id="{5449A367-B8E9-36D0-6450-8FF209F0A8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86615"/>
            <a:ext cx="1143800" cy="486304"/>
          </a:xfrm>
          <a:prstGeom prst="rect">
            <a:avLst/>
          </a:prstGeom>
        </p:spPr>
      </p:pic>
    </p:spTree>
    <p:extLst>
      <p:ext uri="{BB962C8B-B14F-4D97-AF65-F5344CB8AC3E}">
        <p14:creationId xmlns:p14="http://schemas.microsoft.com/office/powerpoint/2010/main" val="1507524169"/>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1_Content Page - Partner -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5" name="Rectangle 14">
            <a:extLst>
              <a:ext uri="{FF2B5EF4-FFF2-40B4-BE49-F238E27FC236}">
                <a16:creationId xmlns:a16="http://schemas.microsoft.com/office/drawing/2014/main" id="{D4F02996-94AE-A04A-938C-ADB643C5EEA5}"/>
              </a:ext>
            </a:extLst>
          </p:cNvPr>
          <p:cNvSpPr/>
          <p:nvPr/>
        </p:nvSpPr>
        <p:spPr>
          <a:xfrm>
            <a:off x="2176896" y="6247205"/>
            <a:ext cx="816163" cy="36512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D8117D"/>
              </a:solidFill>
            </a:endParaRPr>
          </a:p>
        </p:txBody>
      </p:sp>
      <p:sp>
        <p:nvSpPr>
          <p:cNvPr id="8" name="Content Placeholder 2">
            <a:extLst>
              <a:ext uri="{FF2B5EF4-FFF2-40B4-BE49-F238E27FC236}">
                <a16:creationId xmlns:a16="http://schemas.microsoft.com/office/drawing/2014/main" id="{7C5CD949-FA41-8B49-85D7-B3E08A1D8EB4}"/>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E06B05C8-F5DE-8548-8648-8D6ECD8A13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125324592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ection Page - Option 1">
    <p:bg>
      <p:bgPr>
        <a:solidFill>
          <a:schemeClr val="accent3"/>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401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Page - Partner - 1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799"/>
            <a:ext cx="10515591" cy="4419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cxnSp>
        <p:nvCxnSpPr>
          <p:cNvPr id="9" name="Straight Connector 8">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6DB571CA-1B3F-C349-97C6-31F64AE266D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4" name="Picture 3" descr="A blue text on a black background&#10;&#10;AI-generated content may be incorrect.">
            <a:extLst>
              <a:ext uri="{FF2B5EF4-FFF2-40B4-BE49-F238E27FC236}">
                <a16:creationId xmlns:a16="http://schemas.microsoft.com/office/drawing/2014/main" id="{CCEAB26C-9C8A-1206-22F3-A6BC355D0E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86615"/>
            <a:ext cx="1143800" cy="486304"/>
          </a:xfrm>
          <a:prstGeom prst="rect">
            <a:avLst/>
          </a:prstGeom>
        </p:spPr>
      </p:pic>
    </p:spTree>
    <p:extLst>
      <p:ext uri="{BB962C8B-B14F-4D97-AF65-F5344CB8AC3E}">
        <p14:creationId xmlns:p14="http://schemas.microsoft.com/office/powerpoint/2010/main" val="1051604934"/>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ection Page - Option 2">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219453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Section Page - Option 2">
    <p:bg>
      <p:bgPr>
        <a:solidFill>
          <a:schemeClr val="accent2"/>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829F2F1-C463-4540-8B05-7573095D2066}"/>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6953195" y="1630505"/>
            <a:ext cx="4820131" cy="3596989"/>
          </a:xfrm>
          <a:prstGeom prst="rect">
            <a:avLst/>
          </a:prstGeom>
        </p:spPr>
      </p:pic>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998460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3537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4400" b="1">
                <a:solidFill>
                  <a:srgbClr val="008C99"/>
                </a:solidFill>
                <a:latin typeface="Gill Sans MT" panose="020B0502020104020203" pitchFamily="34" charset="0"/>
              </a:defRPr>
            </a:lvl1pPr>
          </a:lstStyle>
          <a:p>
            <a:pPr lvl="0"/>
            <a:r>
              <a:rPr lang="en-US"/>
              <a:t>Edit Master text styles</a:t>
            </a:r>
          </a:p>
        </p:txBody>
      </p:sp>
      <p:sp>
        <p:nvSpPr>
          <p:cNvPr id="20" name="Text Placeholder 3"/>
          <p:cNvSpPr>
            <a:spLocks noGrp="1"/>
          </p:cNvSpPr>
          <p:nvPr>
            <p:ph type="body" sz="quarter" idx="20"/>
          </p:nvPr>
        </p:nvSpPr>
        <p:spPr>
          <a:xfrm>
            <a:off x="1524" y="1247517"/>
            <a:ext cx="12188952" cy="1535805"/>
          </a:xfrm>
          <a:prstGeom prst="rect">
            <a:avLst/>
          </a:prstGeom>
        </p:spPr>
        <p:txBody>
          <a:bodyPr>
            <a:spAutoFit/>
          </a:bodyPr>
          <a:lstStyle>
            <a:lvl1pPr marL="228600" indent="-228600">
              <a:spcBef>
                <a:spcPts val="600"/>
              </a:spcBef>
              <a:buFontTx/>
              <a:buBlip>
                <a:blip r:embed="rId3"/>
              </a:buBlip>
              <a:defRPr sz="2000" b="1">
                <a:solidFill>
                  <a:srgbClr val="1C344D"/>
                </a:solidFill>
              </a:defRPr>
            </a:lvl1pPr>
            <a:lvl2pPr marL="685800" indent="-228600">
              <a:spcBef>
                <a:spcPts val="600"/>
              </a:spcBef>
              <a:buFontTx/>
              <a:buBlip>
                <a:blip r:embed="rId4"/>
              </a:buBlip>
              <a:defRPr sz="1800">
                <a:solidFill>
                  <a:srgbClr val="1C344D"/>
                </a:solidFill>
              </a:defRPr>
            </a:lvl2pPr>
            <a:lvl3pPr marL="1143000" indent="-228600">
              <a:spcBef>
                <a:spcPts val="600"/>
              </a:spcBef>
              <a:buFontTx/>
              <a:buBlip>
                <a:blip r:embed="rId5"/>
              </a:buBlip>
              <a:defRPr sz="1600">
                <a:solidFill>
                  <a:srgbClr val="1C344D"/>
                </a:solidFill>
              </a:defRPr>
            </a:lvl3pPr>
            <a:lvl4pPr marL="1600200" indent="-228600">
              <a:spcBef>
                <a:spcPts val="600"/>
              </a:spcBef>
              <a:buFontTx/>
              <a:buBlip>
                <a:blip r:embed="rId6"/>
              </a:buBlip>
              <a:defRPr sz="1400">
                <a:solidFill>
                  <a:srgbClr val="1C344D"/>
                </a:solidFill>
              </a:defRPr>
            </a:lvl4pPr>
            <a:lvl5pPr marL="2057400" indent="-228600">
              <a:spcBef>
                <a:spcPts val="600"/>
              </a:spcBef>
              <a:buFontTx/>
              <a:buBlip>
                <a:blip r:embed="rId3"/>
              </a:buBlip>
              <a:defRPr sz="1400">
                <a:solidFill>
                  <a:srgbClr val="1C344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10988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4400" b="1">
                <a:solidFill>
                  <a:srgbClr val="008C99"/>
                </a:solidFill>
                <a:latin typeface="Gill Sans MT" panose="020B0502020104020203" pitchFamily="34" charset="0"/>
              </a:defRPr>
            </a:lvl1pPr>
          </a:lstStyle>
          <a:p>
            <a:pPr lvl="0"/>
            <a:r>
              <a:rPr lang="en-US"/>
              <a:t>Edit Master text styles</a:t>
            </a:r>
          </a:p>
        </p:txBody>
      </p:sp>
      <p:sp>
        <p:nvSpPr>
          <p:cNvPr id="20" name="Text Placeholder 3"/>
          <p:cNvSpPr>
            <a:spLocks noGrp="1"/>
          </p:cNvSpPr>
          <p:nvPr>
            <p:ph type="body" sz="quarter" idx="20"/>
          </p:nvPr>
        </p:nvSpPr>
        <p:spPr>
          <a:xfrm>
            <a:off x="185108" y="1247517"/>
            <a:ext cx="11821785" cy="507173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922727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Slide - Option 1">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35B76F3-F364-CB43-8CD1-6B99D64D470C}"/>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r="46945"/>
          <a:stretch/>
        </p:blipFill>
        <p:spPr>
          <a:xfrm>
            <a:off x="7629797" y="219325"/>
            <a:ext cx="4562203" cy="6419350"/>
          </a:xfrm>
          <a:prstGeom prst="rect">
            <a:avLst/>
          </a:prstGeom>
        </p:spPr>
      </p:pic>
      <p:sp>
        <p:nvSpPr>
          <p:cNvPr id="3" name="Subtitle 2">
            <a:extLst>
              <a:ext uri="{FF2B5EF4-FFF2-40B4-BE49-F238E27FC236}">
                <a16:creationId xmlns:a16="http://schemas.microsoft.com/office/drawing/2014/main" id="{0A724806-A4DB-6240-A9F9-DA11FAF40977}"/>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9" name="Title 128">
            <a:extLst>
              <a:ext uri="{FF2B5EF4-FFF2-40B4-BE49-F238E27FC236}">
                <a16:creationId xmlns:a16="http://schemas.microsoft.com/office/drawing/2014/main" id="{E544043F-22A7-544B-A190-043FF3FFE52E}"/>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145">
            <a:extLst>
              <a:ext uri="{FF2B5EF4-FFF2-40B4-BE49-F238E27FC236}">
                <a16:creationId xmlns:a16="http://schemas.microsoft.com/office/drawing/2014/main" id="{D4015D76-02FD-1349-8669-3AE5DC239018}"/>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4" name="Graphic 3">
            <a:extLst>
              <a:ext uri="{FF2B5EF4-FFF2-40B4-BE49-F238E27FC236}">
                <a16:creationId xmlns:a16="http://schemas.microsoft.com/office/drawing/2014/main" id="{EFB97328-B4B9-9D45-892F-5A909B78CC5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11788207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Slide - Partner">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FF9FD-9F4F-4B7B-8994-8C3F4DBA4CF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438439" y="1018461"/>
            <a:ext cx="6508140" cy="485665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1D6DD63C-326B-5B48-B5F7-AC721EE0888A}"/>
              </a:ext>
            </a:extLst>
          </p:cNvPr>
          <p:cNvCxnSpPr>
            <a:cxnSpLocks/>
          </p:cNvCxnSpPr>
          <p:nvPr userDrawn="1"/>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pic>
        <p:nvPicPr>
          <p:cNvPr id="3" name="Picture 2" descr="A blue text on a black background&#10;&#10;AI-generated content may be incorrect.">
            <a:extLst>
              <a:ext uri="{FF2B5EF4-FFF2-40B4-BE49-F238E27FC236}">
                <a16:creationId xmlns:a16="http://schemas.microsoft.com/office/drawing/2014/main" id="{4182E0F9-C1E2-51B8-3684-95D899699A6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42450" y="596186"/>
            <a:ext cx="1986403" cy="844550"/>
          </a:xfrm>
          <a:prstGeom prst="rect">
            <a:avLst/>
          </a:prstGeom>
        </p:spPr>
      </p:pic>
    </p:spTree>
    <p:extLst>
      <p:ext uri="{BB962C8B-B14F-4D97-AF65-F5344CB8AC3E}">
        <p14:creationId xmlns:p14="http://schemas.microsoft.com/office/powerpoint/2010/main" val="2198241905"/>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Title Slide - Partner">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FF9FD-9F4F-4B7B-8994-8C3F4DBA4CF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438439" y="1018461"/>
            <a:ext cx="6508140" cy="48566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3ABA2A3-C574-3741-8A0E-FC7605A4B07D}"/>
              </a:ext>
            </a:extLst>
          </p:cNvPr>
          <p:cNvSpPr/>
          <p:nvPr userDrawn="1"/>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3022980429"/>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 Partner">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D6DD63C-326B-5B48-B5F7-AC721EE0888A}"/>
              </a:ext>
            </a:extLst>
          </p:cNvPr>
          <p:cNvCxnSpPr>
            <a:cxnSpLocks/>
          </p:cNvCxnSpPr>
          <p:nvPr userDrawn="1"/>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ABA2A3-C574-3741-8A0E-FC7605A4B07D}"/>
              </a:ext>
            </a:extLst>
          </p:cNvPr>
          <p:cNvSpPr/>
          <p:nvPr userDrawn="1"/>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14400" y="548640"/>
            <a:ext cx="1399712" cy="896112"/>
          </a:xfrm>
          <a:prstGeom prst="rect">
            <a:avLst/>
          </a:prstGeom>
        </p:spPr>
      </p:pic>
      <p:pic>
        <p:nvPicPr>
          <p:cNvPr id="3" name="Picture 2" descr="A blue text on a black background&#10;&#10;AI-generated content may be incorrect.">
            <a:extLst>
              <a:ext uri="{FF2B5EF4-FFF2-40B4-BE49-F238E27FC236}">
                <a16:creationId xmlns:a16="http://schemas.microsoft.com/office/drawing/2014/main" id="{4667C55C-A9E8-5262-69DA-C30EEEBDDE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42450" y="596186"/>
            <a:ext cx="1986403" cy="844550"/>
          </a:xfrm>
          <a:prstGeom prst="rect">
            <a:avLst/>
          </a:prstGeom>
        </p:spPr>
      </p:pic>
    </p:spTree>
    <p:extLst>
      <p:ext uri="{BB962C8B-B14F-4D97-AF65-F5344CB8AC3E}">
        <p14:creationId xmlns:p14="http://schemas.microsoft.com/office/powerpoint/2010/main" val="824628759"/>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Title Slide - Partn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ABA2A3-C574-3741-8A0E-FC7605A4B07D}"/>
              </a:ext>
            </a:extLst>
          </p:cNvPr>
          <p:cNvSpPr/>
          <p:nvPr userDrawn="1"/>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226382062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 2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1" name="Content Placeholder 2">
            <a:extLst>
              <a:ext uri="{FF2B5EF4-FFF2-40B4-BE49-F238E27FC236}">
                <a16:creationId xmlns:a16="http://schemas.microsoft.com/office/drawing/2014/main" id="{C9277203-C80E-EE41-A160-FEF4EC687706}"/>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4715E33-4AC9-F349-891A-6AE0A124449C}"/>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8002202D-57AE-F545-81A7-4BE2A7CF131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155577112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Slide - Partner">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FF9FD-9F4F-4B7B-8994-8C3F4DBA4CF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927522" y="1736725"/>
            <a:ext cx="5083712" cy="379368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1D6DD63C-326B-5B48-B5F7-AC721EE0888A}"/>
              </a:ext>
            </a:extLst>
          </p:cNvPr>
          <p:cNvCxnSpPr>
            <a:cxnSpLocks/>
          </p:cNvCxnSpPr>
          <p:nvPr userDrawn="1"/>
        </p:nvCxnSpPr>
        <p:spPr>
          <a:xfrm>
            <a:off x="2775989" y="548779"/>
            <a:ext cx="0" cy="89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ABA2A3-C574-3741-8A0E-FC7605A4B07D}"/>
              </a:ext>
            </a:extLst>
          </p:cNvPr>
          <p:cNvSpPr/>
          <p:nvPr userDrawn="1"/>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pic>
        <p:nvPicPr>
          <p:cNvPr id="3" name="Picture 2" descr="A blue text on a black background&#10;&#10;AI-generated content may be incorrect.">
            <a:extLst>
              <a:ext uri="{FF2B5EF4-FFF2-40B4-BE49-F238E27FC236}">
                <a16:creationId xmlns:a16="http://schemas.microsoft.com/office/drawing/2014/main" id="{41652224-0CBD-CFD0-958C-1EED3F78B44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42450" y="596186"/>
            <a:ext cx="1986403" cy="844550"/>
          </a:xfrm>
          <a:prstGeom prst="rect">
            <a:avLst/>
          </a:prstGeom>
        </p:spPr>
      </p:pic>
    </p:spTree>
    <p:extLst>
      <p:ext uri="{BB962C8B-B14F-4D97-AF65-F5344CB8AC3E}">
        <p14:creationId xmlns:p14="http://schemas.microsoft.com/office/powerpoint/2010/main" val="1685211882"/>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Title Slide - Partner">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FF9FD-9F4F-4B7B-8994-8C3F4DBA4CF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927522" y="1736725"/>
            <a:ext cx="5083712" cy="37936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3ABA2A3-C574-3741-8A0E-FC7605A4B07D}"/>
              </a:ext>
            </a:extLst>
          </p:cNvPr>
          <p:cNvSpPr/>
          <p:nvPr userDrawn="1"/>
        </p:nvSpPr>
        <p:spPr>
          <a:xfrm>
            <a:off x="3246788" y="715641"/>
            <a:ext cx="1353787" cy="605641"/>
          </a:xfrm>
          <a:prstGeom prst="rect">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D8117D"/>
              </a:solidFill>
            </a:endParaRPr>
          </a:p>
        </p:txBody>
      </p:sp>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837668" y="3429000"/>
            <a:ext cx="7389285" cy="89902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837670" y="2061276"/>
            <a:ext cx="6792128" cy="1208068"/>
          </a:xfrm>
        </p:spPr>
        <p:txBody>
          <a:bodyPr anchor="b">
            <a:normAutofit/>
          </a:bodyPr>
          <a:lstStyle>
            <a:lvl1pPr>
              <a:defRPr sz="36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838200" y="5121275"/>
            <a:ext cx="7524750" cy="746125"/>
          </a:xfrm>
        </p:spPr>
        <p:txBody>
          <a:bodyPr anchor="b">
            <a:normAutofit/>
          </a:bodyPr>
          <a:lstStyle>
            <a:lvl1pPr>
              <a:defRPr sz="1800"/>
            </a:lvl1pPr>
          </a:lstStyle>
          <a:p>
            <a:pPr lvl="0"/>
            <a:r>
              <a:rPr lang="en-US"/>
              <a:t>Edit Master text styles</a:t>
            </a:r>
          </a:p>
        </p:txBody>
      </p:sp>
      <p:pic>
        <p:nvPicPr>
          <p:cNvPr id="10" name="Graphic 9">
            <a:extLst>
              <a:ext uri="{FF2B5EF4-FFF2-40B4-BE49-F238E27FC236}">
                <a16:creationId xmlns:a16="http://schemas.microsoft.com/office/drawing/2014/main" id="{1A3B8268-61C2-D242-B69D-0C1E6FDD60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4400" y="548640"/>
            <a:ext cx="1399712" cy="896112"/>
          </a:xfrm>
          <a:prstGeom prst="rect">
            <a:avLst/>
          </a:prstGeom>
        </p:spPr>
      </p:pic>
    </p:spTree>
    <p:extLst>
      <p:ext uri="{BB962C8B-B14F-4D97-AF65-F5344CB8AC3E}">
        <p14:creationId xmlns:p14="http://schemas.microsoft.com/office/powerpoint/2010/main" val="551992849"/>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Content Page - 1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199" y="1447800"/>
            <a:ext cx="10515600" cy="442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pic>
        <p:nvPicPr>
          <p:cNvPr id="9" name="Graphic 8">
            <a:extLst>
              <a:ext uri="{FF2B5EF4-FFF2-40B4-BE49-F238E27FC236}">
                <a16:creationId xmlns:a16="http://schemas.microsoft.com/office/drawing/2014/main" id="{96456AE5-FD75-984D-A7F1-E4AAE2F9E6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cxnSp>
        <p:nvCxnSpPr>
          <p:cNvPr id="7" name="Straight Connector 6">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blue text on a black background&#10;&#10;AI-generated content may be incorrect.">
            <a:extLst>
              <a:ext uri="{FF2B5EF4-FFF2-40B4-BE49-F238E27FC236}">
                <a16:creationId xmlns:a16="http://schemas.microsoft.com/office/drawing/2014/main" id="{7002C6BF-5BFA-6DD1-1766-37719C7571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86615"/>
            <a:ext cx="1143800" cy="486304"/>
          </a:xfrm>
          <a:prstGeom prst="rect">
            <a:avLst/>
          </a:prstGeom>
        </p:spPr>
      </p:pic>
    </p:spTree>
    <p:extLst>
      <p:ext uri="{BB962C8B-B14F-4D97-AF65-F5344CB8AC3E}">
        <p14:creationId xmlns:p14="http://schemas.microsoft.com/office/powerpoint/2010/main" val="1632614788"/>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1_Content Page - 1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199" y="1447800"/>
            <a:ext cx="10515600" cy="442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pic>
        <p:nvPicPr>
          <p:cNvPr id="9" name="Graphic 8">
            <a:extLst>
              <a:ext uri="{FF2B5EF4-FFF2-40B4-BE49-F238E27FC236}">
                <a16:creationId xmlns:a16="http://schemas.microsoft.com/office/drawing/2014/main" id="{96456AE5-FD75-984D-A7F1-E4AAE2F9E6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2088965549"/>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Content Page - Partner - 1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799"/>
            <a:ext cx="10515591" cy="44196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cxnSp>
        <p:nvCxnSpPr>
          <p:cNvPr id="9" name="Straight Connector 8">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02996-94AE-A04A-938C-ADB643C5EEA5}"/>
              </a:ext>
            </a:extLst>
          </p:cNvPr>
          <p:cNvSpPr/>
          <p:nvPr userDrawn="1"/>
        </p:nvSpPr>
        <p:spPr>
          <a:xfrm>
            <a:off x="2176896" y="6247205"/>
            <a:ext cx="816163" cy="36512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dirty="0">
                <a:solidFill>
                  <a:schemeClr val="bg1"/>
                </a:solidFill>
              </a:rPr>
              <a:t>o</a:t>
            </a:r>
          </a:p>
        </p:txBody>
      </p:sp>
      <p:pic>
        <p:nvPicPr>
          <p:cNvPr id="10" name="Graphic 9">
            <a:extLst>
              <a:ext uri="{FF2B5EF4-FFF2-40B4-BE49-F238E27FC236}">
                <a16:creationId xmlns:a16="http://schemas.microsoft.com/office/drawing/2014/main" id="{6DB571CA-1B3F-C349-97C6-31F64AE266D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FE56C366-8A4B-4414-E82C-6DBC90423D1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86615"/>
            <a:ext cx="1143800" cy="486304"/>
          </a:xfrm>
          <a:prstGeom prst="rect">
            <a:avLst/>
          </a:prstGeom>
        </p:spPr>
      </p:pic>
    </p:spTree>
    <p:extLst>
      <p:ext uri="{BB962C8B-B14F-4D97-AF65-F5344CB8AC3E}">
        <p14:creationId xmlns:p14="http://schemas.microsoft.com/office/powerpoint/2010/main" val="1169246742"/>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_Content Page - Partner - 1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799"/>
            <a:ext cx="10515591" cy="44196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5" name="Rectangle 14">
            <a:extLst>
              <a:ext uri="{FF2B5EF4-FFF2-40B4-BE49-F238E27FC236}">
                <a16:creationId xmlns:a16="http://schemas.microsoft.com/office/drawing/2014/main" id="{D4F02996-94AE-A04A-938C-ADB643C5EEA5}"/>
              </a:ext>
            </a:extLst>
          </p:cNvPr>
          <p:cNvSpPr/>
          <p:nvPr userDrawn="1"/>
        </p:nvSpPr>
        <p:spPr>
          <a:xfrm>
            <a:off x="2176896" y="6247205"/>
            <a:ext cx="816163" cy="36512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dirty="0">
                <a:solidFill>
                  <a:schemeClr val="bg1"/>
                </a:solidFill>
              </a:rPr>
              <a:t>o</a:t>
            </a:r>
          </a:p>
        </p:txBody>
      </p:sp>
      <p:pic>
        <p:nvPicPr>
          <p:cNvPr id="10" name="Graphic 9">
            <a:extLst>
              <a:ext uri="{FF2B5EF4-FFF2-40B4-BE49-F238E27FC236}">
                <a16:creationId xmlns:a16="http://schemas.microsoft.com/office/drawing/2014/main" id="{6DB571CA-1B3F-C349-97C6-31F64AE266D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158441916"/>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Page - 2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1" name="Content Placeholder 2">
            <a:extLst>
              <a:ext uri="{FF2B5EF4-FFF2-40B4-BE49-F238E27FC236}">
                <a16:creationId xmlns:a16="http://schemas.microsoft.com/office/drawing/2014/main" id="{C9277203-C80E-EE41-A160-FEF4EC687706}"/>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4715E33-4AC9-F349-891A-6AE0A124449C}"/>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8002202D-57AE-F545-81A7-4BE2A7CF131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cxnSp>
        <p:nvCxnSpPr>
          <p:cNvPr id="13" name="Straight Connector 12">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blue text on a black background&#10;&#10;AI-generated content may be incorrect.">
            <a:extLst>
              <a:ext uri="{FF2B5EF4-FFF2-40B4-BE49-F238E27FC236}">
                <a16:creationId xmlns:a16="http://schemas.microsoft.com/office/drawing/2014/main" id="{40290905-ED8E-5AE0-5CB7-5665D5C0DB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86615"/>
            <a:ext cx="1143800" cy="486304"/>
          </a:xfrm>
          <a:prstGeom prst="rect">
            <a:avLst/>
          </a:prstGeom>
        </p:spPr>
      </p:pic>
    </p:spTree>
    <p:extLst>
      <p:ext uri="{BB962C8B-B14F-4D97-AF65-F5344CB8AC3E}">
        <p14:creationId xmlns:p14="http://schemas.microsoft.com/office/powerpoint/2010/main" val="2413132910"/>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Content Page - 2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userDrawn="1"/>
        </p:nvSpPr>
        <p:spPr>
          <a:xfrm>
            <a:off x="1" y="6010835"/>
            <a:ext cx="12192000" cy="84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1" name="Content Placeholder 2">
            <a:extLst>
              <a:ext uri="{FF2B5EF4-FFF2-40B4-BE49-F238E27FC236}">
                <a16:creationId xmlns:a16="http://schemas.microsoft.com/office/drawing/2014/main" id="{C9277203-C80E-EE41-A160-FEF4EC687706}"/>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4715E33-4AC9-F349-891A-6AE0A124449C}"/>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8002202D-57AE-F545-81A7-4BE2A7CF131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3450321532"/>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Content Page - Partner -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cxnSp>
        <p:nvCxnSpPr>
          <p:cNvPr id="9" name="Straight Connector 8">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02996-94AE-A04A-938C-ADB643C5EEA5}"/>
              </a:ext>
            </a:extLst>
          </p:cNvPr>
          <p:cNvSpPr/>
          <p:nvPr userDrawn="1"/>
        </p:nvSpPr>
        <p:spPr>
          <a:xfrm>
            <a:off x="2176896" y="6247205"/>
            <a:ext cx="816163" cy="36512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D8117D"/>
              </a:solidFill>
            </a:endParaRPr>
          </a:p>
        </p:txBody>
      </p:sp>
      <p:sp>
        <p:nvSpPr>
          <p:cNvPr id="8" name="Content Placeholder 2">
            <a:extLst>
              <a:ext uri="{FF2B5EF4-FFF2-40B4-BE49-F238E27FC236}">
                <a16:creationId xmlns:a16="http://schemas.microsoft.com/office/drawing/2014/main" id="{7C5CD949-FA41-8B49-85D7-B3E08A1D8EB4}"/>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E06B05C8-F5DE-8548-8648-8D6ECD8A135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pic>
        <p:nvPicPr>
          <p:cNvPr id="4" name="Picture 3" descr="A blue text on a black background&#10;&#10;AI-generated content may be incorrect.">
            <a:extLst>
              <a:ext uri="{FF2B5EF4-FFF2-40B4-BE49-F238E27FC236}">
                <a16:creationId xmlns:a16="http://schemas.microsoft.com/office/drawing/2014/main" id="{42F79C03-0BC6-BC3F-4DF4-B2CF884F47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601" y="6186615"/>
            <a:ext cx="1143800" cy="486304"/>
          </a:xfrm>
          <a:prstGeom prst="rect">
            <a:avLst/>
          </a:prstGeom>
        </p:spPr>
      </p:pic>
    </p:spTree>
    <p:extLst>
      <p:ext uri="{BB962C8B-B14F-4D97-AF65-F5344CB8AC3E}">
        <p14:creationId xmlns:p14="http://schemas.microsoft.com/office/powerpoint/2010/main" val="30849686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1_Content Page - Partner -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sp>
        <p:nvSpPr>
          <p:cNvPr id="15" name="Rectangle 14">
            <a:extLst>
              <a:ext uri="{FF2B5EF4-FFF2-40B4-BE49-F238E27FC236}">
                <a16:creationId xmlns:a16="http://schemas.microsoft.com/office/drawing/2014/main" id="{D4F02996-94AE-A04A-938C-ADB643C5EEA5}"/>
              </a:ext>
            </a:extLst>
          </p:cNvPr>
          <p:cNvSpPr/>
          <p:nvPr userDrawn="1"/>
        </p:nvSpPr>
        <p:spPr>
          <a:xfrm>
            <a:off x="2176896" y="6247205"/>
            <a:ext cx="816163" cy="36512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D8117D"/>
              </a:solidFill>
            </a:endParaRPr>
          </a:p>
        </p:txBody>
      </p:sp>
      <p:sp>
        <p:nvSpPr>
          <p:cNvPr id="8" name="Content Placeholder 2">
            <a:extLst>
              <a:ext uri="{FF2B5EF4-FFF2-40B4-BE49-F238E27FC236}">
                <a16:creationId xmlns:a16="http://schemas.microsoft.com/office/drawing/2014/main" id="{7C5CD949-FA41-8B49-85D7-B3E08A1D8EB4}"/>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E06B05C8-F5DE-8548-8648-8D6ECD8A135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188306928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Page - Partner -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838200" y="365125"/>
            <a:ext cx="10515600" cy="863351"/>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838200" y="1447800"/>
            <a:ext cx="503250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cxnSp>
        <p:nvCxnSpPr>
          <p:cNvPr id="9" name="Straight Connector 8">
            <a:extLst>
              <a:ext uri="{FF2B5EF4-FFF2-40B4-BE49-F238E27FC236}">
                <a16:creationId xmlns:a16="http://schemas.microsoft.com/office/drawing/2014/main" id="{F7A4104A-ED78-1540-9AE8-4DD9A6CA889F}"/>
              </a:ext>
            </a:extLst>
          </p:cNvPr>
          <p:cNvCxnSpPr>
            <a:cxnSpLocks/>
          </p:cNvCxnSpPr>
          <p:nvPr userDrawn="1"/>
        </p:nvCxnSpPr>
        <p:spPr>
          <a:xfrm>
            <a:off x="1884314" y="6193206"/>
            <a:ext cx="0" cy="48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02996-94AE-A04A-938C-ADB643C5EEA5}"/>
              </a:ext>
            </a:extLst>
          </p:cNvPr>
          <p:cNvSpPr/>
          <p:nvPr userDrawn="1"/>
        </p:nvSpPr>
        <p:spPr>
          <a:xfrm>
            <a:off x="2176896" y="6247205"/>
            <a:ext cx="816163" cy="365125"/>
          </a:xfrm>
          <a:prstGeom prst="rect">
            <a:avLst/>
          </a:prstGeom>
          <a:noFill/>
          <a:ln>
            <a:solidFill>
              <a:srgbClr val="D8117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D8117D"/>
                </a:solidFill>
              </a:rPr>
              <a:t>Partner logo</a:t>
            </a:r>
          </a:p>
        </p:txBody>
      </p:sp>
      <p:sp>
        <p:nvSpPr>
          <p:cNvPr id="8" name="Content Placeholder 2">
            <a:extLst>
              <a:ext uri="{FF2B5EF4-FFF2-40B4-BE49-F238E27FC236}">
                <a16:creationId xmlns:a16="http://schemas.microsoft.com/office/drawing/2014/main" id="{7C5CD949-FA41-8B49-85D7-B3E08A1D8EB4}"/>
              </a:ext>
            </a:extLst>
          </p:cNvPr>
          <p:cNvSpPr>
            <a:spLocks noGrp="1"/>
          </p:cNvSpPr>
          <p:nvPr>
            <p:ph idx="13"/>
          </p:nvPr>
        </p:nvSpPr>
        <p:spPr>
          <a:xfrm>
            <a:off x="6321287" y="1447800"/>
            <a:ext cx="5032514"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E06B05C8-F5DE-8548-8648-8D6ECD8A135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1248" y="6190488"/>
            <a:ext cx="756987" cy="484632"/>
          </a:xfrm>
          <a:prstGeom prst="rect">
            <a:avLst/>
          </a:prstGeom>
        </p:spPr>
      </p:pic>
    </p:spTree>
    <p:extLst>
      <p:ext uri="{BB962C8B-B14F-4D97-AF65-F5344CB8AC3E}">
        <p14:creationId xmlns:p14="http://schemas.microsoft.com/office/powerpoint/2010/main" val="161549594"/>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Page - Option 1">
    <p:bg>
      <p:bgPr>
        <a:solidFill>
          <a:schemeClr val="accent3"/>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226732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Page - Option 2">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630823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ection Page - Option 2">
    <p:bg>
      <p:bgPr>
        <a:solidFill>
          <a:schemeClr val="accent2"/>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829F2F1-C463-4540-8B05-7573095D2066}"/>
              </a:ext>
            </a:extLst>
          </p:cNvPr>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6953195" y="1630505"/>
            <a:ext cx="4820131" cy="3596989"/>
          </a:xfrm>
          <a:prstGeom prst="rect">
            <a:avLst/>
          </a:prstGeom>
        </p:spPr>
      </p:pic>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838200" y="1447800"/>
            <a:ext cx="6806184" cy="1084534"/>
          </a:xfrm>
        </p:spPr>
        <p:txBody>
          <a:bodyPr anchor="t">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528533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2046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44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524" y="1247517"/>
            <a:ext cx="12188952" cy="1535805"/>
          </a:xfrm>
          <a:prstGeom prst="rect">
            <a:avLst/>
          </a:prstGeom>
        </p:spPr>
        <p:txBody>
          <a:bodyPr>
            <a:spAutoFit/>
          </a:bodyPr>
          <a:lstStyle>
            <a:lvl1pPr marL="228600" indent="-228600">
              <a:spcBef>
                <a:spcPts val="600"/>
              </a:spcBef>
              <a:buFontTx/>
              <a:buBlip>
                <a:blip r:embed="rId3"/>
              </a:buBlip>
              <a:defRPr sz="2000" b="1">
                <a:solidFill>
                  <a:srgbClr val="1C344D"/>
                </a:solidFill>
              </a:defRPr>
            </a:lvl1pPr>
            <a:lvl2pPr marL="685800" indent="-228600">
              <a:spcBef>
                <a:spcPts val="600"/>
              </a:spcBef>
              <a:buFontTx/>
              <a:buBlip>
                <a:blip r:embed="rId4"/>
              </a:buBlip>
              <a:defRPr sz="1800">
                <a:solidFill>
                  <a:srgbClr val="1C344D"/>
                </a:solidFill>
              </a:defRPr>
            </a:lvl2pPr>
            <a:lvl3pPr marL="1143000" indent="-228600">
              <a:spcBef>
                <a:spcPts val="600"/>
              </a:spcBef>
              <a:buFontTx/>
              <a:buBlip>
                <a:blip r:embed="rId5"/>
              </a:buBlip>
              <a:defRPr sz="1600">
                <a:solidFill>
                  <a:srgbClr val="1C344D"/>
                </a:solidFill>
              </a:defRPr>
            </a:lvl3pPr>
            <a:lvl4pPr marL="1600200" indent="-228600">
              <a:spcBef>
                <a:spcPts val="600"/>
              </a:spcBef>
              <a:buFontTx/>
              <a:buBlip>
                <a:blip r:embed="rId6"/>
              </a:buBlip>
              <a:defRPr sz="1400">
                <a:solidFill>
                  <a:srgbClr val="1C344D"/>
                </a:solidFill>
              </a:defRPr>
            </a:lvl4pPr>
            <a:lvl5pPr marL="2057400" indent="-228600">
              <a:spcBef>
                <a:spcPts val="600"/>
              </a:spcBef>
              <a:buFontTx/>
              <a:buBlip>
                <a:blip r:embed="rId3"/>
              </a:buBlip>
              <a:defRPr sz="1400">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613417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44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85108" y="1247517"/>
            <a:ext cx="11821785" cy="507173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130055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Slide - Option 3">
    <p:bg>
      <p:bgPr>
        <a:solidFill>
          <a:schemeClr val="accent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A724806-A4DB-6240-A9F9-DA11FAF40977}"/>
              </a:ext>
            </a:extLst>
          </p:cNvPr>
          <p:cNvSpPr>
            <a:spLocks noGrp="1"/>
          </p:cNvSpPr>
          <p:nvPr>
            <p:ph type="subTitle" idx="1"/>
          </p:nvPr>
        </p:nvSpPr>
        <p:spPr>
          <a:xfrm>
            <a:off x="837668" y="3429000"/>
            <a:ext cx="7389285" cy="8990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8" name="Graphic 127">
            <a:extLst>
              <a:ext uri="{FF2B5EF4-FFF2-40B4-BE49-F238E27FC236}">
                <a16:creationId xmlns:a16="http://schemas.microsoft.com/office/drawing/2014/main" id="{7C5DA7E4-BB9F-2544-8C15-0989BF04F74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14400" y="548640"/>
            <a:ext cx="1404257" cy="899021"/>
          </a:xfrm>
          <a:prstGeom prst="rect">
            <a:avLst/>
          </a:prstGeom>
        </p:spPr>
      </p:pic>
      <p:sp>
        <p:nvSpPr>
          <p:cNvPr id="129" name="Title 128">
            <a:extLst>
              <a:ext uri="{FF2B5EF4-FFF2-40B4-BE49-F238E27FC236}">
                <a16:creationId xmlns:a16="http://schemas.microsoft.com/office/drawing/2014/main" id="{E544043F-22A7-544B-A190-043FF3FFE52E}"/>
              </a:ext>
            </a:extLst>
          </p:cNvPr>
          <p:cNvSpPr>
            <a:spLocks noGrp="1"/>
          </p:cNvSpPr>
          <p:nvPr>
            <p:ph type="title"/>
          </p:nvPr>
        </p:nvSpPr>
        <p:spPr>
          <a:xfrm>
            <a:off x="837670" y="2061276"/>
            <a:ext cx="6792128" cy="1208068"/>
          </a:xfrm>
        </p:spPr>
        <p:txBody>
          <a:bodyPr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145">
            <a:extLst>
              <a:ext uri="{FF2B5EF4-FFF2-40B4-BE49-F238E27FC236}">
                <a16:creationId xmlns:a16="http://schemas.microsoft.com/office/drawing/2014/main" id="{D4015D76-02FD-1349-8669-3AE5DC239018}"/>
              </a:ext>
            </a:extLst>
          </p:cNvPr>
          <p:cNvSpPr>
            <a:spLocks noGrp="1"/>
          </p:cNvSpPr>
          <p:nvPr>
            <p:ph type="body" sz="quarter" idx="10"/>
          </p:nvPr>
        </p:nvSpPr>
        <p:spPr>
          <a:xfrm>
            <a:off x="838200" y="5121275"/>
            <a:ext cx="7524750" cy="746125"/>
          </a:xfrm>
        </p:spPr>
        <p:txBody>
          <a:bodyPr anchor="b">
            <a:normAutofit/>
          </a:bodyPr>
          <a:lstStyle>
            <a:lvl1pPr>
              <a:defRPr sz="1800">
                <a:solidFill>
                  <a:schemeClr val="bg1"/>
                </a:solidFill>
              </a:defRPr>
            </a:lvl1pPr>
          </a:lstStyle>
          <a:p>
            <a:pPr lvl="0"/>
            <a:r>
              <a:rPr lang="en-US"/>
              <a:t>Edit Master text styles</a:t>
            </a:r>
          </a:p>
        </p:txBody>
      </p:sp>
      <p:pic>
        <p:nvPicPr>
          <p:cNvPr id="8" name="Graphic 7">
            <a:extLst>
              <a:ext uri="{FF2B5EF4-FFF2-40B4-BE49-F238E27FC236}">
                <a16:creationId xmlns:a16="http://schemas.microsoft.com/office/drawing/2014/main" id="{365D2BDB-EDDD-4B7A-B612-18F0C1608955}"/>
              </a:ext>
            </a:extLst>
          </p:cNvPr>
          <p:cNvPicPr>
            <a:picLocks noChangeAspect="1"/>
          </p:cNvPicPr>
          <p:nvPr userDrawn="1"/>
        </p:nvPicPr>
        <p:blipFill rotWithShape="1">
          <a:blip>
            <a:alphaModFix/>
            <a:extLst>
              <a:ext uri="{96DAC541-7B7A-43D3-8B79-37D633B846F1}">
                <asvg:svgBlip xmlns:asvg="http://schemas.microsoft.com/office/drawing/2016/SVG/main" r:embed="rId3"/>
              </a:ext>
            </a:extLst>
          </a:blip>
          <a:srcRect l="-1" r="45"/>
          <a:stretch/>
        </p:blipFill>
        <p:spPr>
          <a:xfrm>
            <a:off x="6685822" y="2403835"/>
            <a:ext cx="5506177" cy="4112291"/>
          </a:xfrm>
          <a:prstGeom prst="rect">
            <a:avLst/>
          </a:prstGeom>
        </p:spPr>
      </p:pic>
    </p:spTree>
    <p:extLst>
      <p:ext uri="{BB962C8B-B14F-4D97-AF65-F5344CB8AC3E}">
        <p14:creationId xmlns:p14="http://schemas.microsoft.com/office/powerpoint/2010/main" val="666767313"/>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dirty="0"/>
          </a:p>
        </p:txBody>
      </p:sp>
      <p:sp>
        <p:nvSpPr>
          <p:cNvPr id="4" name="Title Placeholder 1"/>
          <p:cNvSpPr>
            <a:spLocks noGrp="1"/>
          </p:cNvSpPr>
          <p:nvPr>
            <p:ph type="title" hasCustomPrompt="1"/>
          </p:nvPr>
        </p:nvSpPr>
        <p:spPr>
          <a:xfrm>
            <a:off x="2194560" y="1706880"/>
            <a:ext cx="7924800" cy="3657600"/>
          </a:xfrm>
          <a:prstGeom prst="rect">
            <a:avLst/>
          </a:prstGeom>
        </p:spPr>
        <p:txBody>
          <a:bodyPr vert="horz" lIns="91440" tIns="45720" rIns="91440" bIns="45720" rtlCol="0" anchor="ctr">
            <a:normAutofit/>
          </a:bodyPr>
          <a:lstStyle>
            <a:lvl1pPr marL="304792" indent="-231642"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827632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dirty="0"/>
          </a:p>
        </p:txBody>
      </p:sp>
      <p:sp>
        <p:nvSpPr>
          <p:cNvPr id="4" name="Rectangle 3"/>
          <p:cNvSpPr/>
          <p:nvPr userDrawn="1"/>
        </p:nvSpPr>
        <p:spPr>
          <a:xfrm>
            <a:off x="-1" y="0"/>
            <a:ext cx="12192000" cy="6827520"/>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Lato Regular"/>
            </a:endParaRPr>
          </a:p>
        </p:txBody>
      </p:sp>
      <p:sp>
        <p:nvSpPr>
          <p:cNvPr id="5" name="Title Placeholder 1"/>
          <p:cNvSpPr>
            <a:spLocks noGrp="1"/>
          </p:cNvSpPr>
          <p:nvPr>
            <p:ph type="title" hasCustomPrompt="1"/>
          </p:nvPr>
        </p:nvSpPr>
        <p:spPr>
          <a:xfrm>
            <a:off x="2194560" y="1706880"/>
            <a:ext cx="7924800" cy="3657600"/>
          </a:xfrm>
          <a:prstGeom prst="rect">
            <a:avLst/>
          </a:prstGeom>
        </p:spPr>
        <p:txBody>
          <a:bodyPr vert="horz" lIns="91440" tIns="45720" rIns="91440" bIns="45720" rtlCol="0" anchor="ctr">
            <a:normAutofit/>
          </a:bodyPr>
          <a:lstStyle>
            <a:lvl1pPr marL="304792" indent="-231642"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9722423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8580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Tree>
    <p:extLst>
      <p:ext uri="{BB962C8B-B14F-4D97-AF65-F5344CB8AC3E}">
        <p14:creationId xmlns:p14="http://schemas.microsoft.com/office/powerpoint/2010/main" val="60079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6" Type="http://schemas.openxmlformats.org/officeDocument/2006/relationships/theme" Target="../theme/theme11.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2.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theme" Target="../theme/theme13.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4.xml.rels><?xml version="1.0" encoding="UTF-8" standalone="yes"?>
<Relationships xmlns="http://schemas.openxmlformats.org/package/2006/relationships"><Relationship Id="rId26" Type="http://schemas.openxmlformats.org/officeDocument/2006/relationships/slideLayout" Target="../slideLayouts/slideLayout190.xml"/><Relationship Id="rId21" Type="http://schemas.openxmlformats.org/officeDocument/2006/relationships/slideLayout" Target="../slideLayouts/slideLayout185.xml"/><Relationship Id="rId42" Type="http://schemas.openxmlformats.org/officeDocument/2006/relationships/slideLayout" Target="../slideLayouts/slideLayout206.xml"/><Relationship Id="rId47" Type="http://schemas.openxmlformats.org/officeDocument/2006/relationships/slideLayout" Target="../slideLayouts/slideLayout211.xml"/><Relationship Id="rId63" Type="http://schemas.openxmlformats.org/officeDocument/2006/relationships/slideLayout" Target="../slideLayouts/slideLayout227.xml"/><Relationship Id="rId68" Type="http://schemas.openxmlformats.org/officeDocument/2006/relationships/slideLayout" Target="../slideLayouts/slideLayout232.xml"/><Relationship Id="rId84" Type="http://schemas.openxmlformats.org/officeDocument/2006/relationships/slideLayout" Target="../slideLayouts/slideLayout248.xml"/><Relationship Id="rId89" Type="http://schemas.openxmlformats.org/officeDocument/2006/relationships/slideLayout" Target="../slideLayouts/slideLayout253.xml"/><Relationship Id="rId16" Type="http://schemas.openxmlformats.org/officeDocument/2006/relationships/slideLayout" Target="../slideLayouts/slideLayout180.xml"/><Relationship Id="rId11" Type="http://schemas.openxmlformats.org/officeDocument/2006/relationships/slideLayout" Target="../slideLayouts/slideLayout175.xml"/><Relationship Id="rId32" Type="http://schemas.openxmlformats.org/officeDocument/2006/relationships/slideLayout" Target="../slideLayouts/slideLayout196.xml"/><Relationship Id="rId37" Type="http://schemas.openxmlformats.org/officeDocument/2006/relationships/slideLayout" Target="../slideLayouts/slideLayout201.xml"/><Relationship Id="rId53" Type="http://schemas.openxmlformats.org/officeDocument/2006/relationships/slideLayout" Target="../slideLayouts/slideLayout217.xml"/><Relationship Id="rId58" Type="http://schemas.openxmlformats.org/officeDocument/2006/relationships/slideLayout" Target="../slideLayouts/slideLayout222.xml"/><Relationship Id="rId74" Type="http://schemas.openxmlformats.org/officeDocument/2006/relationships/slideLayout" Target="../slideLayouts/slideLayout238.xml"/><Relationship Id="rId79" Type="http://schemas.openxmlformats.org/officeDocument/2006/relationships/slideLayout" Target="../slideLayouts/slideLayout243.xml"/><Relationship Id="rId102" Type="http://schemas.openxmlformats.org/officeDocument/2006/relationships/theme" Target="../theme/theme14.xml"/><Relationship Id="rId5" Type="http://schemas.openxmlformats.org/officeDocument/2006/relationships/slideLayout" Target="../slideLayouts/slideLayout169.xml"/><Relationship Id="rId90" Type="http://schemas.openxmlformats.org/officeDocument/2006/relationships/slideLayout" Target="../slideLayouts/slideLayout254.xml"/><Relationship Id="rId95" Type="http://schemas.openxmlformats.org/officeDocument/2006/relationships/slideLayout" Target="../slideLayouts/slideLayout259.xml"/><Relationship Id="rId22" Type="http://schemas.openxmlformats.org/officeDocument/2006/relationships/slideLayout" Target="../slideLayouts/slideLayout186.xml"/><Relationship Id="rId27" Type="http://schemas.openxmlformats.org/officeDocument/2006/relationships/slideLayout" Target="../slideLayouts/slideLayout191.xml"/><Relationship Id="rId43" Type="http://schemas.openxmlformats.org/officeDocument/2006/relationships/slideLayout" Target="../slideLayouts/slideLayout207.xml"/><Relationship Id="rId48" Type="http://schemas.openxmlformats.org/officeDocument/2006/relationships/slideLayout" Target="../slideLayouts/slideLayout212.xml"/><Relationship Id="rId64" Type="http://schemas.openxmlformats.org/officeDocument/2006/relationships/slideLayout" Target="../slideLayouts/slideLayout228.xml"/><Relationship Id="rId69" Type="http://schemas.openxmlformats.org/officeDocument/2006/relationships/slideLayout" Target="../slideLayouts/slideLayout233.xml"/><Relationship Id="rId80" Type="http://schemas.openxmlformats.org/officeDocument/2006/relationships/slideLayout" Target="../slideLayouts/slideLayout244.xml"/><Relationship Id="rId85" Type="http://schemas.openxmlformats.org/officeDocument/2006/relationships/slideLayout" Target="../slideLayouts/slideLayout249.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5" Type="http://schemas.openxmlformats.org/officeDocument/2006/relationships/slideLayout" Target="../slideLayouts/slideLayout189.xml"/><Relationship Id="rId33" Type="http://schemas.openxmlformats.org/officeDocument/2006/relationships/slideLayout" Target="../slideLayouts/slideLayout197.xml"/><Relationship Id="rId38" Type="http://schemas.openxmlformats.org/officeDocument/2006/relationships/slideLayout" Target="../slideLayouts/slideLayout202.xml"/><Relationship Id="rId46" Type="http://schemas.openxmlformats.org/officeDocument/2006/relationships/slideLayout" Target="../slideLayouts/slideLayout210.xml"/><Relationship Id="rId59" Type="http://schemas.openxmlformats.org/officeDocument/2006/relationships/slideLayout" Target="../slideLayouts/slideLayout223.xml"/><Relationship Id="rId67" Type="http://schemas.openxmlformats.org/officeDocument/2006/relationships/slideLayout" Target="../slideLayouts/slideLayout231.xml"/><Relationship Id="rId20" Type="http://schemas.openxmlformats.org/officeDocument/2006/relationships/slideLayout" Target="../slideLayouts/slideLayout184.xml"/><Relationship Id="rId41" Type="http://schemas.openxmlformats.org/officeDocument/2006/relationships/slideLayout" Target="../slideLayouts/slideLayout205.xml"/><Relationship Id="rId54" Type="http://schemas.openxmlformats.org/officeDocument/2006/relationships/slideLayout" Target="../slideLayouts/slideLayout218.xml"/><Relationship Id="rId62" Type="http://schemas.openxmlformats.org/officeDocument/2006/relationships/slideLayout" Target="../slideLayouts/slideLayout226.xml"/><Relationship Id="rId70" Type="http://schemas.openxmlformats.org/officeDocument/2006/relationships/slideLayout" Target="../slideLayouts/slideLayout234.xml"/><Relationship Id="rId75" Type="http://schemas.openxmlformats.org/officeDocument/2006/relationships/slideLayout" Target="../slideLayouts/slideLayout239.xml"/><Relationship Id="rId83" Type="http://schemas.openxmlformats.org/officeDocument/2006/relationships/slideLayout" Target="../slideLayouts/slideLayout247.xml"/><Relationship Id="rId88" Type="http://schemas.openxmlformats.org/officeDocument/2006/relationships/slideLayout" Target="../slideLayouts/slideLayout252.xml"/><Relationship Id="rId91" Type="http://schemas.openxmlformats.org/officeDocument/2006/relationships/slideLayout" Target="../slideLayouts/slideLayout255.xml"/><Relationship Id="rId96" Type="http://schemas.openxmlformats.org/officeDocument/2006/relationships/slideLayout" Target="../slideLayouts/slideLayout260.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5" Type="http://schemas.openxmlformats.org/officeDocument/2006/relationships/slideLayout" Target="../slideLayouts/slideLayout179.xml"/><Relationship Id="rId23" Type="http://schemas.openxmlformats.org/officeDocument/2006/relationships/slideLayout" Target="../slideLayouts/slideLayout187.xml"/><Relationship Id="rId28" Type="http://schemas.openxmlformats.org/officeDocument/2006/relationships/slideLayout" Target="../slideLayouts/slideLayout192.xml"/><Relationship Id="rId36" Type="http://schemas.openxmlformats.org/officeDocument/2006/relationships/slideLayout" Target="../slideLayouts/slideLayout200.xml"/><Relationship Id="rId49" Type="http://schemas.openxmlformats.org/officeDocument/2006/relationships/slideLayout" Target="../slideLayouts/slideLayout213.xml"/><Relationship Id="rId57" Type="http://schemas.openxmlformats.org/officeDocument/2006/relationships/slideLayout" Target="../slideLayouts/slideLayout221.xml"/><Relationship Id="rId10" Type="http://schemas.openxmlformats.org/officeDocument/2006/relationships/slideLayout" Target="../slideLayouts/slideLayout174.xml"/><Relationship Id="rId31" Type="http://schemas.openxmlformats.org/officeDocument/2006/relationships/slideLayout" Target="../slideLayouts/slideLayout195.xml"/><Relationship Id="rId44" Type="http://schemas.openxmlformats.org/officeDocument/2006/relationships/slideLayout" Target="../slideLayouts/slideLayout208.xml"/><Relationship Id="rId52" Type="http://schemas.openxmlformats.org/officeDocument/2006/relationships/slideLayout" Target="../slideLayouts/slideLayout216.xml"/><Relationship Id="rId60" Type="http://schemas.openxmlformats.org/officeDocument/2006/relationships/slideLayout" Target="../slideLayouts/slideLayout224.xml"/><Relationship Id="rId65" Type="http://schemas.openxmlformats.org/officeDocument/2006/relationships/slideLayout" Target="../slideLayouts/slideLayout229.xml"/><Relationship Id="rId73" Type="http://schemas.openxmlformats.org/officeDocument/2006/relationships/slideLayout" Target="../slideLayouts/slideLayout237.xml"/><Relationship Id="rId78" Type="http://schemas.openxmlformats.org/officeDocument/2006/relationships/slideLayout" Target="../slideLayouts/slideLayout242.xml"/><Relationship Id="rId81" Type="http://schemas.openxmlformats.org/officeDocument/2006/relationships/slideLayout" Target="../slideLayouts/slideLayout245.xml"/><Relationship Id="rId86" Type="http://schemas.openxmlformats.org/officeDocument/2006/relationships/slideLayout" Target="../slideLayouts/slideLayout250.xml"/><Relationship Id="rId94" Type="http://schemas.openxmlformats.org/officeDocument/2006/relationships/slideLayout" Target="../slideLayouts/slideLayout258.xml"/><Relationship Id="rId99" Type="http://schemas.openxmlformats.org/officeDocument/2006/relationships/slideLayout" Target="../slideLayouts/slideLayout263.xml"/><Relationship Id="rId101" Type="http://schemas.openxmlformats.org/officeDocument/2006/relationships/slideLayout" Target="../slideLayouts/slideLayout265.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39" Type="http://schemas.openxmlformats.org/officeDocument/2006/relationships/slideLayout" Target="../slideLayouts/slideLayout203.xml"/><Relationship Id="rId34" Type="http://schemas.openxmlformats.org/officeDocument/2006/relationships/slideLayout" Target="../slideLayouts/slideLayout198.xml"/><Relationship Id="rId50" Type="http://schemas.openxmlformats.org/officeDocument/2006/relationships/slideLayout" Target="../slideLayouts/slideLayout214.xml"/><Relationship Id="rId55" Type="http://schemas.openxmlformats.org/officeDocument/2006/relationships/slideLayout" Target="../slideLayouts/slideLayout219.xml"/><Relationship Id="rId76" Type="http://schemas.openxmlformats.org/officeDocument/2006/relationships/slideLayout" Target="../slideLayouts/slideLayout240.xml"/><Relationship Id="rId97" Type="http://schemas.openxmlformats.org/officeDocument/2006/relationships/slideLayout" Target="../slideLayouts/slideLayout261.xml"/><Relationship Id="rId7" Type="http://schemas.openxmlformats.org/officeDocument/2006/relationships/slideLayout" Target="../slideLayouts/slideLayout171.xml"/><Relationship Id="rId71" Type="http://schemas.openxmlformats.org/officeDocument/2006/relationships/slideLayout" Target="../slideLayouts/slideLayout235.xml"/><Relationship Id="rId92" Type="http://schemas.openxmlformats.org/officeDocument/2006/relationships/slideLayout" Target="../slideLayouts/slideLayout256.xml"/><Relationship Id="rId2" Type="http://schemas.openxmlformats.org/officeDocument/2006/relationships/slideLayout" Target="../slideLayouts/slideLayout166.xml"/><Relationship Id="rId29" Type="http://schemas.openxmlformats.org/officeDocument/2006/relationships/slideLayout" Target="../slideLayouts/slideLayout193.xml"/><Relationship Id="rId24" Type="http://schemas.openxmlformats.org/officeDocument/2006/relationships/slideLayout" Target="../slideLayouts/slideLayout188.xml"/><Relationship Id="rId40" Type="http://schemas.openxmlformats.org/officeDocument/2006/relationships/slideLayout" Target="../slideLayouts/slideLayout204.xml"/><Relationship Id="rId45" Type="http://schemas.openxmlformats.org/officeDocument/2006/relationships/slideLayout" Target="../slideLayouts/slideLayout209.xml"/><Relationship Id="rId66" Type="http://schemas.openxmlformats.org/officeDocument/2006/relationships/slideLayout" Target="../slideLayouts/slideLayout230.xml"/><Relationship Id="rId87" Type="http://schemas.openxmlformats.org/officeDocument/2006/relationships/slideLayout" Target="../slideLayouts/slideLayout251.xml"/><Relationship Id="rId61" Type="http://schemas.openxmlformats.org/officeDocument/2006/relationships/slideLayout" Target="../slideLayouts/slideLayout225.xml"/><Relationship Id="rId82" Type="http://schemas.openxmlformats.org/officeDocument/2006/relationships/slideLayout" Target="../slideLayouts/slideLayout246.xml"/><Relationship Id="rId19" Type="http://schemas.openxmlformats.org/officeDocument/2006/relationships/slideLayout" Target="../slideLayouts/slideLayout183.xml"/><Relationship Id="rId14" Type="http://schemas.openxmlformats.org/officeDocument/2006/relationships/slideLayout" Target="../slideLayouts/slideLayout178.xml"/><Relationship Id="rId30" Type="http://schemas.openxmlformats.org/officeDocument/2006/relationships/slideLayout" Target="../slideLayouts/slideLayout194.xml"/><Relationship Id="rId35" Type="http://schemas.openxmlformats.org/officeDocument/2006/relationships/slideLayout" Target="../slideLayouts/slideLayout199.xml"/><Relationship Id="rId56" Type="http://schemas.openxmlformats.org/officeDocument/2006/relationships/slideLayout" Target="../slideLayouts/slideLayout220.xml"/><Relationship Id="rId77" Type="http://schemas.openxmlformats.org/officeDocument/2006/relationships/slideLayout" Target="../slideLayouts/slideLayout241.xml"/><Relationship Id="rId100" Type="http://schemas.openxmlformats.org/officeDocument/2006/relationships/slideLayout" Target="../slideLayouts/slideLayout264.xml"/><Relationship Id="rId8" Type="http://schemas.openxmlformats.org/officeDocument/2006/relationships/slideLayout" Target="../slideLayouts/slideLayout172.xml"/><Relationship Id="rId51" Type="http://schemas.openxmlformats.org/officeDocument/2006/relationships/slideLayout" Target="../slideLayouts/slideLayout215.xml"/><Relationship Id="rId72" Type="http://schemas.openxmlformats.org/officeDocument/2006/relationships/slideLayout" Target="../slideLayouts/slideLayout236.xml"/><Relationship Id="rId93" Type="http://schemas.openxmlformats.org/officeDocument/2006/relationships/slideLayout" Target="../slideLayouts/slideLayout257.xml"/><Relationship Id="rId98" Type="http://schemas.openxmlformats.org/officeDocument/2006/relationships/slideLayout" Target="../slideLayouts/slideLayout262.xml"/><Relationship Id="rId3" Type="http://schemas.openxmlformats.org/officeDocument/2006/relationships/slideLayout" Target="../slideLayouts/slideLayout1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3.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99.xml"/><Relationship Id="rId7" Type="http://schemas.openxmlformats.org/officeDocument/2006/relationships/image" Target="../media/image25.png"/><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theme" Target="../theme/theme7.xml"/><Relationship Id="rId5" Type="http://schemas.openxmlformats.org/officeDocument/2006/relationships/slideLayout" Target="../slideLayouts/slideLayout101.xml"/><Relationship Id="rId4"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04.xml"/><Relationship Id="rId7" Type="http://schemas.openxmlformats.org/officeDocument/2006/relationships/image" Target="../media/image26.png"/><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theme" Target="../theme/theme8.xml"/><Relationship Id="rId5" Type="http://schemas.openxmlformats.org/officeDocument/2006/relationships/slideLayout" Target="../slideLayouts/slideLayout106.xml"/><Relationship Id="rId4"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theme" Target="../theme/theme9.xml"/><Relationship Id="rId1"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A32BA7-89D6-AE41-862A-D09E7E761305}"/>
              </a:ext>
            </a:extLst>
          </p:cNvPr>
          <p:cNvSpPr>
            <a:spLocks noGrp="1"/>
          </p:cNvSpPr>
          <p:nvPr>
            <p:ph type="body" idx="1"/>
          </p:nvPr>
        </p:nvSpPr>
        <p:spPr>
          <a:xfrm>
            <a:off x="838200" y="1447800"/>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FB92D90-C1CF-5C46-80DC-A569F7600DBA}"/>
              </a:ext>
            </a:extLst>
          </p:cNvPr>
          <p:cNvSpPr>
            <a:spLocks noGrp="1"/>
          </p:cNvSpPr>
          <p:nvPr>
            <p:ph type="sldNum" sz="quarter" idx="4"/>
          </p:nvPr>
        </p:nvSpPr>
        <p:spPr>
          <a:xfrm>
            <a:off x="11353800" y="6356350"/>
            <a:ext cx="699655" cy="365125"/>
          </a:xfrm>
          <a:prstGeom prst="rect">
            <a:avLst/>
          </a:prstGeom>
        </p:spPr>
        <p:txBody>
          <a:bodyPr vert="horz" lIns="91440" tIns="45720" rIns="91440" bIns="45720" rtlCol="0" anchor="ctr"/>
          <a:lstStyle>
            <a:lvl1pPr algn="l">
              <a:defRPr sz="1000" b="0" i="0" baseline="0">
                <a:solidFill>
                  <a:schemeClr val="tx1"/>
                </a:solidFill>
                <a:latin typeface="Arial" panose="020B0604020202020204" pitchFamily="34" charset="0"/>
              </a:defRPr>
            </a:lvl1pPr>
          </a:lstStyle>
          <a:p>
            <a:fld id="{63501B2F-7599-7F48-96DD-4D75D627C43D}" type="slidenum">
              <a:rPr lang="en-US" smtClean="0"/>
              <a:pPr/>
              <a:t>‹#›</a:t>
            </a:fld>
            <a:endParaRPr lang="en-US" dirty="0"/>
          </a:p>
        </p:txBody>
      </p:sp>
      <p:sp>
        <p:nvSpPr>
          <p:cNvPr id="11" name="Title Placeholder 10">
            <a:extLst>
              <a:ext uri="{FF2B5EF4-FFF2-40B4-BE49-F238E27FC236}">
                <a16:creationId xmlns:a16="http://schemas.microsoft.com/office/drawing/2014/main" id="{BDB186E5-15DF-E348-B56B-3D03A60306FF}"/>
              </a:ext>
            </a:extLst>
          </p:cNvPr>
          <p:cNvSpPr>
            <a:spLocks noGrp="1"/>
          </p:cNvSpPr>
          <p:nvPr>
            <p:ph type="title"/>
          </p:nvPr>
        </p:nvSpPr>
        <p:spPr>
          <a:xfrm>
            <a:off x="838200" y="365126"/>
            <a:ext cx="10515600" cy="108453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4D9F64CC-7F1B-164B-86F0-5C1B19079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baseline="0">
                <a:solidFill>
                  <a:schemeClr val="tx1"/>
                </a:solidFill>
                <a:latin typeface="Arial" panose="020B0604020202020204" pitchFamily="34" charset="0"/>
              </a:defRPr>
            </a:lvl1pPr>
          </a:lstStyle>
          <a:p>
            <a:endParaRPr lang="en-US" dirty="0"/>
          </a:p>
        </p:txBody>
      </p:sp>
      <p:sp>
        <p:nvSpPr>
          <p:cNvPr id="13" name="Footer Placeholder 12">
            <a:extLst>
              <a:ext uri="{FF2B5EF4-FFF2-40B4-BE49-F238E27FC236}">
                <a16:creationId xmlns:a16="http://schemas.microsoft.com/office/drawing/2014/main" id="{8ECEA069-CE46-0E44-9B45-DCC1A71BA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baseline="0">
                <a:solidFill>
                  <a:schemeClr val="tx1"/>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4103101375"/>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5" r:id="rId3"/>
    <p:sldLayoutId id="2147483679" r:id="rId4"/>
    <p:sldLayoutId id="2147483673" r:id="rId5"/>
    <p:sldLayoutId id="2147483662" r:id="rId6"/>
    <p:sldLayoutId id="2147483674" r:id="rId7"/>
    <p:sldLayoutId id="2147483676" r:id="rId8"/>
    <p:sldLayoutId id="2147483677" r:id="rId9"/>
    <p:sldLayoutId id="2147483663" r:id="rId10"/>
    <p:sldLayoutId id="2147483672" r:id="rId11"/>
    <p:sldLayoutId id="2147483667" r:id="rId12"/>
  </p:sldLayoutIdLst>
  <p:hf hdr="0" ftr="0" dt="0"/>
  <p:txStyles>
    <p:title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pos="3840" userDrawn="1">
          <p15:clr>
            <a:srgbClr val="F26B43"/>
          </p15:clr>
        </p15:guide>
        <p15:guide id="3" pos="528" userDrawn="1">
          <p15:clr>
            <a:srgbClr val="F26B43"/>
          </p15:clr>
        </p15:guide>
        <p15:guide id="4" pos="7152" userDrawn="1">
          <p15:clr>
            <a:srgbClr val="F26B43"/>
          </p15:clr>
        </p15:guide>
        <p15:guide id="5" orient="horz" pos="3792" userDrawn="1">
          <p15:clr>
            <a:srgbClr val="F26B43"/>
          </p15:clr>
        </p15:guide>
        <p15:guide id="6" orient="horz" pos="3696" userDrawn="1">
          <p15:clr>
            <a:srgbClr val="F26B43"/>
          </p15:clr>
        </p15:guide>
        <p15:guide id="7" orient="horz" pos="216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A32BA7-89D6-AE41-862A-D09E7E761305}"/>
              </a:ext>
            </a:extLst>
          </p:cNvPr>
          <p:cNvSpPr>
            <a:spLocks noGrp="1"/>
          </p:cNvSpPr>
          <p:nvPr>
            <p:ph type="body" idx="1"/>
          </p:nvPr>
        </p:nvSpPr>
        <p:spPr>
          <a:xfrm>
            <a:off x="838200" y="1447800"/>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FB92D90-C1CF-5C46-80DC-A569F7600DBA}"/>
              </a:ext>
            </a:extLst>
          </p:cNvPr>
          <p:cNvSpPr>
            <a:spLocks noGrp="1"/>
          </p:cNvSpPr>
          <p:nvPr>
            <p:ph type="sldNum" sz="quarter" idx="4"/>
          </p:nvPr>
        </p:nvSpPr>
        <p:spPr>
          <a:xfrm>
            <a:off x="11353800" y="6356350"/>
            <a:ext cx="699655" cy="365125"/>
          </a:xfrm>
          <a:prstGeom prst="rect">
            <a:avLst/>
          </a:prstGeom>
        </p:spPr>
        <p:txBody>
          <a:bodyPr vert="horz" lIns="91440" tIns="45720" rIns="91440" bIns="45720" rtlCol="0" anchor="ctr"/>
          <a:lstStyle>
            <a:lvl1pPr algn="l">
              <a:defRPr sz="1000" b="0" i="0" baseline="0">
                <a:solidFill>
                  <a:schemeClr val="tx1"/>
                </a:solidFill>
                <a:latin typeface="Arial" panose="020B0604020202020204" pitchFamily="34" charset="0"/>
              </a:defRPr>
            </a:lvl1pPr>
          </a:lstStyle>
          <a:p>
            <a:fld id="{63501B2F-7599-7F48-96DD-4D75D627C43D}" type="slidenum">
              <a:rPr lang="en-US" smtClean="0"/>
              <a:pPr/>
              <a:t>‹#›</a:t>
            </a:fld>
            <a:endParaRPr lang="en-US" dirty="0"/>
          </a:p>
        </p:txBody>
      </p:sp>
      <p:sp>
        <p:nvSpPr>
          <p:cNvPr id="11" name="Title Placeholder 10">
            <a:extLst>
              <a:ext uri="{FF2B5EF4-FFF2-40B4-BE49-F238E27FC236}">
                <a16:creationId xmlns:a16="http://schemas.microsoft.com/office/drawing/2014/main" id="{BDB186E5-15DF-E348-B56B-3D03A60306FF}"/>
              </a:ext>
            </a:extLst>
          </p:cNvPr>
          <p:cNvSpPr>
            <a:spLocks noGrp="1"/>
          </p:cNvSpPr>
          <p:nvPr>
            <p:ph type="title"/>
          </p:nvPr>
        </p:nvSpPr>
        <p:spPr>
          <a:xfrm>
            <a:off x="838200" y="365126"/>
            <a:ext cx="10515600" cy="108453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4D9F64CC-7F1B-164B-86F0-5C1B19079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baseline="0">
                <a:solidFill>
                  <a:schemeClr val="tx1"/>
                </a:solidFill>
                <a:latin typeface="Arial" panose="020B0604020202020204" pitchFamily="34" charset="0"/>
              </a:defRPr>
            </a:lvl1pPr>
          </a:lstStyle>
          <a:p>
            <a:endParaRPr lang="en-US" dirty="0"/>
          </a:p>
        </p:txBody>
      </p:sp>
      <p:sp>
        <p:nvSpPr>
          <p:cNvPr id="13" name="Footer Placeholder 12">
            <a:extLst>
              <a:ext uri="{FF2B5EF4-FFF2-40B4-BE49-F238E27FC236}">
                <a16:creationId xmlns:a16="http://schemas.microsoft.com/office/drawing/2014/main" id="{8ECEA069-CE46-0E44-9B45-DCC1A71BA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baseline="0">
                <a:solidFill>
                  <a:schemeClr val="tx1"/>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195594169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Lst>
  <p:hf hdr="0" ftr="0" dt="0"/>
  <p:txStyles>
    <p:title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p15:clr>
            <a:srgbClr val="F26B43"/>
          </p15:clr>
        </p15:guide>
        <p15:guide id="2" pos="3840">
          <p15:clr>
            <a:srgbClr val="F26B43"/>
          </p15:clr>
        </p15:guide>
        <p15:guide id="3" pos="528">
          <p15:clr>
            <a:srgbClr val="F26B43"/>
          </p15:clr>
        </p15:guide>
        <p15:guide id="4" pos="7152">
          <p15:clr>
            <a:srgbClr val="F26B43"/>
          </p15:clr>
        </p15:guide>
        <p15:guide id="5" orient="horz" pos="3792">
          <p15:clr>
            <a:srgbClr val="F26B43"/>
          </p15:clr>
        </p15:guide>
        <p15:guide id="6" orient="horz" pos="3696">
          <p15:clr>
            <a:srgbClr val="F26B43"/>
          </p15:clr>
        </p15:guide>
        <p15:guide id="7" orient="horz" pos="2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4016F-FE78-4781-994D-4F3B933A6B7A}" type="slidenum">
              <a:rPr lang="en-US" smtClean="0"/>
              <a:t>‹#›</a:t>
            </a:fld>
            <a:endParaRPr lang="en-US"/>
          </a:p>
        </p:txBody>
      </p:sp>
    </p:spTree>
    <p:extLst>
      <p:ext uri="{BB962C8B-B14F-4D97-AF65-F5344CB8AC3E}">
        <p14:creationId xmlns:p14="http://schemas.microsoft.com/office/powerpoint/2010/main" val="178054714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9A818-2AA3-4F62-A064-4215F0AFC581}" type="datetimeFigureOut">
              <a:rPr lang="en-US" smtClean="0"/>
              <a:t>4/29/2026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67621-B9FA-412B-A9D5-D6C9FBECD70F}" type="slidenum">
              <a:rPr lang="en-US" smtClean="0"/>
              <a:t>‹#›</a:t>
            </a:fld>
            <a:endParaRPr lang="en-US"/>
          </a:p>
        </p:txBody>
      </p:sp>
    </p:spTree>
    <p:extLst>
      <p:ext uri="{BB962C8B-B14F-4D97-AF65-F5344CB8AC3E}">
        <p14:creationId xmlns:p14="http://schemas.microsoft.com/office/powerpoint/2010/main" val="208500018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A32BA7-89D6-AE41-862A-D09E7E761305}"/>
              </a:ext>
            </a:extLst>
          </p:cNvPr>
          <p:cNvSpPr>
            <a:spLocks noGrp="1"/>
          </p:cNvSpPr>
          <p:nvPr>
            <p:ph type="body" idx="1"/>
          </p:nvPr>
        </p:nvSpPr>
        <p:spPr>
          <a:xfrm>
            <a:off x="838200" y="1447800"/>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FB92D90-C1CF-5C46-80DC-A569F7600DBA}"/>
              </a:ext>
            </a:extLst>
          </p:cNvPr>
          <p:cNvSpPr>
            <a:spLocks noGrp="1"/>
          </p:cNvSpPr>
          <p:nvPr>
            <p:ph type="sldNum" sz="quarter" idx="4"/>
          </p:nvPr>
        </p:nvSpPr>
        <p:spPr>
          <a:xfrm>
            <a:off x="11353800" y="6356350"/>
            <a:ext cx="699655" cy="365125"/>
          </a:xfrm>
          <a:prstGeom prst="rect">
            <a:avLst/>
          </a:prstGeom>
        </p:spPr>
        <p:txBody>
          <a:bodyPr vert="horz" lIns="91440" tIns="45720" rIns="91440" bIns="45720" rtlCol="0" anchor="ctr"/>
          <a:lstStyle>
            <a:lvl1pPr algn="l">
              <a:defRPr sz="1000" b="0" i="0" baseline="0">
                <a:solidFill>
                  <a:schemeClr val="tx1"/>
                </a:solidFill>
                <a:latin typeface="Arial" panose="020B0604020202020204" pitchFamily="34" charset="0"/>
              </a:defRPr>
            </a:lvl1pPr>
          </a:lstStyle>
          <a:p>
            <a:fld id="{63501B2F-7599-7F48-96DD-4D75D627C43D}" type="slidenum">
              <a:rPr lang="en-US" smtClean="0"/>
              <a:pPr/>
              <a:t>‹#›</a:t>
            </a:fld>
            <a:endParaRPr lang="en-US" dirty="0"/>
          </a:p>
        </p:txBody>
      </p:sp>
      <p:sp>
        <p:nvSpPr>
          <p:cNvPr id="11" name="Title Placeholder 10">
            <a:extLst>
              <a:ext uri="{FF2B5EF4-FFF2-40B4-BE49-F238E27FC236}">
                <a16:creationId xmlns:a16="http://schemas.microsoft.com/office/drawing/2014/main" id="{BDB186E5-15DF-E348-B56B-3D03A60306FF}"/>
              </a:ext>
            </a:extLst>
          </p:cNvPr>
          <p:cNvSpPr>
            <a:spLocks noGrp="1"/>
          </p:cNvSpPr>
          <p:nvPr>
            <p:ph type="title"/>
          </p:nvPr>
        </p:nvSpPr>
        <p:spPr>
          <a:xfrm>
            <a:off x="838200" y="365126"/>
            <a:ext cx="10515600" cy="108453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4D9F64CC-7F1B-164B-86F0-5C1B19079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baseline="0">
                <a:solidFill>
                  <a:schemeClr val="tx1"/>
                </a:solidFill>
                <a:latin typeface="Arial" panose="020B0604020202020204" pitchFamily="34" charset="0"/>
              </a:defRPr>
            </a:lvl1pPr>
          </a:lstStyle>
          <a:p>
            <a:endParaRPr lang="en-US" dirty="0"/>
          </a:p>
        </p:txBody>
      </p:sp>
      <p:sp>
        <p:nvSpPr>
          <p:cNvPr id="13" name="Footer Placeholder 12">
            <a:extLst>
              <a:ext uri="{FF2B5EF4-FFF2-40B4-BE49-F238E27FC236}">
                <a16:creationId xmlns:a16="http://schemas.microsoft.com/office/drawing/2014/main" id="{8ECEA069-CE46-0E44-9B45-DCC1A71BA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baseline="0">
                <a:solidFill>
                  <a:schemeClr val="tx1"/>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169064949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Lst>
  <p:hf hdr="0" ftr="0" dt="0"/>
  <p:txStyles>
    <p:title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p15:clr>
            <a:srgbClr val="F26B43"/>
          </p15:clr>
        </p15:guide>
        <p15:guide id="2" pos="3840">
          <p15:clr>
            <a:srgbClr val="F26B43"/>
          </p15:clr>
        </p15:guide>
        <p15:guide id="3" pos="528">
          <p15:clr>
            <a:srgbClr val="F26B43"/>
          </p15:clr>
        </p15:guide>
        <p15:guide id="4" pos="7152">
          <p15:clr>
            <a:srgbClr val="F26B43"/>
          </p15:clr>
        </p15:guide>
        <p15:guide id="5" orient="horz" pos="3792">
          <p15:clr>
            <a:srgbClr val="F26B43"/>
          </p15:clr>
        </p15:guide>
        <p15:guide id="6" orient="horz" pos="3696">
          <p15:clr>
            <a:srgbClr val="F26B43"/>
          </p15:clr>
        </p15:guide>
        <p15:guide id="7" orient="horz" pos="216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FE5785-E68C-9301-61C5-6E617B0336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32AEF80-8B68-A799-E769-1FC5D9D1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Lato Light" panose="020F0302020204030203" pitchFamily="34" charset="77"/>
              </a:defRPr>
            </a:lvl1pPr>
          </a:lstStyle>
          <a:p>
            <a:r>
              <a:rPr lang="en-US"/>
              <a:t>4/23/25</a:t>
            </a:r>
            <a:endParaRPr lang="en-US" dirty="0"/>
          </a:p>
        </p:txBody>
      </p:sp>
      <p:sp>
        <p:nvSpPr>
          <p:cNvPr id="6" name="Slide Number Placeholder 5">
            <a:extLst>
              <a:ext uri="{FF2B5EF4-FFF2-40B4-BE49-F238E27FC236}">
                <a16:creationId xmlns:a16="http://schemas.microsoft.com/office/drawing/2014/main" id="{E7EB9EBA-D8FB-E91F-453C-B1AE7693C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Lato Light" panose="020F0302020204030203" pitchFamily="34" charset="77"/>
              </a:defRPr>
            </a:lvl1pPr>
          </a:lstStyle>
          <a:p>
            <a:fld id="{DDC037BC-B92C-484C-8B29-BA089C7B1362}" type="slidenum">
              <a:rPr lang="en-US" smtClean="0"/>
              <a:pPr/>
              <a:t>‹#›</a:t>
            </a:fld>
            <a:endParaRPr lang="en-US" dirty="0"/>
          </a:p>
        </p:txBody>
      </p:sp>
      <p:sp>
        <p:nvSpPr>
          <p:cNvPr id="7" name="Title Placeholder 6">
            <a:extLst>
              <a:ext uri="{FF2B5EF4-FFF2-40B4-BE49-F238E27FC236}">
                <a16:creationId xmlns:a16="http://schemas.microsoft.com/office/drawing/2014/main" id="{E1FE6DDE-7A7E-2F0F-3D08-6627784ED6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8">
            <a:extLst>
              <a:ext uri="{FF2B5EF4-FFF2-40B4-BE49-F238E27FC236}">
                <a16:creationId xmlns:a16="http://schemas.microsoft.com/office/drawing/2014/main" id="{9E26E888-FBB1-571D-5160-91C1457FFB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Lato Light" panose="020F0302020204030203" pitchFamily="34" charset="77"/>
              </a:defRPr>
            </a:lvl1pPr>
          </a:lstStyle>
          <a:p>
            <a:r>
              <a:rPr lang="en-US" dirty="0"/>
              <a:t>Oregon Rural Practice-based Research Network</a:t>
            </a:r>
          </a:p>
        </p:txBody>
      </p:sp>
    </p:spTree>
    <p:extLst>
      <p:ext uri="{BB962C8B-B14F-4D97-AF65-F5344CB8AC3E}">
        <p14:creationId xmlns:p14="http://schemas.microsoft.com/office/powerpoint/2010/main" val="338060176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1" r:id="rId35"/>
    <p:sldLayoutId id="2147483912" r:id="rId36"/>
    <p:sldLayoutId id="2147483913" r:id="rId37"/>
    <p:sldLayoutId id="2147483914" r:id="rId38"/>
    <p:sldLayoutId id="2147483915" r:id="rId39"/>
    <p:sldLayoutId id="2147483916" r:id="rId40"/>
    <p:sldLayoutId id="2147483917" r:id="rId41"/>
    <p:sldLayoutId id="2147483918" r:id="rId42"/>
    <p:sldLayoutId id="2147483919" r:id="rId43"/>
    <p:sldLayoutId id="2147483920" r:id="rId44"/>
    <p:sldLayoutId id="2147483921" r:id="rId45"/>
    <p:sldLayoutId id="2147483922" r:id="rId46"/>
    <p:sldLayoutId id="2147483923" r:id="rId47"/>
    <p:sldLayoutId id="2147483924" r:id="rId48"/>
    <p:sldLayoutId id="2147483925" r:id="rId49"/>
    <p:sldLayoutId id="2147483926" r:id="rId50"/>
    <p:sldLayoutId id="2147483927" r:id="rId51"/>
    <p:sldLayoutId id="2147483928" r:id="rId52"/>
    <p:sldLayoutId id="2147483929" r:id="rId53"/>
    <p:sldLayoutId id="2147483930" r:id="rId54"/>
    <p:sldLayoutId id="2147483931" r:id="rId55"/>
    <p:sldLayoutId id="2147483932" r:id="rId56"/>
    <p:sldLayoutId id="2147483933" r:id="rId57"/>
    <p:sldLayoutId id="2147483934" r:id="rId58"/>
    <p:sldLayoutId id="2147483935" r:id="rId59"/>
    <p:sldLayoutId id="2147483936" r:id="rId60"/>
    <p:sldLayoutId id="2147483937" r:id="rId61"/>
    <p:sldLayoutId id="2147483938" r:id="rId62"/>
    <p:sldLayoutId id="2147483939" r:id="rId63"/>
    <p:sldLayoutId id="2147483940" r:id="rId64"/>
    <p:sldLayoutId id="2147483941" r:id="rId65"/>
    <p:sldLayoutId id="2147483942" r:id="rId66"/>
    <p:sldLayoutId id="2147483943" r:id="rId67"/>
    <p:sldLayoutId id="2147483944" r:id="rId68"/>
    <p:sldLayoutId id="2147483945" r:id="rId69"/>
    <p:sldLayoutId id="2147483946" r:id="rId70"/>
    <p:sldLayoutId id="2147483947" r:id="rId71"/>
    <p:sldLayoutId id="2147483948" r:id="rId72"/>
    <p:sldLayoutId id="2147483949" r:id="rId73"/>
    <p:sldLayoutId id="2147483950" r:id="rId74"/>
    <p:sldLayoutId id="2147483951" r:id="rId75"/>
    <p:sldLayoutId id="2147483952" r:id="rId76"/>
    <p:sldLayoutId id="2147483953" r:id="rId77"/>
    <p:sldLayoutId id="2147483954" r:id="rId78"/>
    <p:sldLayoutId id="2147483955" r:id="rId79"/>
    <p:sldLayoutId id="2147483956" r:id="rId80"/>
    <p:sldLayoutId id="2147483957" r:id="rId81"/>
    <p:sldLayoutId id="2147483958" r:id="rId82"/>
    <p:sldLayoutId id="2147483959" r:id="rId83"/>
    <p:sldLayoutId id="2147483960" r:id="rId84"/>
    <p:sldLayoutId id="2147483961" r:id="rId85"/>
    <p:sldLayoutId id="2147483962" r:id="rId86"/>
    <p:sldLayoutId id="2147483963" r:id="rId87"/>
    <p:sldLayoutId id="2147483964" r:id="rId88"/>
    <p:sldLayoutId id="2147483965" r:id="rId89"/>
    <p:sldLayoutId id="2147483966" r:id="rId90"/>
    <p:sldLayoutId id="2147483967" r:id="rId91"/>
    <p:sldLayoutId id="2147483968" r:id="rId92"/>
    <p:sldLayoutId id="2147483969" r:id="rId93"/>
    <p:sldLayoutId id="2147483970" r:id="rId94"/>
    <p:sldLayoutId id="2147483971" r:id="rId95"/>
    <p:sldLayoutId id="2147483972" r:id="rId96"/>
    <p:sldLayoutId id="2147483973" r:id="rId97"/>
    <p:sldLayoutId id="2147483974" r:id="rId98"/>
    <p:sldLayoutId id="2147483975" r:id="rId99"/>
    <p:sldLayoutId id="2147483976" r:id="rId100"/>
    <p:sldLayoutId id="2147483977" r:id="rId101"/>
  </p:sldLayoutIdLst>
  <p:hf hdr="0"/>
  <p:txStyles>
    <p:titleStyle>
      <a:lvl1pPr algn="l" defTabSz="914400" rtl="0" eaLnBrk="1" latinLnBrk="0" hangingPunct="1">
        <a:lnSpc>
          <a:spcPct val="90000"/>
        </a:lnSpc>
        <a:spcBef>
          <a:spcPct val="0"/>
        </a:spcBef>
        <a:buNone/>
        <a:defRPr sz="4400" b="1" i="0" kern="1200">
          <a:solidFill>
            <a:schemeClr val="tx1"/>
          </a:solidFill>
          <a:latin typeface="Philosopher"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A32BA7-89D6-AE41-862A-D09E7E761305}"/>
              </a:ext>
            </a:extLst>
          </p:cNvPr>
          <p:cNvSpPr>
            <a:spLocks noGrp="1"/>
          </p:cNvSpPr>
          <p:nvPr>
            <p:ph type="body" idx="1"/>
          </p:nvPr>
        </p:nvSpPr>
        <p:spPr>
          <a:xfrm>
            <a:off x="838200" y="1447800"/>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FB92D90-C1CF-5C46-80DC-A569F7600DBA}"/>
              </a:ext>
            </a:extLst>
          </p:cNvPr>
          <p:cNvSpPr>
            <a:spLocks noGrp="1"/>
          </p:cNvSpPr>
          <p:nvPr>
            <p:ph type="sldNum" sz="quarter" idx="4"/>
          </p:nvPr>
        </p:nvSpPr>
        <p:spPr>
          <a:xfrm>
            <a:off x="11353800" y="6356350"/>
            <a:ext cx="699655" cy="365125"/>
          </a:xfrm>
          <a:prstGeom prst="rect">
            <a:avLst/>
          </a:prstGeom>
        </p:spPr>
        <p:txBody>
          <a:bodyPr vert="horz" lIns="91440" tIns="45720" rIns="91440" bIns="45720" rtlCol="0" anchor="ctr"/>
          <a:lstStyle>
            <a:lvl1pPr algn="l">
              <a:defRPr sz="1000" b="0" i="0" baseline="0">
                <a:solidFill>
                  <a:schemeClr val="tx1"/>
                </a:solidFill>
                <a:latin typeface="Arial" panose="020B0604020202020204" pitchFamily="34" charset="0"/>
              </a:defRPr>
            </a:lvl1pPr>
          </a:lstStyle>
          <a:p>
            <a:fld id="{63501B2F-7599-7F48-96DD-4D75D627C43D}" type="slidenum">
              <a:rPr lang="en-US" smtClean="0"/>
              <a:pPr/>
              <a:t>‹#›</a:t>
            </a:fld>
            <a:endParaRPr lang="en-US" dirty="0"/>
          </a:p>
        </p:txBody>
      </p:sp>
      <p:sp>
        <p:nvSpPr>
          <p:cNvPr id="11" name="Title Placeholder 10">
            <a:extLst>
              <a:ext uri="{FF2B5EF4-FFF2-40B4-BE49-F238E27FC236}">
                <a16:creationId xmlns:a16="http://schemas.microsoft.com/office/drawing/2014/main" id="{BDB186E5-15DF-E348-B56B-3D03A60306FF}"/>
              </a:ext>
            </a:extLst>
          </p:cNvPr>
          <p:cNvSpPr>
            <a:spLocks noGrp="1"/>
          </p:cNvSpPr>
          <p:nvPr>
            <p:ph type="title"/>
          </p:nvPr>
        </p:nvSpPr>
        <p:spPr>
          <a:xfrm>
            <a:off x="838200" y="365126"/>
            <a:ext cx="10515600" cy="108453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4D9F64CC-7F1B-164B-86F0-5C1B19079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baseline="0">
                <a:solidFill>
                  <a:schemeClr val="tx1"/>
                </a:solidFill>
                <a:latin typeface="Arial" panose="020B0604020202020204" pitchFamily="34" charset="0"/>
              </a:defRPr>
            </a:lvl1pPr>
          </a:lstStyle>
          <a:p>
            <a:endParaRPr lang="en-US" dirty="0"/>
          </a:p>
        </p:txBody>
      </p:sp>
      <p:sp>
        <p:nvSpPr>
          <p:cNvPr id="13" name="Footer Placeholder 12">
            <a:extLst>
              <a:ext uri="{FF2B5EF4-FFF2-40B4-BE49-F238E27FC236}">
                <a16:creationId xmlns:a16="http://schemas.microsoft.com/office/drawing/2014/main" id="{8ECEA069-CE46-0E44-9B45-DCC1A71BA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baseline="0">
                <a:solidFill>
                  <a:schemeClr val="tx1"/>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26647964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872" r:id="rId22"/>
    <p:sldLayoutId id="2147483873" r:id="rId23"/>
    <p:sldLayoutId id="2147483875" r:id="rId24"/>
  </p:sldLayoutIdLst>
  <p:hf hdr="0" ftr="0" dt="0"/>
  <p:txStyles>
    <p:title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912" userDrawn="1">
          <p15:clr>
            <a:srgbClr val="F26B43"/>
          </p15:clr>
        </p15:guide>
        <p15:guide id="9" pos="3840" userDrawn="1">
          <p15:clr>
            <a:srgbClr val="F26B43"/>
          </p15:clr>
        </p15:guide>
        <p15:guide id="10" pos="528" userDrawn="1">
          <p15:clr>
            <a:srgbClr val="F26B43"/>
          </p15:clr>
        </p15:guide>
        <p15:guide id="11" pos="7152" userDrawn="1">
          <p15:clr>
            <a:srgbClr val="F26B43"/>
          </p15:clr>
        </p15:guide>
        <p15:guide id="12" orient="horz" pos="3792" userDrawn="1">
          <p15:clr>
            <a:srgbClr val="F26B43"/>
          </p15:clr>
        </p15:guide>
        <p15:guide id="13" orient="horz" pos="3696" userDrawn="1">
          <p15:clr>
            <a:srgbClr val="F26B43"/>
          </p15:clr>
        </p15:guide>
        <p15:guide id="14"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A32BA7-89D6-AE41-862A-D09E7E761305}"/>
              </a:ext>
            </a:extLst>
          </p:cNvPr>
          <p:cNvSpPr>
            <a:spLocks noGrp="1"/>
          </p:cNvSpPr>
          <p:nvPr>
            <p:ph type="body" idx="1"/>
          </p:nvPr>
        </p:nvSpPr>
        <p:spPr>
          <a:xfrm>
            <a:off x="838200" y="1447800"/>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FB92D90-C1CF-5C46-80DC-A569F7600DBA}"/>
              </a:ext>
            </a:extLst>
          </p:cNvPr>
          <p:cNvSpPr>
            <a:spLocks noGrp="1"/>
          </p:cNvSpPr>
          <p:nvPr>
            <p:ph type="sldNum" sz="quarter" idx="4"/>
          </p:nvPr>
        </p:nvSpPr>
        <p:spPr>
          <a:xfrm>
            <a:off x="11353800" y="6356350"/>
            <a:ext cx="699655" cy="365125"/>
          </a:xfrm>
          <a:prstGeom prst="rect">
            <a:avLst/>
          </a:prstGeom>
        </p:spPr>
        <p:txBody>
          <a:bodyPr vert="horz" lIns="91440" tIns="45720" rIns="91440" bIns="45720" rtlCol="0" anchor="ctr"/>
          <a:lstStyle>
            <a:lvl1pPr algn="l">
              <a:defRPr sz="1000" b="0" i="0" baseline="0">
                <a:solidFill>
                  <a:schemeClr val="tx1"/>
                </a:solidFill>
                <a:latin typeface="Arial" panose="020B0604020202020204" pitchFamily="34" charset="0"/>
              </a:defRPr>
            </a:lvl1pPr>
          </a:lstStyle>
          <a:p>
            <a:fld id="{63501B2F-7599-7F48-96DD-4D75D627C43D}" type="slidenum">
              <a:rPr lang="en-US" smtClean="0"/>
              <a:pPr/>
              <a:t>‹#›</a:t>
            </a:fld>
            <a:endParaRPr lang="en-US" dirty="0"/>
          </a:p>
        </p:txBody>
      </p:sp>
      <p:sp>
        <p:nvSpPr>
          <p:cNvPr id="11" name="Title Placeholder 10">
            <a:extLst>
              <a:ext uri="{FF2B5EF4-FFF2-40B4-BE49-F238E27FC236}">
                <a16:creationId xmlns:a16="http://schemas.microsoft.com/office/drawing/2014/main" id="{BDB186E5-15DF-E348-B56B-3D03A60306FF}"/>
              </a:ext>
            </a:extLst>
          </p:cNvPr>
          <p:cNvSpPr>
            <a:spLocks noGrp="1"/>
          </p:cNvSpPr>
          <p:nvPr>
            <p:ph type="title"/>
          </p:nvPr>
        </p:nvSpPr>
        <p:spPr>
          <a:xfrm>
            <a:off x="838200" y="365126"/>
            <a:ext cx="10515600" cy="108453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4D9F64CC-7F1B-164B-86F0-5C1B19079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baseline="0">
                <a:solidFill>
                  <a:schemeClr val="tx1"/>
                </a:solidFill>
                <a:latin typeface="Arial" panose="020B0604020202020204" pitchFamily="34" charset="0"/>
              </a:defRPr>
            </a:lvl1pPr>
          </a:lstStyle>
          <a:p>
            <a:endParaRPr lang="en-US" dirty="0"/>
          </a:p>
        </p:txBody>
      </p:sp>
      <p:sp>
        <p:nvSpPr>
          <p:cNvPr id="13" name="Footer Placeholder 12">
            <a:extLst>
              <a:ext uri="{FF2B5EF4-FFF2-40B4-BE49-F238E27FC236}">
                <a16:creationId xmlns:a16="http://schemas.microsoft.com/office/drawing/2014/main" id="{8ECEA069-CE46-0E44-9B45-DCC1A71BA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baseline="0">
                <a:solidFill>
                  <a:schemeClr val="tx1"/>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35407166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53" r:id="rId9"/>
    <p:sldLayoutId id="2147483817" r:id="rId10"/>
  </p:sldLayoutIdLst>
  <p:hf hdr="0" ftr="0" dt="0"/>
  <p:txStyles>
    <p:title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p15:clr>
            <a:srgbClr val="F26B43"/>
          </p15:clr>
        </p15:guide>
        <p15:guide id="2" pos="3840">
          <p15:clr>
            <a:srgbClr val="F26B43"/>
          </p15:clr>
        </p15:guide>
        <p15:guide id="3" pos="528">
          <p15:clr>
            <a:srgbClr val="F26B43"/>
          </p15:clr>
        </p15:guide>
        <p15:guide id="4" pos="7152">
          <p15:clr>
            <a:srgbClr val="F26B43"/>
          </p15:clr>
        </p15:guide>
        <p15:guide id="5" orient="horz" pos="3792">
          <p15:clr>
            <a:srgbClr val="F26B43"/>
          </p15:clr>
        </p15:guide>
        <p15:guide id="6" orient="horz" pos="3696">
          <p15:clr>
            <a:srgbClr val="F26B43"/>
          </p15:clr>
        </p15:guide>
        <p15:guide id="7"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A32BA7-89D6-AE41-862A-D09E7E761305}"/>
              </a:ext>
            </a:extLst>
          </p:cNvPr>
          <p:cNvSpPr>
            <a:spLocks noGrp="1"/>
          </p:cNvSpPr>
          <p:nvPr>
            <p:ph type="body" idx="1"/>
          </p:nvPr>
        </p:nvSpPr>
        <p:spPr>
          <a:xfrm>
            <a:off x="838200" y="1447800"/>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FB92D90-C1CF-5C46-80DC-A569F7600DBA}"/>
              </a:ext>
            </a:extLst>
          </p:cNvPr>
          <p:cNvSpPr>
            <a:spLocks noGrp="1"/>
          </p:cNvSpPr>
          <p:nvPr>
            <p:ph type="sldNum" sz="quarter" idx="4"/>
          </p:nvPr>
        </p:nvSpPr>
        <p:spPr>
          <a:xfrm>
            <a:off x="11353800" y="6356350"/>
            <a:ext cx="699655" cy="365125"/>
          </a:xfrm>
          <a:prstGeom prst="rect">
            <a:avLst/>
          </a:prstGeom>
        </p:spPr>
        <p:txBody>
          <a:bodyPr vert="horz" lIns="91440" tIns="45720" rIns="91440" bIns="45720" rtlCol="0" anchor="ctr"/>
          <a:lstStyle>
            <a:lvl1pPr algn="l">
              <a:defRPr sz="1000" b="0" i="0" baseline="0">
                <a:solidFill>
                  <a:schemeClr val="tx1"/>
                </a:solidFill>
                <a:latin typeface="Arial" panose="020B0604020202020204" pitchFamily="34" charset="0"/>
              </a:defRPr>
            </a:lvl1pPr>
          </a:lstStyle>
          <a:p>
            <a:fld id="{63501B2F-7599-7F48-96DD-4D75D627C43D}" type="slidenum">
              <a:rPr lang="en-US" smtClean="0"/>
              <a:pPr/>
              <a:t>‹#›</a:t>
            </a:fld>
            <a:endParaRPr lang="en-US" dirty="0"/>
          </a:p>
        </p:txBody>
      </p:sp>
      <p:sp>
        <p:nvSpPr>
          <p:cNvPr id="11" name="Title Placeholder 10">
            <a:extLst>
              <a:ext uri="{FF2B5EF4-FFF2-40B4-BE49-F238E27FC236}">
                <a16:creationId xmlns:a16="http://schemas.microsoft.com/office/drawing/2014/main" id="{BDB186E5-15DF-E348-B56B-3D03A60306FF}"/>
              </a:ext>
            </a:extLst>
          </p:cNvPr>
          <p:cNvSpPr>
            <a:spLocks noGrp="1"/>
          </p:cNvSpPr>
          <p:nvPr>
            <p:ph type="title"/>
          </p:nvPr>
        </p:nvSpPr>
        <p:spPr>
          <a:xfrm>
            <a:off x="838200" y="365126"/>
            <a:ext cx="10515600" cy="108453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4D9F64CC-7F1B-164B-86F0-5C1B19079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baseline="0">
                <a:solidFill>
                  <a:schemeClr val="tx1"/>
                </a:solidFill>
                <a:latin typeface="Arial" panose="020B0604020202020204" pitchFamily="34" charset="0"/>
              </a:defRPr>
            </a:lvl1pPr>
          </a:lstStyle>
          <a:p>
            <a:endParaRPr lang="en-US" dirty="0"/>
          </a:p>
        </p:txBody>
      </p:sp>
      <p:sp>
        <p:nvSpPr>
          <p:cNvPr id="13" name="Footer Placeholder 12">
            <a:extLst>
              <a:ext uri="{FF2B5EF4-FFF2-40B4-BE49-F238E27FC236}">
                <a16:creationId xmlns:a16="http://schemas.microsoft.com/office/drawing/2014/main" id="{8ECEA069-CE46-0E44-9B45-DCC1A71BA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baseline="0">
                <a:solidFill>
                  <a:schemeClr val="tx1"/>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179396998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Lst>
  <p:hf hdr="0" ftr="0" dt="0"/>
  <p:txStyles>
    <p:title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912" userDrawn="1">
          <p15:clr>
            <a:srgbClr val="F26B43"/>
          </p15:clr>
        </p15:guide>
        <p15:guide id="9" pos="3840" userDrawn="1">
          <p15:clr>
            <a:srgbClr val="F26B43"/>
          </p15:clr>
        </p15:guide>
        <p15:guide id="10" pos="528" userDrawn="1">
          <p15:clr>
            <a:srgbClr val="F26B43"/>
          </p15:clr>
        </p15:guide>
        <p15:guide id="11" pos="7152" userDrawn="1">
          <p15:clr>
            <a:srgbClr val="F26B43"/>
          </p15:clr>
        </p15:guide>
        <p15:guide id="12" orient="horz" pos="3792" userDrawn="1">
          <p15:clr>
            <a:srgbClr val="F26B43"/>
          </p15:clr>
        </p15:guide>
        <p15:guide id="13" orient="horz" pos="3696" userDrawn="1">
          <p15:clr>
            <a:srgbClr val="F26B43"/>
          </p15:clr>
        </p15:guide>
        <p15:guide id="14" orient="horz" pos="21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A32BA7-89D6-AE41-862A-D09E7E761305}"/>
              </a:ext>
            </a:extLst>
          </p:cNvPr>
          <p:cNvSpPr>
            <a:spLocks noGrp="1"/>
          </p:cNvSpPr>
          <p:nvPr>
            <p:ph type="body" idx="1"/>
          </p:nvPr>
        </p:nvSpPr>
        <p:spPr>
          <a:xfrm>
            <a:off x="838200" y="1447800"/>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FB92D90-C1CF-5C46-80DC-A569F7600DBA}"/>
              </a:ext>
            </a:extLst>
          </p:cNvPr>
          <p:cNvSpPr>
            <a:spLocks noGrp="1"/>
          </p:cNvSpPr>
          <p:nvPr>
            <p:ph type="sldNum" sz="quarter" idx="4"/>
          </p:nvPr>
        </p:nvSpPr>
        <p:spPr>
          <a:xfrm>
            <a:off x="11353800" y="6356350"/>
            <a:ext cx="699655" cy="365125"/>
          </a:xfrm>
          <a:prstGeom prst="rect">
            <a:avLst/>
          </a:prstGeom>
        </p:spPr>
        <p:txBody>
          <a:bodyPr vert="horz" lIns="91440" tIns="45720" rIns="91440" bIns="45720" rtlCol="0" anchor="ctr"/>
          <a:lstStyle>
            <a:lvl1pPr algn="l">
              <a:defRPr sz="1000" b="0" i="0" baseline="0">
                <a:solidFill>
                  <a:schemeClr val="tx1"/>
                </a:solidFill>
                <a:latin typeface="Arial" panose="020B0604020202020204" pitchFamily="34" charset="0"/>
              </a:defRPr>
            </a:lvl1pPr>
          </a:lstStyle>
          <a:p>
            <a:fld id="{63501B2F-7599-7F48-96DD-4D75D627C43D}" type="slidenum">
              <a:rPr lang="en-US" smtClean="0"/>
              <a:pPr/>
              <a:t>‹#›</a:t>
            </a:fld>
            <a:endParaRPr lang="en-US" dirty="0"/>
          </a:p>
        </p:txBody>
      </p:sp>
      <p:sp>
        <p:nvSpPr>
          <p:cNvPr id="11" name="Title Placeholder 10">
            <a:extLst>
              <a:ext uri="{FF2B5EF4-FFF2-40B4-BE49-F238E27FC236}">
                <a16:creationId xmlns:a16="http://schemas.microsoft.com/office/drawing/2014/main" id="{BDB186E5-15DF-E348-B56B-3D03A60306FF}"/>
              </a:ext>
            </a:extLst>
          </p:cNvPr>
          <p:cNvSpPr>
            <a:spLocks noGrp="1"/>
          </p:cNvSpPr>
          <p:nvPr>
            <p:ph type="title"/>
          </p:nvPr>
        </p:nvSpPr>
        <p:spPr>
          <a:xfrm>
            <a:off x="838200" y="365126"/>
            <a:ext cx="10515600" cy="108453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4D9F64CC-7F1B-164B-86F0-5C1B19079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baseline="0">
                <a:solidFill>
                  <a:schemeClr val="tx1"/>
                </a:solidFill>
                <a:latin typeface="Arial" panose="020B0604020202020204" pitchFamily="34" charset="0"/>
              </a:defRPr>
            </a:lvl1pPr>
          </a:lstStyle>
          <a:p>
            <a:endParaRPr lang="en-US" dirty="0"/>
          </a:p>
        </p:txBody>
      </p:sp>
      <p:sp>
        <p:nvSpPr>
          <p:cNvPr id="13" name="Footer Placeholder 12">
            <a:extLst>
              <a:ext uri="{FF2B5EF4-FFF2-40B4-BE49-F238E27FC236}">
                <a16:creationId xmlns:a16="http://schemas.microsoft.com/office/drawing/2014/main" id="{8ECEA069-CE46-0E44-9B45-DCC1A71BA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baseline="0">
                <a:solidFill>
                  <a:schemeClr val="tx1"/>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29926766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5" r:id="rId21"/>
  </p:sldLayoutIdLst>
  <p:hf hdr="0" ftr="0" dt="0"/>
  <p:txStyles>
    <p:title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p15:clr>
            <a:srgbClr val="F26B43"/>
          </p15:clr>
        </p15:guide>
        <p15:guide id="2" pos="3840">
          <p15:clr>
            <a:srgbClr val="F26B43"/>
          </p15:clr>
        </p15:guide>
        <p15:guide id="3" pos="528">
          <p15:clr>
            <a:srgbClr val="F26B43"/>
          </p15:clr>
        </p15:guide>
        <p15:guide id="4" pos="7152">
          <p15:clr>
            <a:srgbClr val="F26B43"/>
          </p15:clr>
        </p15:guide>
        <p15:guide id="5" orient="horz" pos="3792">
          <p15:clr>
            <a:srgbClr val="F26B43"/>
          </p15:clr>
        </p15:guide>
        <p15:guide id="6" orient="horz" pos="3696">
          <p15:clr>
            <a:srgbClr val="F26B43"/>
          </p15:clr>
        </p15:guide>
        <p15:guide id="7"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A32BA7-89D6-AE41-862A-D09E7E761305}"/>
              </a:ext>
            </a:extLst>
          </p:cNvPr>
          <p:cNvSpPr>
            <a:spLocks noGrp="1"/>
          </p:cNvSpPr>
          <p:nvPr>
            <p:ph type="body" idx="1"/>
          </p:nvPr>
        </p:nvSpPr>
        <p:spPr>
          <a:xfrm>
            <a:off x="838200" y="1447800"/>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FB92D90-C1CF-5C46-80DC-A569F7600DBA}"/>
              </a:ext>
            </a:extLst>
          </p:cNvPr>
          <p:cNvSpPr>
            <a:spLocks noGrp="1"/>
          </p:cNvSpPr>
          <p:nvPr>
            <p:ph type="sldNum" sz="quarter" idx="4"/>
          </p:nvPr>
        </p:nvSpPr>
        <p:spPr>
          <a:xfrm>
            <a:off x="11353800" y="6356350"/>
            <a:ext cx="699655" cy="365125"/>
          </a:xfrm>
          <a:prstGeom prst="rect">
            <a:avLst/>
          </a:prstGeom>
        </p:spPr>
        <p:txBody>
          <a:bodyPr vert="horz" lIns="91440" tIns="45720" rIns="91440" bIns="45720" rtlCol="0" anchor="ctr"/>
          <a:lstStyle>
            <a:lvl1pPr algn="l">
              <a:defRPr sz="1000" b="0" i="0" baseline="0">
                <a:solidFill>
                  <a:schemeClr val="tx1"/>
                </a:solidFill>
                <a:latin typeface="Arial" panose="020B0604020202020204" pitchFamily="34" charset="0"/>
              </a:defRPr>
            </a:lvl1pPr>
          </a:lstStyle>
          <a:p>
            <a:fld id="{63501B2F-7599-7F48-96DD-4D75D627C43D}" type="slidenum">
              <a:rPr lang="en-US" smtClean="0"/>
              <a:pPr/>
              <a:t>‹#›</a:t>
            </a:fld>
            <a:endParaRPr lang="en-US" dirty="0"/>
          </a:p>
        </p:txBody>
      </p:sp>
      <p:sp>
        <p:nvSpPr>
          <p:cNvPr id="11" name="Title Placeholder 10">
            <a:extLst>
              <a:ext uri="{FF2B5EF4-FFF2-40B4-BE49-F238E27FC236}">
                <a16:creationId xmlns:a16="http://schemas.microsoft.com/office/drawing/2014/main" id="{BDB186E5-15DF-E348-B56B-3D03A60306FF}"/>
              </a:ext>
            </a:extLst>
          </p:cNvPr>
          <p:cNvSpPr>
            <a:spLocks noGrp="1"/>
          </p:cNvSpPr>
          <p:nvPr>
            <p:ph type="title"/>
          </p:nvPr>
        </p:nvSpPr>
        <p:spPr>
          <a:xfrm>
            <a:off x="838200" y="365126"/>
            <a:ext cx="10515600" cy="108453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4D9F64CC-7F1B-164B-86F0-5C1B19079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baseline="0">
                <a:solidFill>
                  <a:schemeClr val="tx1"/>
                </a:solidFill>
                <a:latin typeface="Arial" panose="020B0604020202020204" pitchFamily="34" charset="0"/>
              </a:defRPr>
            </a:lvl1pPr>
          </a:lstStyle>
          <a:p>
            <a:endParaRPr lang="en-US" dirty="0"/>
          </a:p>
        </p:txBody>
      </p:sp>
      <p:sp>
        <p:nvSpPr>
          <p:cNvPr id="13" name="Footer Placeholder 12">
            <a:extLst>
              <a:ext uri="{FF2B5EF4-FFF2-40B4-BE49-F238E27FC236}">
                <a16:creationId xmlns:a16="http://schemas.microsoft.com/office/drawing/2014/main" id="{8ECEA069-CE46-0E44-9B45-DCC1A71BA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baseline="0">
                <a:solidFill>
                  <a:schemeClr val="tx1"/>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151155286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816" r:id="rId21"/>
  </p:sldLayoutIdLst>
  <p:hf hdr="0" ftr="0" dt="0"/>
  <p:txStyles>
    <p:title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p15:clr>
            <a:srgbClr val="F26B43"/>
          </p15:clr>
        </p15:guide>
        <p15:guide id="2" pos="3840">
          <p15:clr>
            <a:srgbClr val="F26B43"/>
          </p15:clr>
        </p15:guide>
        <p15:guide id="3" pos="528">
          <p15:clr>
            <a:srgbClr val="F26B43"/>
          </p15:clr>
        </p15:guide>
        <p15:guide id="4" pos="7152">
          <p15:clr>
            <a:srgbClr val="F26B43"/>
          </p15:clr>
        </p15:guide>
        <p15:guide id="5" orient="horz" pos="3792">
          <p15:clr>
            <a:srgbClr val="F26B43"/>
          </p15:clr>
        </p15:guide>
        <p15:guide id="6" orient="horz" pos="3696">
          <p15:clr>
            <a:srgbClr val="F26B43"/>
          </p15:clr>
        </p15:guide>
        <p15:guide id="7"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5359" y="975360"/>
            <a:ext cx="1011936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75359" y="2316480"/>
            <a:ext cx="10119360" cy="40672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D5224E8D-7307-1858-7ECE-B3839AA8A32D}"/>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865371" y="0"/>
            <a:ext cx="1326629" cy="1018661"/>
          </a:xfrm>
          <a:prstGeom prst="rect">
            <a:avLst/>
          </a:prstGeom>
        </p:spPr>
      </p:pic>
    </p:spTree>
    <p:extLst>
      <p:ext uri="{BB962C8B-B14F-4D97-AF65-F5344CB8AC3E}">
        <p14:creationId xmlns:p14="http://schemas.microsoft.com/office/powerpoint/2010/main" val="228679431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Lst>
  <p:hf hdr="0"/>
  <p:txStyles>
    <p:titleStyle>
      <a:lvl1pPr algn="l" defTabSz="609585" rtl="0" eaLnBrk="1" latinLnBrk="0" hangingPunct="1">
        <a:spcBef>
          <a:spcPct val="0"/>
        </a:spcBef>
        <a:buNone/>
        <a:defRPr sz="5333" b="0" i="0" kern="1200">
          <a:solidFill>
            <a:schemeClr val="accent3"/>
          </a:solidFill>
          <a:latin typeface="Lato Regular"/>
          <a:ea typeface="+mj-ea"/>
          <a:cs typeface="Lato Regular"/>
        </a:defRPr>
      </a:lvl1pPr>
    </p:titleStyle>
    <p:bodyStyle>
      <a:lvl1pPr marL="457189" indent="-457189" algn="l" defTabSz="609585" rtl="0" eaLnBrk="1" latinLnBrk="0" hangingPunct="1">
        <a:spcBef>
          <a:spcPct val="20000"/>
        </a:spcBef>
        <a:buFont typeface="Arial"/>
        <a:buChar char="•"/>
        <a:defRPr sz="4267"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1pPr>
      <a:lvl2pPr marL="990575" indent="-380990" algn="l" defTabSz="609585" rtl="0" eaLnBrk="1" latinLnBrk="0" hangingPunct="1">
        <a:spcBef>
          <a:spcPct val="20000"/>
        </a:spcBef>
        <a:buFont typeface="Arial"/>
        <a:buChar char="–"/>
        <a:defRPr sz="3733"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2pPr>
      <a:lvl3pPr marL="1523962" indent="-304792" algn="l" defTabSz="609585" rtl="0" eaLnBrk="1" latinLnBrk="0" hangingPunct="1">
        <a:spcBef>
          <a:spcPct val="20000"/>
        </a:spcBef>
        <a:buFont typeface="Arial"/>
        <a:buChar char="•"/>
        <a:defRPr sz="32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3pPr>
      <a:lvl4pPr marL="2133547" indent="-304792" algn="l" defTabSz="609585" rtl="0" eaLnBrk="1" latinLnBrk="0" hangingPunct="1">
        <a:spcBef>
          <a:spcPct val="20000"/>
        </a:spcBef>
        <a:buFont typeface="Arial"/>
        <a:buChar char="–"/>
        <a:defRPr sz="2667"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4pPr>
      <a:lvl5pPr marL="2743131" indent="-304792" algn="l" defTabSz="609585" rtl="0" eaLnBrk="1" latinLnBrk="0" hangingPunct="1">
        <a:spcBef>
          <a:spcPct val="20000"/>
        </a:spcBef>
        <a:buFont typeface="Arial"/>
        <a:buChar char="»"/>
        <a:defRPr sz="2667"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364852"/>
              </a:solidFill>
              <a:latin typeface="Lato Regular"/>
            </a:endParaRPr>
          </a:p>
        </p:txBody>
      </p:sp>
      <p:sp>
        <p:nvSpPr>
          <p:cNvPr id="2" name="Title Placeholder 1"/>
          <p:cNvSpPr>
            <a:spLocks noGrp="1"/>
          </p:cNvSpPr>
          <p:nvPr>
            <p:ph type="title"/>
          </p:nvPr>
        </p:nvSpPr>
        <p:spPr>
          <a:xfrm>
            <a:off x="975360" y="975360"/>
            <a:ext cx="1011936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75360" y="2316480"/>
            <a:ext cx="10119360" cy="3413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OHSU-REV.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265983" y="5609768"/>
            <a:ext cx="576603" cy="987552"/>
          </a:xfrm>
          <a:prstGeom prst="rect">
            <a:avLst/>
          </a:prstGeom>
        </p:spPr>
      </p:pic>
      <p:pic>
        <p:nvPicPr>
          <p:cNvPr id="4" name="Picture 3">
            <a:extLst>
              <a:ext uri="{FF2B5EF4-FFF2-40B4-BE49-F238E27FC236}">
                <a16:creationId xmlns:a16="http://schemas.microsoft.com/office/drawing/2014/main" id="{FD86147F-4020-795C-BF8C-F16AD10B6EBA}"/>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518591" y="2"/>
            <a:ext cx="1658803" cy="1259653"/>
          </a:xfrm>
          <a:prstGeom prst="rect">
            <a:avLst/>
          </a:prstGeom>
        </p:spPr>
      </p:pic>
    </p:spTree>
    <p:extLst>
      <p:ext uri="{BB962C8B-B14F-4D97-AF65-F5344CB8AC3E}">
        <p14:creationId xmlns:p14="http://schemas.microsoft.com/office/powerpoint/2010/main" val="362955449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Lst>
  <p:hf hdr="0"/>
  <p:txStyles>
    <p:titleStyle>
      <a:lvl1pPr algn="l" defTabSz="609585" rtl="0" eaLnBrk="1" latinLnBrk="0" hangingPunct="1">
        <a:spcBef>
          <a:spcPct val="0"/>
        </a:spcBef>
        <a:buNone/>
        <a:defRPr sz="5333" b="0" i="0" kern="1200">
          <a:solidFill>
            <a:schemeClr val="bg1"/>
          </a:solidFill>
          <a:latin typeface="Lato Regular"/>
          <a:ea typeface="+mj-ea"/>
          <a:cs typeface="Lato Regular"/>
        </a:defRPr>
      </a:lvl1pPr>
    </p:titleStyle>
    <p:bodyStyle>
      <a:lvl1pPr marL="457189" indent="-457189" algn="l" defTabSz="609585" rtl="0" eaLnBrk="1" latinLnBrk="0" hangingPunct="1">
        <a:spcBef>
          <a:spcPct val="20000"/>
        </a:spcBef>
        <a:buFont typeface="Arial"/>
        <a:buChar char="•"/>
        <a:defRPr sz="3200" b="0" i="0" kern="1200">
          <a:solidFill>
            <a:srgbClr val="FFFFFF"/>
          </a:solidFill>
          <a:latin typeface="Noto Serif"/>
          <a:ea typeface="+mn-ea"/>
          <a:cs typeface="Noto Serif"/>
        </a:defRPr>
      </a:lvl1pPr>
      <a:lvl2pPr marL="990575" indent="-380990" algn="l" defTabSz="609585" rtl="0" eaLnBrk="1" latinLnBrk="0" hangingPunct="1">
        <a:spcBef>
          <a:spcPct val="20000"/>
        </a:spcBef>
        <a:buFont typeface="Arial"/>
        <a:buChar char="–"/>
        <a:defRPr sz="3200" b="0" i="0" kern="1200">
          <a:solidFill>
            <a:srgbClr val="FFFFFF"/>
          </a:solidFill>
          <a:latin typeface="Noto Serif"/>
          <a:ea typeface="+mn-ea"/>
          <a:cs typeface="Noto Serif"/>
        </a:defRPr>
      </a:lvl2pPr>
      <a:lvl3pPr marL="1523962" indent="-304792" algn="l" defTabSz="609585" rtl="0" eaLnBrk="1" latinLnBrk="0" hangingPunct="1">
        <a:spcBef>
          <a:spcPct val="20000"/>
        </a:spcBef>
        <a:buFont typeface="Arial"/>
        <a:buChar char="•"/>
        <a:defRPr sz="3200" b="0" i="0" kern="1200">
          <a:solidFill>
            <a:srgbClr val="FFFFFF"/>
          </a:solidFill>
          <a:latin typeface="Noto Serif"/>
          <a:ea typeface="+mn-ea"/>
          <a:cs typeface="Noto Serif"/>
        </a:defRPr>
      </a:lvl3pPr>
      <a:lvl4pPr marL="2133547" indent="-304792" algn="l" defTabSz="609585" rtl="0" eaLnBrk="1" latinLnBrk="0" hangingPunct="1">
        <a:spcBef>
          <a:spcPct val="20000"/>
        </a:spcBef>
        <a:buFont typeface="Arial"/>
        <a:buChar char="–"/>
        <a:defRPr sz="3200" b="0" i="0" kern="1200">
          <a:solidFill>
            <a:srgbClr val="FFFFFF"/>
          </a:solidFill>
          <a:latin typeface="Noto Serif"/>
          <a:ea typeface="+mn-ea"/>
          <a:cs typeface="Noto Serif"/>
        </a:defRPr>
      </a:lvl4pPr>
      <a:lvl5pPr marL="2743131" indent="-304792" algn="l" defTabSz="609585" rtl="0" eaLnBrk="1" latinLnBrk="0" hangingPunct="1">
        <a:spcBef>
          <a:spcPct val="20000"/>
        </a:spcBef>
        <a:buFont typeface="Arial"/>
        <a:buChar char="»"/>
        <a:defRPr sz="3200" b="0" i="0" kern="1200">
          <a:solidFill>
            <a:srgbClr val="FFFFFF"/>
          </a:solidFill>
          <a:latin typeface="Noto Serif"/>
          <a:ea typeface="+mn-ea"/>
          <a:cs typeface="Noto Serif"/>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364852"/>
              </a:solidFill>
              <a:latin typeface="Lato Regular"/>
            </a:endParaRPr>
          </a:p>
        </p:txBody>
      </p:sp>
      <p:sp>
        <p:nvSpPr>
          <p:cNvPr id="2" name="Title Placeholder 1"/>
          <p:cNvSpPr>
            <a:spLocks noGrp="1"/>
          </p:cNvSpPr>
          <p:nvPr>
            <p:ph type="title"/>
          </p:nvPr>
        </p:nvSpPr>
        <p:spPr>
          <a:xfrm>
            <a:off x="975360" y="975360"/>
            <a:ext cx="10119360" cy="114300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75360" y="2194560"/>
            <a:ext cx="10119360" cy="40555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3804B87A-2F72-ABEC-EB3F-F41A455B97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8591" y="2"/>
            <a:ext cx="1658803" cy="1259653"/>
          </a:xfrm>
          <a:prstGeom prst="rect">
            <a:avLst/>
          </a:prstGeom>
        </p:spPr>
      </p:pic>
    </p:spTree>
    <p:extLst>
      <p:ext uri="{BB962C8B-B14F-4D97-AF65-F5344CB8AC3E}">
        <p14:creationId xmlns:p14="http://schemas.microsoft.com/office/powerpoint/2010/main" val="2140450128"/>
      </p:ext>
    </p:extLst>
  </p:cSld>
  <p:clrMap bg1="lt1" tx1="dk1" bg2="lt2" tx2="dk2" accent1="accent1" accent2="accent2" accent3="accent3" accent4="accent4" accent5="accent5" accent6="accent6" hlink="hlink" folHlink="folHlink"/>
  <p:sldLayoutIdLst>
    <p:sldLayoutId id="2147483791" r:id="rId1"/>
  </p:sldLayoutIdLst>
  <p:hf hdr="0"/>
  <p:txStyles>
    <p:titleStyle>
      <a:lvl1pPr algn="l" defTabSz="609585" rtl="0" eaLnBrk="1" latinLnBrk="0" hangingPunct="1">
        <a:spcBef>
          <a:spcPct val="0"/>
        </a:spcBef>
        <a:buNone/>
        <a:defRPr sz="5333" b="0" i="0" kern="1200">
          <a:solidFill>
            <a:schemeClr val="bg1"/>
          </a:solidFill>
          <a:latin typeface="Lato Regular"/>
          <a:ea typeface="+mj-ea"/>
          <a:cs typeface="Lato Regular"/>
        </a:defRPr>
      </a:lvl1pPr>
    </p:titleStyle>
    <p:bodyStyle>
      <a:lvl1pPr marL="457189" indent="-457189" algn="l" defTabSz="609585" rtl="0" eaLnBrk="1" latinLnBrk="0" hangingPunct="1">
        <a:spcBef>
          <a:spcPct val="20000"/>
        </a:spcBef>
        <a:buFont typeface="Arial"/>
        <a:buChar char="•"/>
        <a:defRPr sz="3200" b="0" i="0" kern="1200">
          <a:solidFill>
            <a:srgbClr val="FFFFFF"/>
          </a:solidFill>
          <a:latin typeface="Noto Serif"/>
          <a:ea typeface="+mn-ea"/>
          <a:cs typeface="Noto Serif"/>
        </a:defRPr>
      </a:lvl1pPr>
      <a:lvl2pPr marL="990575" indent="-380990" algn="l" defTabSz="609585" rtl="0" eaLnBrk="1" latinLnBrk="0" hangingPunct="1">
        <a:spcBef>
          <a:spcPct val="20000"/>
        </a:spcBef>
        <a:buFont typeface="Arial"/>
        <a:buChar char="–"/>
        <a:defRPr sz="3200" b="0" i="0" kern="1200">
          <a:solidFill>
            <a:srgbClr val="FFFFFF"/>
          </a:solidFill>
          <a:latin typeface="Noto Serif"/>
          <a:ea typeface="+mn-ea"/>
          <a:cs typeface="Noto Serif"/>
        </a:defRPr>
      </a:lvl2pPr>
      <a:lvl3pPr marL="1523962" indent="-304792" algn="l" defTabSz="609585" rtl="0" eaLnBrk="1" latinLnBrk="0" hangingPunct="1">
        <a:spcBef>
          <a:spcPct val="20000"/>
        </a:spcBef>
        <a:buFont typeface="Arial"/>
        <a:buChar char="•"/>
        <a:defRPr sz="3200" b="0" i="0" kern="1200">
          <a:solidFill>
            <a:srgbClr val="FFFFFF"/>
          </a:solidFill>
          <a:latin typeface="Noto Serif"/>
          <a:ea typeface="+mn-ea"/>
          <a:cs typeface="Noto Serif"/>
        </a:defRPr>
      </a:lvl3pPr>
      <a:lvl4pPr marL="2133547" indent="-304792" algn="l" defTabSz="609585" rtl="0" eaLnBrk="1" latinLnBrk="0" hangingPunct="1">
        <a:spcBef>
          <a:spcPct val="20000"/>
        </a:spcBef>
        <a:buFont typeface="Arial"/>
        <a:buChar char="–"/>
        <a:defRPr sz="3200" b="0" i="0" kern="1200">
          <a:solidFill>
            <a:srgbClr val="FFFFFF"/>
          </a:solidFill>
          <a:latin typeface="Noto Serif"/>
          <a:ea typeface="+mn-ea"/>
          <a:cs typeface="Noto Serif"/>
        </a:defRPr>
      </a:lvl4pPr>
      <a:lvl5pPr marL="2743131" indent="-304792" algn="l" defTabSz="609585" rtl="0" eaLnBrk="1" latinLnBrk="0" hangingPunct="1">
        <a:spcBef>
          <a:spcPct val="20000"/>
        </a:spcBef>
        <a:buFont typeface="Arial"/>
        <a:buChar char="»"/>
        <a:defRPr sz="3200" b="0" i="0" kern="1200">
          <a:solidFill>
            <a:srgbClr val="FFFFFF"/>
          </a:solidFill>
          <a:latin typeface="Noto Serif"/>
          <a:ea typeface="+mn-ea"/>
          <a:cs typeface="Noto Serif"/>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hyperlink" Target="https://www.ohsu.edu/orprn" TargetMode="External"/><Relationship Id="rId2" Type="http://schemas.openxmlformats.org/officeDocument/2006/relationships/notesSlide" Target="../notesSlides/notesSlide2.xml"/><Relationship Id="rId1" Type="http://schemas.openxmlformats.org/officeDocument/2006/relationships/slideLayout" Target="../slideLayouts/slideLayout130.xml"/><Relationship Id="rId6" Type="http://schemas.openxmlformats.org/officeDocument/2006/relationships/image" Target="../media/image10.png"/><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hyperlink" Target="https://doi.org/10.1146/annurev-publhealth-071521-031648" TargetMode="Externa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xml"/><Relationship Id="rId1" Type="http://schemas.openxmlformats.org/officeDocument/2006/relationships/slideLayout" Target="../slideLayouts/slideLayout122.xml"/><Relationship Id="rId4" Type="http://schemas.openxmlformats.org/officeDocument/2006/relationships/image" Target="../media/image6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AC6A0-D591-27A1-57AE-D11CE01E91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70D2C0-BC54-F755-B372-6F037FDEBEB3}"/>
              </a:ext>
            </a:extLst>
          </p:cNvPr>
          <p:cNvSpPr>
            <a:spLocks noGrp="1"/>
          </p:cNvSpPr>
          <p:nvPr>
            <p:ph type="ctrTitle"/>
          </p:nvPr>
        </p:nvSpPr>
        <p:spPr>
          <a:xfrm>
            <a:off x="279400" y="268941"/>
            <a:ext cx="6959600" cy="1887816"/>
          </a:xfrm>
        </p:spPr>
        <p:txBody>
          <a:bodyPr>
            <a:noAutofit/>
          </a:bodyPr>
          <a:lstStyle/>
          <a:p>
            <a:r>
              <a:rPr lang="en-US" sz="4200" dirty="0">
                <a:solidFill>
                  <a:srgbClr val="000000"/>
                </a:solidFill>
                <a:latin typeface="Philosopher"/>
                <a:ea typeface="Calibri"/>
                <a:cs typeface="Calibri"/>
              </a:rPr>
              <a:t>Community Health Workers in </a:t>
            </a:r>
            <a:br>
              <a:rPr lang="en-US" sz="4200" dirty="0">
                <a:solidFill>
                  <a:srgbClr val="000000"/>
                </a:solidFill>
                <a:latin typeface="Philosopher"/>
                <a:ea typeface="Calibri"/>
                <a:cs typeface="Calibri"/>
              </a:rPr>
            </a:br>
            <a:r>
              <a:rPr lang="en-US" sz="4200" dirty="0">
                <a:solidFill>
                  <a:srgbClr val="000000"/>
                </a:solidFill>
                <a:latin typeface="Philosopher"/>
                <a:ea typeface="Calibri"/>
                <a:cs typeface="Calibri"/>
              </a:rPr>
              <a:t>Primary Care Settings:</a:t>
            </a:r>
            <a:br>
              <a:rPr lang="en-US" sz="5400" dirty="0">
                <a:solidFill>
                  <a:srgbClr val="000000"/>
                </a:solidFill>
                <a:latin typeface="Philosopher"/>
                <a:ea typeface="Calibri"/>
                <a:cs typeface="Calibri"/>
              </a:rPr>
            </a:br>
            <a:r>
              <a:rPr lang="en-US" sz="3200" b="0" dirty="0">
                <a:solidFill>
                  <a:srgbClr val="000000"/>
                </a:solidFill>
                <a:latin typeface="Philosopher"/>
                <a:ea typeface="Calibri"/>
                <a:cs typeface="Calibri"/>
              </a:rPr>
              <a:t>Two Successful Oregon Models</a:t>
            </a:r>
            <a:endParaRPr lang="en-US" sz="3200" b="0" dirty="0"/>
          </a:p>
        </p:txBody>
      </p:sp>
      <p:sp>
        <p:nvSpPr>
          <p:cNvPr id="3" name="Text Placeholder 4">
            <a:extLst>
              <a:ext uri="{FF2B5EF4-FFF2-40B4-BE49-F238E27FC236}">
                <a16:creationId xmlns:a16="http://schemas.microsoft.com/office/drawing/2014/main" id="{3DF6D7D2-2114-BB22-57D1-B6310B6461A9}"/>
              </a:ext>
            </a:extLst>
          </p:cNvPr>
          <p:cNvSpPr txBox="1">
            <a:spLocks/>
          </p:cNvSpPr>
          <p:nvPr/>
        </p:nvSpPr>
        <p:spPr>
          <a:xfrm>
            <a:off x="349249" y="2956433"/>
            <a:ext cx="5746751" cy="9451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b="1"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Lato"/>
                <a:ea typeface="Lato"/>
                <a:cs typeface="Lato"/>
              </a:rPr>
              <a:t>Nancy Goff, MPH </a:t>
            </a:r>
            <a:r>
              <a:rPr lang="en-US" b="0" dirty="0">
                <a:latin typeface="Lato"/>
                <a:ea typeface="Lato"/>
                <a:cs typeface="Lato"/>
              </a:rPr>
              <a:t>Director, Health Systems Transformation, ORPRN</a:t>
            </a:r>
          </a:p>
          <a:p>
            <a:pPr marL="0" indent="0">
              <a:buNone/>
            </a:pPr>
            <a:r>
              <a:rPr lang="en-US" dirty="0">
                <a:latin typeface="Lato"/>
                <a:ea typeface="Lato"/>
                <a:cs typeface="Lato"/>
              </a:rPr>
              <a:t>Elizabeth M Foster, MD, MA </a:t>
            </a:r>
            <a:r>
              <a:rPr lang="en-US" b="0" dirty="0">
                <a:latin typeface="Lato"/>
                <a:ea typeface="Lato"/>
                <a:cs typeface="Lato"/>
              </a:rPr>
              <a:t>Clinical and Policy Advisor, Connected Care for Older Adults</a:t>
            </a:r>
          </a:p>
          <a:p>
            <a:pPr marL="0" indent="0">
              <a:buNone/>
            </a:pPr>
            <a:r>
              <a:rPr lang="en-US" dirty="0">
                <a:latin typeface="Lato"/>
                <a:ea typeface="Lato"/>
                <a:cs typeface="Lato"/>
              </a:rPr>
              <a:t>Elizabeth C. Powers, MD, MHA, FAAFP, FACHE </a:t>
            </a:r>
            <a:r>
              <a:rPr lang="en-US" b="0" dirty="0">
                <a:latin typeface="Lato"/>
                <a:ea typeface="Lato"/>
                <a:cs typeface="Lato"/>
              </a:rPr>
              <a:t>Family Physician, Winding Waters Clinic</a:t>
            </a:r>
            <a:endParaRPr lang="en-US" b="0" dirty="0">
              <a:ea typeface="Lato" panose="020F0502020204030203" pitchFamily="34" charset="77"/>
              <a:cs typeface="Lato" panose="020F0502020204030203" pitchFamily="34" charset="77"/>
            </a:endParaRPr>
          </a:p>
        </p:txBody>
      </p:sp>
      <p:pic>
        <p:nvPicPr>
          <p:cNvPr id="2" name="Picture 1">
            <a:extLst>
              <a:ext uri="{FF2B5EF4-FFF2-40B4-BE49-F238E27FC236}">
                <a16:creationId xmlns:a16="http://schemas.microsoft.com/office/drawing/2014/main" id="{8E785146-9725-698F-77D5-EBE6BC77EB94}"/>
              </a:ext>
            </a:extLst>
          </p:cNvPr>
          <p:cNvPicPr>
            <a:picLocks noChangeAspect="1"/>
          </p:cNvPicPr>
          <p:nvPr/>
        </p:nvPicPr>
        <p:blipFill>
          <a:blip r:embed="rId3"/>
          <a:stretch>
            <a:fillRect/>
          </a:stretch>
        </p:blipFill>
        <p:spPr>
          <a:xfrm>
            <a:off x="3384201" y="5308444"/>
            <a:ext cx="1267002" cy="1409897"/>
          </a:xfrm>
          <a:prstGeom prst="rect">
            <a:avLst/>
          </a:prstGeom>
        </p:spPr>
      </p:pic>
    </p:spTree>
    <p:extLst>
      <p:ext uri="{BB962C8B-B14F-4D97-AF65-F5344CB8AC3E}">
        <p14:creationId xmlns:p14="http://schemas.microsoft.com/office/powerpoint/2010/main" val="377409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E69A-6397-416C-9F29-1B2CECCCA395}"/>
              </a:ext>
            </a:extLst>
          </p:cNvPr>
          <p:cNvSpPr>
            <a:spLocks noGrp="1"/>
          </p:cNvSpPr>
          <p:nvPr>
            <p:ph type="title"/>
          </p:nvPr>
        </p:nvSpPr>
        <p:spPr>
          <a:xfrm>
            <a:off x="0" y="1"/>
            <a:ext cx="12192000" cy="1241582"/>
          </a:xfrm>
        </p:spPr>
        <p:txBody>
          <a:bodyPr>
            <a:normAutofit fontScale="90000"/>
          </a:bodyPr>
          <a:lstStyle/>
          <a:p>
            <a:r>
              <a:rPr lang="en-US" dirty="0"/>
              <a:t>Oregon Rural Practice-based Research Network (ORPRN)</a:t>
            </a:r>
          </a:p>
        </p:txBody>
      </p:sp>
      <p:sp>
        <p:nvSpPr>
          <p:cNvPr id="3" name="Content Placeholder 2">
            <a:extLst>
              <a:ext uri="{FF2B5EF4-FFF2-40B4-BE49-F238E27FC236}">
                <a16:creationId xmlns:a16="http://schemas.microsoft.com/office/drawing/2014/main" id="{1414843C-6BE3-4ADB-969A-0E37BFF2EB4D}"/>
              </a:ext>
            </a:extLst>
          </p:cNvPr>
          <p:cNvSpPr>
            <a:spLocks noGrp="1"/>
          </p:cNvSpPr>
          <p:nvPr>
            <p:ph idx="1"/>
          </p:nvPr>
        </p:nvSpPr>
        <p:spPr>
          <a:xfrm>
            <a:off x="609600" y="1455174"/>
            <a:ext cx="5486400" cy="5037699"/>
          </a:xfrm>
        </p:spPr>
        <p:txBody>
          <a:bodyPr>
            <a:normAutofit/>
          </a:bodyPr>
          <a:lstStyle/>
          <a:p>
            <a:pPr marL="0" indent="0">
              <a:buNone/>
            </a:pPr>
            <a:r>
              <a:rPr lang="en-US" dirty="0"/>
              <a:t>We are a statewide network founded at OHSU in 2002.</a:t>
            </a:r>
          </a:p>
          <a:p>
            <a:pPr marL="0" indent="0">
              <a:buNone/>
            </a:pPr>
            <a:r>
              <a:rPr lang="en-US" dirty="0"/>
              <a:t>Our </a:t>
            </a:r>
            <a:r>
              <a:rPr lang="en-US" b="1" dirty="0"/>
              <a:t>mission</a:t>
            </a:r>
            <a:r>
              <a:rPr lang="en-US" dirty="0"/>
              <a:t> is to improve health for all Oregonians through community partnered research, education and policy.</a:t>
            </a:r>
          </a:p>
        </p:txBody>
      </p:sp>
      <p:sp>
        <p:nvSpPr>
          <p:cNvPr id="4" name="Rectangle 3">
            <a:extLst>
              <a:ext uri="{FF2B5EF4-FFF2-40B4-BE49-F238E27FC236}">
                <a16:creationId xmlns:a16="http://schemas.microsoft.com/office/drawing/2014/main" id="{BA7B32AF-4800-441A-8C46-46F8A4E1439C}"/>
              </a:ext>
            </a:extLst>
          </p:cNvPr>
          <p:cNvSpPr/>
          <p:nvPr/>
        </p:nvSpPr>
        <p:spPr>
          <a:xfrm>
            <a:off x="6187440" y="6273224"/>
            <a:ext cx="5883957" cy="584775"/>
          </a:xfrm>
          <a:prstGeom prst="rect">
            <a:avLst/>
          </a:prstGeom>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Arial"/>
                <a:cs typeface="Arial"/>
              </a:rPr>
              <a:t>ORPRN’s 2019-2023 </a:t>
            </a:r>
            <a:r>
              <a:rPr lang="en-US" sz="1600" dirty="0">
                <a:solidFill>
                  <a:prstClr val="black"/>
                </a:solidFill>
                <a:latin typeface="Calibri" panose="020F0502020204030204"/>
                <a:cs typeface="Arial"/>
              </a:rPr>
              <a:t>and 2024-2025 Impact Reports are available at: </a:t>
            </a:r>
            <a:r>
              <a:rPr kumimoji="0" lang="en-US" sz="1600" b="0" i="0" u="none" strike="noStrike" kern="1200" cap="none" spc="0" normalizeH="0" baseline="0" noProof="0" dirty="0">
                <a:ln>
                  <a:noFill/>
                </a:ln>
                <a:solidFill>
                  <a:srgbClr val="0563C1"/>
                </a:solidFill>
                <a:effectLst/>
                <a:uLnTx/>
                <a:uFillTx/>
                <a:latin typeface="Calibri" panose="020F0502020204030204"/>
                <a:ea typeface="Arial"/>
                <a:cs typeface="Arial"/>
                <a:hlinkClick r:id="rId3"/>
              </a:rPr>
              <a:t>https://www.ohsu.edu/orprn</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A849C7C-4073-4EFF-8706-7EB0B7F18165}"/>
              </a:ext>
            </a:extLst>
          </p:cNvPr>
          <p:cNvSpPr txBox="1"/>
          <p:nvPr/>
        </p:nvSpPr>
        <p:spPr>
          <a:xfrm>
            <a:off x="6187440" y="1410859"/>
            <a:ext cx="5626608"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REACH &amp; IMPACT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Since 2019, we’ve worked with: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Over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400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primary care clinics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All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Oregon’s Coordinated Care Organizations (CCOs)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Over </a:t>
            </a:r>
            <a:r>
              <a:rPr lang="en-US" b="1" dirty="0">
                <a:solidFill>
                  <a:prstClr val="black"/>
                </a:solidFill>
                <a:latin typeface="Calibri" panose="020F0502020204030204"/>
              </a:rPr>
              <a:t>5,2</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00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unique learners in education programs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Nearly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70,000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individual patients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Partners and professionals in all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36</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Oregon Counties</a:t>
            </a:r>
          </a:p>
        </p:txBody>
      </p:sp>
      <p:pic>
        <p:nvPicPr>
          <p:cNvPr id="7" name="Picture 6">
            <a:extLst>
              <a:ext uri="{FF2B5EF4-FFF2-40B4-BE49-F238E27FC236}">
                <a16:creationId xmlns:a16="http://schemas.microsoft.com/office/drawing/2014/main" id="{BEAC89D2-30DF-4228-9F63-20FBB2B3F356}"/>
              </a:ext>
            </a:extLst>
          </p:cNvPr>
          <p:cNvPicPr>
            <a:picLocks noChangeAspect="1"/>
          </p:cNvPicPr>
          <p:nvPr/>
        </p:nvPicPr>
        <p:blipFill>
          <a:blip r:embed="rId4"/>
          <a:stretch>
            <a:fillRect/>
          </a:stretch>
        </p:blipFill>
        <p:spPr>
          <a:xfrm>
            <a:off x="165012" y="5082976"/>
            <a:ext cx="1267002" cy="1409897"/>
          </a:xfrm>
          <a:prstGeom prst="rect">
            <a:avLst/>
          </a:prstGeom>
        </p:spPr>
      </p:pic>
      <p:sp>
        <p:nvSpPr>
          <p:cNvPr id="9" name="TextBox 8">
            <a:extLst>
              <a:ext uri="{FF2B5EF4-FFF2-40B4-BE49-F238E27FC236}">
                <a16:creationId xmlns:a16="http://schemas.microsoft.com/office/drawing/2014/main" id="{A0B69124-150A-4C5C-90A6-3C5139FD1B45}"/>
              </a:ext>
            </a:extLst>
          </p:cNvPr>
          <p:cNvSpPr txBox="1"/>
          <p:nvPr/>
        </p:nvSpPr>
        <p:spPr>
          <a:xfrm>
            <a:off x="6187440" y="4164495"/>
            <a:ext cx="5626608"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rPr>
              <a:t>PROGRAMS &amp; STAFF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Research &amp; Policy programs related to priorities: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28</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Education programs through Oregon ECHO Network related to priorities: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~40 per year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About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55</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staff, 30% embedded in rural Oregon communities</a:t>
            </a:r>
          </a:p>
        </p:txBody>
      </p:sp>
      <p:pic>
        <p:nvPicPr>
          <p:cNvPr id="1026" name="Picture 2" descr="https://images.squarespace-cdn.com/content/v1/5b2c20d35b409bc508e31563/0b043754-ccb3-426b-97cd-3325e65da5ff/2022-23+OEN+Annual+Report.png">
            <a:extLst>
              <a:ext uri="{FF2B5EF4-FFF2-40B4-BE49-F238E27FC236}">
                <a16:creationId xmlns:a16="http://schemas.microsoft.com/office/drawing/2014/main" id="{5AE1B1AD-231D-418E-828E-C28722B3B02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048955" y="5549212"/>
            <a:ext cx="1169221" cy="7743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text on a black background&#10;&#10;AI-generated content may be incorrect.">
            <a:extLst>
              <a:ext uri="{FF2B5EF4-FFF2-40B4-BE49-F238E27FC236}">
                <a16:creationId xmlns:a16="http://schemas.microsoft.com/office/drawing/2014/main" id="{8083A978-3296-4761-7A90-7FFA203F140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3454" y="5514129"/>
            <a:ext cx="1986403" cy="844550"/>
          </a:xfrm>
          <a:prstGeom prst="rect">
            <a:avLst/>
          </a:prstGeom>
        </p:spPr>
      </p:pic>
    </p:spTree>
    <p:extLst>
      <p:ext uri="{BB962C8B-B14F-4D97-AF65-F5344CB8AC3E}">
        <p14:creationId xmlns:p14="http://schemas.microsoft.com/office/powerpoint/2010/main" val="297452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440905-99D4-2FE3-9006-560BD4509C8B}"/>
              </a:ext>
            </a:extLst>
          </p:cNvPr>
          <p:cNvSpPr>
            <a:spLocks noGrp="1"/>
          </p:cNvSpPr>
          <p:nvPr>
            <p:ph type="sldNum" sz="quarter" idx="12"/>
          </p:nvPr>
        </p:nvSpPr>
        <p:spPr/>
        <p:txBody>
          <a:bodyPr/>
          <a:lstStyle/>
          <a:p>
            <a:fld id="{DDC037BC-B92C-484C-8B29-BA089C7B1362}" type="slidenum">
              <a:rPr lang="en-US" smtClean="0"/>
              <a:t>3</a:t>
            </a:fld>
            <a:endParaRPr lang="en-US"/>
          </a:p>
        </p:txBody>
      </p:sp>
      <p:sp>
        <p:nvSpPr>
          <p:cNvPr id="10" name="Title 9">
            <a:extLst>
              <a:ext uri="{FF2B5EF4-FFF2-40B4-BE49-F238E27FC236}">
                <a16:creationId xmlns:a16="http://schemas.microsoft.com/office/drawing/2014/main" id="{0D4381BB-F52C-24FC-BB56-9AEB6D12C8BC}"/>
              </a:ext>
            </a:extLst>
          </p:cNvPr>
          <p:cNvSpPr>
            <a:spLocks noGrp="1"/>
          </p:cNvSpPr>
          <p:nvPr>
            <p:ph type="title"/>
          </p:nvPr>
        </p:nvSpPr>
        <p:spPr>
          <a:xfrm>
            <a:off x="245415" y="1019296"/>
            <a:ext cx="11265192" cy="980115"/>
          </a:xfrm>
        </p:spPr>
        <p:txBody>
          <a:bodyPr/>
          <a:lstStyle/>
          <a:p>
            <a:r>
              <a:rPr lang="en-US" dirty="0">
                <a:latin typeface="Philosopher"/>
              </a:rPr>
              <a:t>Community Health Workers</a:t>
            </a:r>
            <a:endParaRPr lang="en-US" dirty="0"/>
          </a:p>
        </p:txBody>
      </p:sp>
      <p:sp>
        <p:nvSpPr>
          <p:cNvPr id="5" name="Footer Placeholder 4">
            <a:extLst>
              <a:ext uri="{FF2B5EF4-FFF2-40B4-BE49-F238E27FC236}">
                <a16:creationId xmlns:a16="http://schemas.microsoft.com/office/drawing/2014/main" id="{1EE3464B-8FB3-5F0C-2E43-23F40A83B2D3}"/>
              </a:ext>
            </a:extLst>
          </p:cNvPr>
          <p:cNvSpPr>
            <a:spLocks noGrp="1"/>
          </p:cNvSpPr>
          <p:nvPr>
            <p:ph type="ftr" sz="quarter" idx="11"/>
          </p:nvPr>
        </p:nvSpPr>
        <p:spPr/>
        <p:txBody>
          <a:bodyPr/>
          <a:lstStyle/>
          <a:p>
            <a:r>
              <a:rPr lang="en-US"/>
              <a:t>Oregon Rural Practice-based Research Network</a:t>
            </a:r>
            <a:endParaRPr lang="en-US" dirty="0"/>
          </a:p>
        </p:txBody>
      </p:sp>
      <p:sp>
        <p:nvSpPr>
          <p:cNvPr id="12" name="Text Placeholder 11">
            <a:extLst>
              <a:ext uri="{FF2B5EF4-FFF2-40B4-BE49-F238E27FC236}">
                <a16:creationId xmlns:a16="http://schemas.microsoft.com/office/drawing/2014/main" id="{91975386-768E-510F-55BB-4EE182A43E99}"/>
              </a:ext>
            </a:extLst>
          </p:cNvPr>
          <p:cNvSpPr>
            <a:spLocks noGrp="1"/>
          </p:cNvSpPr>
          <p:nvPr>
            <p:ph type="body" sz="quarter" idx="13"/>
          </p:nvPr>
        </p:nvSpPr>
        <p:spPr>
          <a:xfrm>
            <a:off x="348023" y="1944623"/>
            <a:ext cx="5192166" cy="4116533"/>
          </a:xfrm>
        </p:spPr>
        <p:txBody>
          <a:bodyPr vert="horz" lIns="91440" tIns="45720" rIns="91440" bIns="45720" rtlCol="0" anchor="t">
            <a:normAutofit/>
          </a:bodyPr>
          <a:lstStyle/>
          <a:p>
            <a:r>
              <a:rPr lang="en-US" dirty="0">
                <a:latin typeface="Calibri" panose="020F0502020204030204" pitchFamily="34" charset="0"/>
                <a:ea typeface="Calibri" panose="020F0502020204030204" pitchFamily="34" charset="0"/>
                <a:cs typeface="Calibri" panose="020F0502020204030204" pitchFamily="34" charset="0"/>
              </a:rPr>
              <a:t>Trusted community members who bridge health systems and communities </a:t>
            </a:r>
          </a:p>
          <a:p>
            <a:r>
              <a:rPr lang="en-US" dirty="0">
                <a:latin typeface="Calibri" panose="020F0502020204030204" pitchFamily="34" charset="0"/>
                <a:ea typeface="Calibri" panose="020F0502020204030204" pitchFamily="34" charset="0"/>
                <a:cs typeface="Calibri" panose="020F0502020204030204" pitchFamily="34" charset="0"/>
              </a:rPr>
              <a:t>Focus on outreach, navigation, health education, social needs</a:t>
            </a:r>
          </a:p>
          <a:p>
            <a:r>
              <a:rPr lang="en-US" dirty="0">
                <a:latin typeface="Calibri" panose="020F0502020204030204" pitchFamily="34" charset="0"/>
                <a:ea typeface="Calibri" panose="020F0502020204030204" pitchFamily="34" charset="0"/>
                <a:cs typeface="Calibri" panose="020F0502020204030204" pitchFamily="34" charset="0"/>
              </a:rPr>
              <a:t>Growing integration into primary care teams- driven by value-based care and cost effectiveness</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CF9A6696-FEC9-1C96-DD78-7E00996F47A7}"/>
              </a:ext>
            </a:extLst>
          </p:cNvPr>
          <p:cNvSpPr>
            <a:spLocks noGrp="1"/>
          </p:cNvSpPr>
          <p:nvPr>
            <p:ph type="dt" sz="half" idx="10"/>
          </p:nvPr>
        </p:nvSpPr>
        <p:spPr>
          <a:xfrm>
            <a:off x="838200" y="6356350"/>
            <a:ext cx="2743200" cy="365125"/>
          </a:xfrm>
        </p:spPr>
        <p:txBody>
          <a:bodyPr/>
          <a:lstStyle/>
          <a:p>
            <a:fld id="{3DB1AC3F-B5F7-49DA-85AD-E0B0035914DF}" type="datetime1">
              <a:rPr lang="en-US" smtClean="0"/>
              <a:t>4/29/2026</a:t>
            </a:fld>
            <a:endParaRPr lang="en-US"/>
          </a:p>
        </p:txBody>
      </p:sp>
      <p:pic>
        <p:nvPicPr>
          <p:cNvPr id="1026" name="Picture 2">
            <a:extLst>
              <a:ext uri="{FF2B5EF4-FFF2-40B4-BE49-F238E27FC236}">
                <a16:creationId xmlns:a16="http://schemas.microsoft.com/office/drawing/2014/main" id="{401A0F5F-8C22-030F-139B-6295F40555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30579" y="1744650"/>
            <a:ext cx="5389637" cy="431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25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7197F0-7EB4-4535-C74D-CF56D34EDE2D}"/>
              </a:ext>
            </a:extLst>
          </p:cNvPr>
          <p:cNvSpPr>
            <a:spLocks noGrp="1"/>
          </p:cNvSpPr>
          <p:nvPr>
            <p:ph type="sldNum" sz="quarter" idx="12"/>
          </p:nvPr>
        </p:nvSpPr>
        <p:spPr/>
        <p:txBody>
          <a:bodyPr/>
          <a:lstStyle/>
          <a:p>
            <a:fld id="{DDC037BC-B92C-484C-8B29-BA089C7B1362}" type="slidenum">
              <a:rPr lang="en-US" smtClean="0"/>
              <a:t>4</a:t>
            </a:fld>
            <a:endParaRPr lang="en-US"/>
          </a:p>
        </p:txBody>
      </p:sp>
      <p:sp>
        <p:nvSpPr>
          <p:cNvPr id="4" name="Footer Placeholder 3">
            <a:extLst>
              <a:ext uri="{FF2B5EF4-FFF2-40B4-BE49-F238E27FC236}">
                <a16:creationId xmlns:a16="http://schemas.microsoft.com/office/drawing/2014/main" id="{B71F8F96-3E81-300C-6273-7B093310FAD8}"/>
              </a:ext>
            </a:extLst>
          </p:cNvPr>
          <p:cNvSpPr>
            <a:spLocks noGrp="1"/>
          </p:cNvSpPr>
          <p:nvPr>
            <p:ph type="ftr" sz="quarter" idx="11"/>
          </p:nvPr>
        </p:nvSpPr>
        <p:spPr>
          <a:xfrm>
            <a:off x="504071" y="6335310"/>
            <a:ext cx="4114800" cy="365125"/>
          </a:xfrm>
        </p:spPr>
        <p:txBody>
          <a:bodyPr/>
          <a:lstStyle/>
          <a:p>
            <a:r>
              <a:rPr lang="en-US" dirty="0"/>
              <a:t>Oregon Rural Practice-based Research Network</a:t>
            </a:r>
          </a:p>
        </p:txBody>
      </p:sp>
      <p:sp>
        <p:nvSpPr>
          <p:cNvPr id="5" name="Date Placeholder 1">
            <a:extLst>
              <a:ext uri="{FF2B5EF4-FFF2-40B4-BE49-F238E27FC236}">
                <a16:creationId xmlns:a16="http://schemas.microsoft.com/office/drawing/2014/main" id="{2EAE7B3B-CBC7-A883-550E-8DEC501BEDF0}"/>
              </a:ext>
            </a:extLst>
          </p:cNvPr>
          <p:cNvSpPr>
            <a:spLocks noGrp="1"/>
          </p:cNvSpPr>
          <p:nvPr>
            <p:ph type="dt" sz="half" idx="10"/>
          </p:nvPr>
        </p:nvSpPr>
        <p:spPr>
          <a:xfrm>
            <a:off x="138545" y="6349478"/>
            <a:ext cx="2743200" cy="365125"/>
          </a:xfrm>
        </p:spPr>
        <p:txBody>
          <a:bodyPr/>
          <a:lstStyle/>
          <a:p>
            <a:r>
              <a:rPr lang="en-US" dirty="0"/>
              <a:t>5/14/25</a:t>
            </a:r>
          </a:p>
        </p:txBody>
      </p:sp>
      <p:sp>
        <p:nvSpPr>
          <p:cNvPr id="12" name="Text Placeholder 11">
            <a:extLst>
              <a:ext uri="{FF2B5EF4-FFF2-40B4-BE49-F238E27FC236}">
                <a16:creationId xmlns:a16="http://schemas.microsoft.com/office/drawing/2014/main" id="{1C7D3D64-4257-914D-FD55-B33896242C46}"/>
              </a:ext>
            </a:extLst>
          </p:cNvPr>
          <p:cNvSpPr>
            <a:spLocks noGrp="1"/>
          </p:cNvSpPr>
          <p:nvPr>
            <p:ph type="body" sz="quarter" idx="13"/>
          </p:nvPr>
        </p:nvSpPr>
        <p:spPr>
          <a:xfrm>
            <a:off x="5512832" y="1504846"/>
            <a:ext cx="6165841" cy="4116533"/>
          </a:xfrm>
        </p:spPr>
        <p:txBody>
          <a:bodyPr vert="horz" lIns="91440" tIns="45720" rIns="91440" bIns="45720" rtlCol="0" anchor="t">
            <a:normAutofit/>
          </a:bodyPr>
          <a:lstStyle/>
          <a:p>
            <a:pPr marL="0" indent="0">
              <a:buNone/>
            </a:pPr>
            <a:r>
              <a:rPr lang="en-US" sz="2200" b="0" dirty="0">
                <a:latin typeface="Calibri" panose="020F0502020204030204" pitchFamily="34" charset="0"/>
                <a:ea typeface="Calibri" panose="020F0502020204030204" pitchFamily="34" charset="0"/>
                <a:cs typeface="Calibri" panose="020F0502020204030204" pitchFamily="34" charset="0"/>
              </a:rPr>
              <a:t>Abundance of evidence for the use of CHWs and improvements in: </a:t>
            </a:r>
          </a:p>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Access to care &amp; care coordination</a:t>
            </a:r>
          </a:p>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Health outcomes-</a:t>
            </a:r>
            <a:r>
              <a:rPr lang="en-US" sz="2200" b="0" dirty="0">
                <a:latin typeface="Calibri" panose="020F0502020204030204" pitchFamily="34" charset="0"/>
                <a:ea typeface="Calibri" panose="020F0502020204030204" pitchFamily="34" charset="0"/>
                <a:cs typeface="Calibri" panose="020F0502020204030204" pitchFamily="34" charset="0"/>
              </a:rPr>
              <a:t> diabetes, hypertension, HIV, asthma, CVD,  prevention behaviors, quality of life</a:t>
            </a:r>
          </a:p>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Patient satisfaction with care</a:t>
            </a:r>
          </a:p>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Cost savings- </a:t>
            </a:r>
            <a:r>
              <a:rPr lang="en-US" sz="2200" b="0" dirty="0">
                <a:latin typeface="Calibri" panose="020F0502020204030204" pitchFamily="34" charset="0"/>
                <a:ea typeface="Calibri" panose="020F0502020204030204" pitchFamily="34" charset="0"/>
                <a:cs typeface="Calibri" panose="020F0502020204030204" pitchFamily="34" charset="0"/>
              </a:rPr>
              <a:t>ROI $1.37 to $2.00 for every dollar spent on CHWs, reduced ED &amp; hospitalization rates </a:t>
            </a:r>
          </a:p>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Improving health equity</a:t>
            </a:r>
          </a:p>
          <a:p>
            <a:pPr marL="0" indent="0">
              <a:buNone/>
            </a:pPr>
            <a:endParaRPr lang="en-US" sz="2200" b="0" dirty="0">
              <a:latin typeface="Calibri" panose="020F0502020204030204" pitchFamily="34" charset="0"/>
              <a:ea typeface="Calibri" panose="020F0502020204030204" pitchFamily="34" charset="0"/>
              <a:cs typeface="Calibri" panose="020F0502020204030204" pitchFamily="34" charset="0"/>
            </a:endParaRPr>
          </a:p>
        </p:txBody>
      </p:sp>
      <p:sp>
        <p:nvSpPr>
          <p:cNvPr id="15" name="Title 9">
            <a:extLst>
              <a:ext uri="{FF2B5EF4-FFF2-40B4-BE49-F238E27FC236}">
                <a16:creationId xmlns:a16="http://schemas.microsoft.com/office/drawing/2014/main" id="{E9F87229-574C-9A10-30DD-CA24394F0C78}"/>
              </a:ext>
            </a:extLst>
          </p:cNvPr>
          <p:cNvSpPr>
            <a:spLocks noGrp="1"/>
          </p:cNvSpPr>
          <p:nvPr>
            <p:ph type="title"/>
          </p:nvPr>
        </p:nvSpPr>
        <p:spPr>
          <a:xfrm>
            <a:off x="5317754" y="239367"/>
            <a:ext cx="6555999" cy="980115"/>
          </a:xfrm>
        </p:spPr>
        <p:txBody>
          <a:bodyPr/>
          <a:lstStyle/>
          <a:p>
            <a:r>
              <a:rPr lang="en-US" sz="4000" dirty="0">
                <a:latin typeface="Philosopher"/>
              </a:rPr>
              <a:t>Community Health Workers improve health</a:t>
            </a:r>
            <a:endParaRPr lang="en-US" sz="4000" dirty="0"/>
          </a:p>
        </p:txBody>
      </p:sp>
      <p:sp>
        <p:nvSpPr>
          <p:cNvPr id="17" name="TextBox 16">
            <a:extLst>
              <a:ext uri="{FF2B5EF4-FFF2-40B4-BE49-F238E27FC236}">
                <a16:creationId xmlns:a16="http://schemas.microsoft.com/office/drawing/2014/main" id="{7FE9F43A-CE60-487C-D979-D1D6FED82EF4}"/>
              </a:ext>
            </a:extLst>
          </p:cNvPr>
          <p:cNvSpPr txBox="1"/>
          <p:nvPr/>
        </p:nvSpPr>
        <p:spPr>
          <a:xfrm>
            <a:off x="5320329" y="6240874"/>
            <a:ext cx="6797895" cy="553998"/>
          </a:xfrm>
          <a:prstGeom prst="rect">
            <a:avLst/>
          </a:prstGeom>
          <a:noFill/>
        </p:spPr>
        <p:txBody>
          <a:bodyPr wrap="square">
            <a:spAutoFit/>
          </a:bodyPr>
          <a:lstStyle/>
          <a:p>
            <a:r>
              <a:rPr lang="en-US" sz="1000" b="0" i="0" dirty="0">
                <a:solidFill>
                  <a:srgbClr val="333333"/>
                </a:solidFill>
                <a:effectLst/>
                <a:latin typeface="Source Sans Pro" panose="020B0503030403020204" pitchFamily="34" charset="0"/>
              </a:rPr>
              <a:t>Molly Knowles, Aidan P. Crowley, Aditi Vasan, Shreya </a:t>
            </a:r>
            <a:r>
              <a:rPr lang="en-US" sz="1000" b="0" i="0" dirty="0" err="1">
                <a:solidFill>
                  <a:srgbClr val="333333"/>
                </a:solidFill>
                <a:effectLst/>
                <a:latin typeface="Source Sans Pro" panose="020B0503030403020204" pitchFamily="34" charset="0"/>
              </a:rPr>
              <a:t>Kangovi</a:t>
            </a:r>
            <a:r>
              <a:rPr lang="en-US" sz="1000" b="0" i="0" dirty="0">
                <a:solidFill>
                  <a:srgbClr val="333333"/>
                </a:solidFill>
                <a:effectLst/>
                <a:latin typeface="Source Sans Pro" panose="020B0503030403020204" pitchFamily="34" charset="0"/>
              </a:rPr>
              <a:t>. 2023. Community Health Worker Integration with and Effectiveness in Health Care and Public Health in the United States. </a:t>
            </a:r>
            <a:r>
              <a:rPr lang="en-US" sz="1000" b="0" i="1" dirty="0">
                <a:solidFill>
                  <a:srgbClr val="333333"/>
                </a:solidFill>
                <a:effectLst/>
                <a:latin typeface="Source Sans Pro" panose="020B0503030403020204" pitchFamily="34" charset="0"/>
              </a:rPr>
              <a:t>Annual Review Public Health</a:t>
            </a:r>
            <a:r>
              <a:rPr lang="en-US" sz="1000" b="0" i="0" dirty="0">
                <a:solidFill>
                  <a:srgbClr val="333333"/>
                </a:solidFill>
                <a:effectLst/>
                <a:latin typeface="Source Sans Pro" panose="020B0503030403020204" pitchFamily="34" charset="0"/>
              </a:rPr>
              <a:t>. 44:363-381. </a:t>
            </a:r>
            <a:r>
              <a:rPr lang="en-US" sz="1000" b="0" i="0" u="sng" dirty="0">
                <a:solidFill>
                  <a:srgbClr val="2F5E83"/>
                </a:solidFill>
                <a:effectLst/>
                <a:latin typeface="Source Sans Pro" panose="020B0503030403020204" pitchFamily="34" charset="0"/>
                <a:hlinkClick r:id="rId2" tooltip="DOI"/>
              </a:rPr>
              <a:t>https://doi.org/10.1146/annurev-publhealth-071521-031648</a:t>
            </a:r>
            <a:endParaRPr lang="en-US" sz="1000" dirty="0"/>
          </a:p>
        </p:txBody>
      </p:sp>
    </p:spTree>
    <p:extLst>
      <p:ext uri="{BB962C8B-B14F-4D97-AF65-F5344CB8AC3E}">
        <p14:creationId xmlns:p14="http://schemas.microsoft.com/office/powerpoint/2010/main" val="123045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F6088-7314-E738-BFCC-3EA3A5E6EEC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8E77B8-B2DB-4206-EB66-51F937C6D8B2}"/>
              </a:ext>
            </a:extLst>
          </p:cNvPr>
          <p:cNvSpPr>
            <a:spLocks noGrp="1"/>
          </p:cNvSpPr>
          <p:nvPr>
            <p:ph type="sldNum" sz="quarter" idx="12"/>
          </p:nvPr>
        </p:nvSpPr>
        <p:spPr/>
        <p:txBody>
          <a:bodyPr/>
          <a:lstStyle/>
          <a:p>
            <a:fld id="{DDC037BC-B92C-484C-8B29-BA089C7B1362}" type="slidenum">
              <a:rPr lang="en-US" smtClean="0"/>
              <a:t>5</a:t>
            </a:fld>
            <a:endParaRPr lang="en-US"/>
          </a:p>
        </p:txBody>
      </p:sp>
      <p:sp>
        <p:nvSpPr>
          <p:cNvPr id="10" name="Title 9">
            <a:extLst>
              <a:ext uri="{FF2B5EF4-FFF2-40B4-BE49-F238E27FC236}">
                <a16:creationId xmlns:a16="http://schemas.microsoft.com/office/drawing/2014/main" id="{31D7A3B4-3FD6-C457-5641-18A9933F0AFC}"/>
              </a:ext>
            </a:extLst>
          </p:cNvPr>
          <p:cNvSpPr>
            <a:spLocks noGrp="1"/>
          </p:cNvSpPr>
          <p:nvPr>
            <p:ph type="title"/>
          </p:nvPr>
        </p:nvSpPr>
        <p:spPr>
          <a:xfrm>
            <a:off x="191980" y="892388"/>
            <a:ext cx="11808040" cy="980115"/>
          </a:xfrm>
        </p:spPr>
        <p:txBody>
          <a:bodyPr/>
          <a:lstStyle/>
          <a:p>
            <a:r>
              <a:rPr lang="en-US" sz="3800" dirty="0">
                <a:latin typeface="Philosopher"/>
              </a:rPr>
              <a:t>Oregon’s Strong Community Health Worker Infrastructure</a:t>
            </a:r>
            <a:endParaRPr lang="en-US" sz="3800" dirty="0"/>
          </a:p>
        </p:txBody>
      </p:sp>
      <p:sp>
        <p:nvSpPr>
          <p:cNvPr id="5" name="Footer Placeholder 4">
            <a:extLst>
              <a:ext uri="{FF2B5EF4-FFF2-40B4-BE49-F238E27FC236}">
                <a16:creationId xmlns:a16="http://schemas.microsoft.com/office/drawing/2014/main" id="{62587971-6A13-0C72-7AB2-B09FE6E1BBD7}"/>
              </a:ext>
            </a:extLst>
          </p:cNvPr>
          <p:cNvSpPr>
            <a:spLocks noGrp="1"/>
          </p:cNvSpPr>
          <p:nvPr>
            <p:ph type="ftr" sz="quarter" idx="11"/>
          </p:nvPr>
        </p:nvSpPr>
        <p:spPr>
          <a:xfrm>
            <a:off x="1698914" y="6356350"/>
            <a:ext cx="4114800" cy="365125"/>
          </a:xfrm>
        </p:spPr>
        <p:txBody>
          <a:bodyPr/>
          <a:lstStyle/>
          <a:p>
            <a:r>
              <a:rPr lang="en-US" dirty="0"/>
              <a:t>Oregon Rural Practice-based Research Network</a:t>
            </a:r>
          </a:p>
        </p:txBody>
      </p:sp>
      <p:sp>
        <p:nvSpPr>
          <p:cNvPr id="2" name="Date Placeholder 1">
            <a:extLst>
              <a:ext uri="{FF2B5EF4-FFF2-40B4-BE49-F238E27FC236}">
                <a16:creationId xmlns:a16="http://schemas.microsoft.com/office/drawing/2014/main" id="{78249B75-8CCA-665E-230B-3E08F9B735B9}"/>
              </a:ext>
            </a:extLst>
          </p:cNvPr>
          <p:cNvSpPr>
            <a:spLocks noGrp="1"/>
          </p:cNvSpPr>
          <p:nvPr>
            <p:ph type="dt" sz="half" idx="10"/>
          </p:nvPr>
        </p:nvSpPr>
        <p:spPr>
          <a:xfrm>
            <a:off x="838200" y="6356350"/>
            <a:ext cx="2743200" cy="365125"/>
          </a:xfrm>
        </p:spPr>
        <p:txBody>
          <a:bodyPr/>
          <a:lstStyle/>
          <a:p>
            <a:fld id="{3DB1AC3F-B5F7-49DA-85AD-E0B0035914DF}" type="datetime1">
              <a:rPr lang="en-US" smtClean="0"/>
              <a:t>4/29/2026</a:t>
            </a:fld>
            <a:endParaRPr lang="en-US"/>
          </a:p>
        </p:txBody>
      </p:sp>
      <p:sp>
        <p:nvSpPr>
          <p:cNvPr id="6" name="Text Placeholder 5">
            <a:extLst>
              <a:ext uri="{FF2B5EF4-FFF2-40B4-BE49-F238E27FC236}">
                <a16:creationId xmlns:a16="http://schemas.microsoft.com/office/drawing/2014/main" id="{85D64C63-DBBF-922D-0DBA-62A23CD782F2}"/>
              </a:ext>
            </a:extLst>
          </p:cNvPr>
          <p:cNvSpPr>
            <a:spLocks noGrp="1"/>
          </p:cNvSpPr>
          <p:nvPr>
            <p:ph type="body" sz="quarter" idx="13"/>
          </p:nvPr>
        </p:nvSpPr>
        <p:spPr>
          <a:xfrm>
            <a:off x="330525" y="1777659"/>
            <a:ext cx="6295743" cy="4456886"/>
          </a:xfrm>
        </p:spPr>
        <p:txBody>
          <a:bodyPr>
            <a:normAutofit/>
          </a:bodyPr>
          <a:lstStyle/>
          <a:p>
            <a:pPr marL="0" indent="0">
              <a:buNone/>
            </a:pPr>
            <a:r>
              <a:rPr lang="en-US" sz="2000" b="1" dirty="0">
                <a:latin typeface="Calibri" panose="020F0502020204030204" pitchFamily="34" charset="0"/>
                <a:ea typeface="Calibri" panose="020F0502020204030204" pitchFamily="34" charset="0"/>
                <a:cs typeface="Calibri" panose="020F0502020204030204" pitchFamily="34" charset="0"/>
              </a:rPr>
              <a:t>CHWs are an important part of Oregon’s health care reform in Oregon</a:t>
            </a:r>
          </a:p>
          <a:p>
            <a:r>
              <a:rPr lang="en-US" sz="2000" b="1" dirty="0">
                <a:latin typeface="Calibri" panose="020F0502020204030204" pitchFamily="34" charset="0"/>
                <a:ea typeface="Calibri" panose="020F0502020204030204" pitchFamily="34" charset="0"/>
                <a:cs typeface="Calibri" panose="020F0502020204030204" pitchFamily="34" charset="0"/>
              </a:rPr>
              <a:t>Training: </a:t>
            </a:r>
            <a:r>
              <a:rPr lang="en-US" sz="2000" dirty="0">
                <a:latin typeface="Calibri" panose="020F0502020204030204" pitchFamily="34" charset="0"/>
                <a:ea typeface="Calibri" panose="020F0502020204030204" pitchFamily="34" charset="0"/>
                <a:cs typeface="Calibri" panose="020F0502020204030204" pitchFamily="34" charset="0"/>
              </a:rPr>
              <a:t>CHWs may become certified in Oregon by attending an approved training program</a:t>
            </a:r>
          </a:p>
          <a:p>
            <a:r>
              <a:rPr lang="en-US" sz="2000" b="1" dirty="0">
                <a:latin typeface="Calibri" panose="020F0502020204030204" pitchFamily="34" charset="0"/>
                <a:ea typeface="Calibri" panose="020F0502020204030204" pitchFamily="34" charset="0"/>
                <a:cs typeface="Calibri" panose="020F0502020204030204" pitchFamily="34" charset="0"/>
              </a:rPr>
              <a:t>Coverage: </a:t>
            </a:r>
            <a:r>
              <a:rPr lang="en-US" sz="2000" dirty="0">
                <a:latin typeface="Calibri" panose="020F0502020204030204" pitchFamily="34" charset="0"/>
                <a:ea typeface="Calibri" panose="020F0502020204030204" pitchFamily="34" charset="0"/>
                <a:cs typeface="Calibri" panose="020F0502020204030204" pitchFamily="34" charset="0"/>
              </a:rPr>
              <a:t>Theoretically, CHW services are reimbursable through Medicaid and Medicare in Oregon</a:t>
            </a:r>
          </a:p>
          <a:p>
            <a:pPr lvl="1"/>
            <a:r>
              <a:rPr lang="en-US" dirty="0">
                <a:latin typeface="Calibri" panose="020F0502020204030204" pitchFamily="34" charset="0"/>
                <a:ea typeface="Calibri" panose="020F0502020204030204" pitchFamily="34" charset="0"/>
                <a:cs typeface="Calibri" panose="020F0502020204030204" pitchFamily="34" charset="0"/>
              </a:rPr>
              <a:t>Must be supervised by a licensed health care professional in most cases</a:t>
            </a:r>
          </a:p>
          <a:p>
            <a:r>
              <a:rPr lang="en-US" sz="2000" b="1" dirty="0">
                <a:latin typeface="Calibri" panose="020F0502020204030204" pitchFamily="34" charset="0"/>
                <a:ea typeface="Calibri" panose="020F0502020204030204" pitchFamily="34" charset="0"/>
                <a:cs typeface="Calibri" panose="020F0502020204030204" pitchFamily="34" charset="0"/>
              </a:rPr>
              <a:t>Growing workforce</a:t>
            </a:r>
            <a:r>
              <a:rPr lang="en-US" sz="2000" dirty="0">
                <a:latin typeface="Calibri" panose="020F0502020204030204" pitchFamily="34" charset="0"/>
                <a:ea typeface="Calibri" panose="020F0502020204030204" pitchFamily="34" charset="0"/>
                <a:cs typeface="Calibri" panose="020F0502020204030204" pitchFamily="34" charset="0"/>
              </a:rPr>
              <a:t>: State registry lists 2,390 CHWs in all 36 Oregon counties! </a:t>
            </a:r>
          </a:p>
          <a:p>
            <a:r>
              <a:rPr lang="en-US" sz="2000" b="1" dirty="0">
                <a:latin typeface="Calibri" panose="020F0502020204030204" pitchFamily="34" charset="0"/>
                <a:ea typeface="Calibri" panose="020F0502020204030204" pitchFamily="34" charset="0"/>
                <a:cs typeface="Calibri" panose="020F0502020204030204" pitchFamily="34" charset="0"/>
              </a:rPr>
              <a:t>Policy: </a:t>
            </a:r>
            <a:r>
              <a:rPr lang="en-US" sz="2000" dirty="0">
                <a:latin typeface="Calibri" panose="020F0502020204030204" pitchFamily="34" charset="0"/>
                <a:ea typeface="Calibri" panose="020F0502020204030204" pitchFamily="34" charset="0"/>
                <a:cs typeface="Calibri" panose="020F0502020204030204" pitchFamily="34" charset="0"/>
              </a:rPr>
              <a:t>CHWs are an integral part of the CCO model</a:t>
            </a:r>
          </a:p>
          <a:p>
            <a:pPr lvl="1"/>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5B6B3D81-0E53-A5AE-DD12-8B004BD8B095}"/>
              </a:ext>
            </a:extLst>
          </p:cNvPr>
          <p:cNvPicPr>
            <a:picLocks noChangeAspect="1"/>
          </p:cNvPicPr>
          <p:nvPr/>
        </p:nvPicPr>
        <p:blipFill>
          <a:blip r:embed="rId3"/>
          <a:stretch>
            <a:fillRect/>
          </a:stretch>
        </p:blipFill>
        <p:spPr>
          <a:xfrm>
            <a:off x="7081480" y="1504948"/>
            <a:ext cx="4622147" cy="3848103"/>
          </a:xfrm>
          <a:prstGeom prst="rect">
            <a:avLst/>
          </a:prstGeom>
        </p:spPr>
      </p:pic>
      <p:pic>
        <p:nvPicPr>
          <p:cNvPr id="11" name="Picture 10">
            <a:extLst>
              <a:ext uri="{FF2B5EF4-FFF2-40B4-BE49-F238E27FC236}">
                <a16:creationId xmlns:a16="http://schemas.microsoft.com/office/drawing/2014/main" id="{566CA4B4-B618-3258-A901-9979F00574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1480" y="5303651"/>
            <a:ext cx="4622147" cy="1417824"/>
          </a:xfrm>
          <a:prstGeom prst="rect">
            <a:avLst/>
          </a:prstGeom>
        </p:spPr>
      </p:pic>
    </p:spTree>
    <p:extLst>
      <p:ext uri="{BB962C8B-B14F-4D97-AF65-F5344CB8AC3E}">
        <p14:creationId xmlns:p14="http://schemas.microsoft.com/office/powerpoint/2010/main" val="3516557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02A5-A4C1-D138-8820-B21862E267F5}"/>
              </a:ext>
            </a:extLst>
          </p:cNvPr>
          <p:cNvSpPr>
            <a:spLocks noGrp="1"/>
          </p:cNvSpPr>
          <p:nvPr>
            <p:ph type="title"/>
          </p:nvPr>
        </p:nvSpPr>
        <p:spPr>
          <a:xfrm>
            <a:off x="2420464" y="515666"/>
            <a:ext cx="6806184" cy="1084534"/>
          </a:xfrm>
        </p:spPr>
        <p:txBody>
          <a:bodyPr/>
          <a:lstStyle/>
          <a:p>
            <a:pPr algn="ctr"/>
            <a:r>
              <a:rPr lang="en-US" dirty="0"/>
              <a:t>Today’s Speakers</a:t>
            </a:r>
          </a:p>
        </p:txBody>
      </p:sp>
      <p:pic>
        <p:nvPicPr>
          <p:cNvPr id="4" name="Picture 3">
            <a:extLst>
              <a:ext uri="{FF2B5EF4-FFF2-40B4-BE49-F238E27FC236}">
                <a16:creationId xmlns:a16="http://schemas.microsoft.com/office/drawing/2014/main" id="{6C878705-2F56-8966-35F3-E7E4D7EFD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459" y="1454727"/>
            <a:ext cx="2219785" cy="3657600"/>
          </a:xfrm>
          <a:prstGeom prst="rect">
            <a:avLst/>
          </a:prstGeom>
        </p:spPr>
      </p:pic>
      <p:sp>
        <p:nvSpPr>
          <p:cNvPr id="6" name="TextBox 5">
            <a:extLst>
              <a:ext uri="{FF2B5EF4-FFF2-40B4-BE49-F238E27FC236}">
                <a16:creationId xmlns:a16="http://schemas.microsoft.com/office/drawing/2014/main" id="{5C3759D3-06FB-5371-B5AF-564D8AA27712}"/>
              </a:ext>
            </a:extLst>
          </p:cNvPr>
          <p:cNvSpPr txBox="1"/>
          <p:nvPr/>
        </p:nvSpPr>
        <p:spPr>
          <a:xfrm>
            <a:off x="0" y="5550224"/>
            <a:ext cx="6099462" cy="923330"/>
          </a:xfrm>
          <a:prstGeom prst="rect">
            <a:avLst/>
          </a:prstGeom>
          <a:noFill/>
        </p:spPr>
        <p:txBody>
          <a:bodyPr wrap="square">
            <a:spAutoFit/>
          </a:bodyPr>
          <a:lstStyle/>
          <a:p>
            <a:pPr marL="0" indent="0" algn="ctr">
              <a:buNone/>
            </a:pPr>
            <a:r>
              <a:rPr lang="en-US" b="1" dirty="0">
                <a:latin typeface="Lato"/>
                <a:ea typeface="Lato"/>
                <a:cs typeface="Lato"/>
              </a:rPr>
              <a:t>Elizabeth M Foster, MD, MA </a:t>
            </a:r>
          </a:p>
          <a:p>
            <a:pPr marL="0" indent="0" algn="ctr">
              <a:buNone/>
            </a:pPr>
            <a:r>
              <a:rPr lang="en-US" b="0" dirty="0">
                <a:latin typeface="Lato"/>
                <a:ea typeface="Lato"/>
                <a:cs typeface="Lato"/>
              </a:rPr>
              <a:t>Clinical and Policy Advisor</a:t>
            </a:r>
            <a:endParaRPr lang="en-US" dirty="0">
              <a:latin typeface="Lato"/>
              <a:ea typeface="Lato"/>
              <a:cs typeface="Lato"/>
            </a:endParaRPr>
          </a:p>
          <a:p>
            <a:pPr marL="0" indent="0" algn="ctr">
              <a:buNone/>
            </a:pPr>
            <a:r>
              <a:rPr lang="en-US" b="0" dirty="0">
                <a:latin typeface="Lato"/>
                <a:ea typeface="Lato"/>
                <a:cs typeface="Lato"/>
              </a:rPr>
              <a:t>Connected Care for Older Adults</a:t>
            </a:r>
          </a:p>
        </p:txBody>
      </p:sp>
      <p:pic>
        <p:nvPicPr>
          <p:cNvPr id="1026" name="Picture 2">
            <a:extLst>
              <a:ext uri="{FF2B5EF4-FFF2-40B4-BE49-F238E27FC236}">
                <a16:creationId xmlns:a16="http://schemas.microsoft.com/office/drawing/2014/main" id="{628DDF96-2602-4F42-E2F4-AEAA770803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456" r="14249"/>
          <a:stretch>
            <a:fillRect/>
          </a:stretch>
        </p:blipFill>
        <p:spPr bwMode="auto">
          <a:xfrm>
            <a:off x="7546713" y="1600200"/>
            <a:ext cx="2219785"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31C221C-CAAF-926D-1A5A-AD71C84DF5D1}"/>
              </a:ext>
            </a:extLst>
          </p:cNvPr>
          <p:cNvSpPr txBox="1"/>
          <p:nvPr/>
        </p:nvSpPr>
        <p:spPr>
          <a:xfrm>
            <a:off x="5606874" y="5503610"/>
            <a:ext cx="6099462" cy="923330"/>
          </a:xfrm>
          <a:prstGeom prst="rect">
            <a:avLst/>
          </a:prstGeom>
          <a:noFill/>
        </p:spPr>
        <p:txBody>
          <a:bodyPr wrap="square">
            <a:spAutoFit/>
          </a:bodyPr>
          <a:lstStyle/>
          <a:p>
            <a:pPr marL="0" indent="0" algn="ctr">
              <a:buNone/>
            </a:pPr>
            <a:r>
              <a:rPr lang="en-US" b="1" dirty="0">
                <a:latin typeface="Lato"/>
                <a:ea typeface="Lato"/>
                <a:cs typeface="Lato"/>
              </a:rPr>
              <a:t>Elizabeth C. Powers, MD, MHA, FAAFP, FACHE </a:t>
            </a:r>
          </a:p>
          <a:p>
            <a:pPr marL="0" indent="0" algn="ctr">
              <a:buNone/>
            </a:pPr>
            <a:r>
              <a:rPr lang="en-US" b="0" dirty="0">
                <a:latin typeface="Lato"/>
                <a:ea typeface="Lato"/>
                <a:cs typeface="Lato"/>
              </a:rPr>
              <a:t>Family Physician</a:t>
            </a:r>
            <a:endParaRPr lang="en-US" dirty="0">
              <a:latin typeface="Lato"/>
              <a:ea typeface="Lato"/>
              <a:cs typeface="Lato"/>
            </a:endParaRPr>
          </a:p>
          <a:p>
            <a:pPr marL="0" indent="0" algn="ctr">
              <a:buNone/>
            </a:pPr>
            <a:r>
              <a:rPr lang="en-US" b="0" dirty="0">
                <a:latin typeface="Lato"/>
                <a:ea typeface="Lato"/>
                <a:cs typeface="Lato"/>
              </a:rPr>
              <a:t>Winding Waters Clinic</a:t>
            </a:r>
            <a:endParaRPr lang="en-US" b="0" dirty="0">
              <a:ea typeface="Lato" panose="020F0502020204030203" pitchFamily="34" charset="77"/>
              <a:cs typeface="Lato" panose="020F0502020204030203" pitchFamily="34" charset="77"/>
            </a:endParaRPr>
          </a:p>
        </p:txBody>
      </p:sp>
    </p:spTree>
    <p:extLst>
      <p:ext uri="{BB962C8B-B14F-4D97-AF65-F5344CB8AC3E}">
        <p14:creationId xmlns:p14="http://schemas.microsoft.com/office/powerpoint/2010/main" val="1527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F7D064-1A06-6DDF-074D-9F92A7EAA3BE}"/>
              </a:ext>
            </a:extLst>
          </p:cNvPr>
          <p:cNvSpPr>
            <a:spLocks noGrp="1"/>
          </p:cNvSpPr>
          <p:nvPr>
            <p:ph type="ctrTitle"/>
          </p:nvPr>
        </p:nvSpPr>
        <p:spPr/>
        <p:txBody>
          <a:bodyPr>
            <a:noAutofit/>
          </a:bodyPr>
          <a:lstStyle/>
          <a:p>
            <a:r>
              <a:rPr lang="en-US" dirty="0">
                <a:solidFill>
                  <a:srgbClr val="00539B"/>
                </a:solidFill>
              </a:rPr>
              <a:t>Thank you.</a:t>
            </a:r>
          </a:p>
        </p:txBody>
      </p:sp>
    </p:spTree>
    <p:extLst>
      <p:ext uri="{BB962C8B-B14F-4D97-AF65-F5344CB8AC3E}">
        <p14:creationId xmlns:p14="http://schemas.microsoft.com/office/powerpoint/2010/main" val="30881080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ECHO">
      <a:dk1>
        <a:srgbClr val="000000"/>
      </a:dk1>
      <a:lt1>
        <a:srgbClr val="FFFFFF"/>
      </a:lt1>
      <a:dk2>
        <a:srgbClr val="535659"/>
      </a:dk2>
      <a:lt2>
        <a:srgbClr val="E7E6E6"/>
      </a:lt2>
      <a:accent1>
        <a:srgbClr val="BA0C2F"/>
      </a:accent1>
      <a:accent2>
        <a:srgbClr val="7D97A0"/>
      </a:accent2>
      <a:accent3>
        <a:srgbClr val="C0D6C7"/>
      </a:accent3>
      <a:accent4>
        <a:srgbClr val="D7D2CB"/>
      </a:accent4>
      <a:accent5>
        <a:srgbClr val="FFFFFF"/>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alpha val="30000"/>
          </a:schemeClr>
        </a:solidFill>
        <a:ln>
          <a:noFill/>
        </a:ln>
      </a:spPr>
      <a:bodyPr rtlCol="0" anchor="ctr"/>
      <a:lstStyle>
        <a:defPPr algn="ctr">
          <a:defRPr sz="6000" b="1" i="0" dirty="0" smtClean="0">
            <a:solidFill>
              <a:schemeClr val="accent2"/>
            </a:solidFill>
            <a:latin typeface="Arial Black" panose="020B0604020202020204" pitchFamily="34" charset="0"/>
            <a:cs typeface="Arial Black"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737_ECO_PPT_Template_R3_02ed" id="{1DE38C30-AA5E-E84F-8A30-0F9EFD673B7C}" vid="{14C5F9DE-3ACA-FF40-B86B-AF936CE58500}"/>
    </a:ext>
  </a:extLst>
</a:theme>
</file>

<file path=ppt/theme/theme10.xml><?xml version="1.0" encoding="utf-8"?>
<a:theme xmlns:a="http://schemas.openxmlformats.org/drawingml/2006/main" name="3_Custom Design">
  <a:themeElements>
    <a:clrScheme name="ECHO">
      <a:dk1>
        <a:srgbClr val="000000"/>
      </a:dk1>
      <a:lt1>
        <a:srgbClr val="FFFFFF"/>
      </a:lt1>
      <a:dk2>
        <a:srgbClr val="535659"/>
      </a:dk2>
      <a:lt2>
        <a:srgbClr val="E7E6E6"/>
      </a:lt2>
      <a:accent1>
        <a:srgbClr val="BA0C2F"/>
      </a:accent1>
      <a:accent2>
        <a:srgbClr val="7D97A0"/>
      </a:accent2>
      <a:accent3>
        <a:srgbClr val="C0D6C7"/>
      </a:accent3>
      <a:accent4>
        <a:srgbClr val="D7D2CB"/>
      </a:accent4>
      <a:accent5>
        <a:srgbClr val="FFFFFF"/>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alpha val="30000"/>
          </a:schemeClr>
        </a:solidFill>
        <a:ln>
          <a:noFill/>
        </a:ln>
      </a:spPr>
      <a:bodyPr rtlCol="0" anchor="ctr"/>
      <a:lstStyle>
        <a:defPPr algn="ctr">
          <a:defRPr sz="6000" b="1" i="0" dirty="0" smtClean="0">
            <a:solidFill>
              <a:schemeClr val="accent2"/>
            </a:solidFill>
            <a:latin typeface="Arial Black" panose="020B0604020202020204" pitchFamily="34" charset="0"/>
            <a:cs typeface="Arial Black"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737_ECO_PPT_Template_R3_02ed" id="{1DE38C30-AA5E-E84F-8A30-0F9EFD673B7C}" vid="{14C5F9DE-3ACA-FF40-B86B-AF936CE58500}"/>
    </a:ext>
  </a:extLst>
</a:theme>
</file>

<file path=ppt/theme/theme1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7_Custom Design">
  <a:themeElements>
    <a:clrScheme name="ECHO">
      <a:dk1>
        <a:srgbClr val="000000"/>
      </a:dk1>
      <a:lt1>
        <a:srgbClr val="FFFFFF"/>
      </a:lt1>
      <a:dk2>
        <a:srgbClr val="535659"/>
      </a:dk2>
      <a:lt2>
        <a:srgbClr val="E7E6E6"/>
      </a:lt2>
      <a:accent1>
        <a:srgbClr val="BA0C2F"/>
      </a:accent1>
      <a:accent2>
        <a:srgbClr val="7D97A0"/>
      </a:accent2>
      <a:accent3>
        <a:srgbClr val="C0D6C7"/>
      </a:accent3>
      <a:accent4>
        <a:srgbClr val="D7D2CB"/>
      </a:accent4>
      <a:accent5>
        <a:srgbClr val="FFFFFF"/>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alpha val="30000"/>
          </a:schemeClr>
        </a:solidFill>
        <a:ln>
          <a:noFill/>
        </a:ln>
      </a:spPr>
      <a:bodyPr rtlCol="0" anchor="ctr"/>
      <a:lstStyle>
        <a:defPPr algn="ctr">
          <a:defRPr sz="6000" b="1" i="0" dirty="0" smtClean="0">
            <a:solidFill>
              <a:schemeClr val="accent2"/>
            </a:solidFill>
            <a:latin typeface="Arial Black" panose="020B0604020202020204" pitchFamily="34" charset="0"/>
            <a:cs typeface="Arial Black"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737_ECO_PPT_Template_R3_02ed" id="{1DE38C30-AA5E-E84F-8A30-0F9EFD673B7C}" vid="{14C5F9DE-3ACA-FF40-B86B-AF936CE58500}"/>
    </a:ext>
  </a:extLst>
</a:theme>
</file>

<file path=ppt/theme/theme14.xml><?xml version="1.0" encoding="utf-8"?>
<a:theme xmlns:a="http://schemas.openxmlformats.org/drawingml/2006/main" name="1_Office Theme">
  <a:themeElements>
    <a:clrScheme name="ORPRN BRAND COLORS">
      <a:dk1>
        <a:srgbClr val="000000"/>
      </a:dk1>
      <a:lt1>
        <a:srgbClr val="FFFFFF"/>
      </a:lt1>
      <a:dk2>
        <a:srgbClr val="0E2841"/>
      </a:dk2>
      <a:lt2>
        <a:srgbClr val="E8E8E8"/>
      </a:lt2>
      <a:accent1>
        <a:srgbClr val="00539B"/>
      </a:accent1>
      <a:accent2>
        <a:srgbClr val="F15928"/>
      </a:accent2>
      <a:accent3>
        <a:srgbClr val="E9B520"/>
      </a:accent3>
      <a:accent4>
        <a:srgbClr val="C39ECA"/>
      </a:accent4>
      <a:accent5>
        <a:srgbClr val="AADEE3"/>
      </a:accent5>
      <a:accent6>
        <a:srgbClr val="10243F"/>
      </a:accent6>
      <a:hlink>
        <a:srgbClr val="F0EFEE"/>
      </a:hlink>
      <a:folHlink>
        <a:srgbClr val="96607D"/>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ECHO">
      <a:dk1>
        <a:srgbClr val="000000"/>
      </a:dk1>
      <a:lt1>
        <a:srgbClr val="FFFFFF"/>
      </a:lt1>
      <a:dk2>
        <a:srgbClr val="535659"/>
      </a:dk2>
      <a:lt2>
        <a:srgbClr val="E7E6E6"/>
      </a:lt2>
      <a:accent1>
        <a:srgbClr val="BA0C2F"/>
      </a:accent1>
      <a:accent2>
        <a:srgbClr val="7D97A0"/>
      </a:accent2>
      <a:accent3>
        <a:srgbClr val="C0D6C7"/>
      </a:accent3>
      <a:accent4>
        <a:srgbClr val="D7D2CB"/>
      </a:accent4>
      <a:accent5>
        <a:srgbClr val="FFFFFF"/>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alpha val="30000"/>
          </a:schemeClr>
        </a:solidFill>
        <a:ln>
          <a:noFill/>
        </a:ln>
      </a:spPr>
      <a:bodyPr rtlCol="0" anchor="ctr"/>
      <a:lstStyle>
        <a:defPPr algn="ctr">
          <a:defRPr sz="6000" b="1" i="0" dirty="0" smtClean="0">
            <a:solidFill>
              <a:schemeClr val="accent2"/>
            </a:solidFill>
            <a:latin typeface="Arial Black" panose="020B0604020202020204" pitchFamily="34" charset="0"/>
            <a:cs typeface="Arial Black"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EAL-OR Diabetes_ Presentation Template" id="{CADBC5E3-40B9-47BF-A32D-DAEE4EBD0CA0}" vid="{9351510A-F4C4-4781-B52C-3BD7B8561447}"/>
    </a:ext>
  </a:extLst>
</a:theme>
</file>

<file path=ppt/theme/theme3.xml><?xml version="1.0" encoding="utf-8"?>
<a:theme xmlns:a="http://schemas.openxmlformats.org/drawingml/2006/main" name="2_Custom Design">
  <a:themeElements>
    <a:clrScheme name="ECHO">
      <a:dk1>
        <a:srgbClr val="000000"/>
      </a:dk1>
      <a:lt1>
        <a:srgbClr val="FFFFFF"/>
      </a:lt1>
      <a:dk2>
        <a:srgbClr val="535659"/>
      </a:dk2>
      <a:lt2>
        <a:srgbClr val="E7E6E6"/>
      </a:lt2>
      <a:accent1>
        <a:srgbClr val="BA0C2F"/>
      </a:accent1>
      <a:accent2>
        <a:srgbClr val="7D97A0"/>
      </a:accent2>
      <a:accent3>
        <a:srgbClr val="C0D6C7"/>
      </a:accent3>
      <a:accent4>
        <a:srgbClr val="D7D2CB"/>
      </a:accent4>
      <a:accent5>
        <a:srgbClr val="FFFFFF"/>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alpha val="30000"/>
          </a:schemeClr>
        </a:solidFill>
        <a:ln>
          <a:noFill/>
        </a:ln>
      </a:spPr>
      <a:bodyPr rtlCol="0" anchor="ctr"/>
      <a:lstStyle>
        <a:defPPr algn="ctr">
          <a:defRPr sz="6000" b="1" i="0" dirty="0" smtClean="0">
            <a:solidFill>
              <a:schemeClr val="accent2"/>
            </a:solidFill>
            <a:latin typeface="Arial Black" panose="020B0604020202020204" pitchFamily="34" charset="0"/>
            <a:cs typeface="Arial Black"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EAL-OR Diabetes_ Presentation Template" id="{CADBC5E3-40B9-47BF-A32D-DAEE4EBD0CA0}" vid="{7790C298-E204-46D4-8BE1-6743B7E0BAA3}"/>
    </a:ext>
  </a:extLst>
</a:theme>
</file>

<file path=ppt/theme/theme4.xml><?xml version="1.0" encoding="utf-8"?>
<a:theme xmlns:a="http://schemas.openxmlformats.org/drawingml/2006/main" name="orprn">
  <a:themeElements>
    <a:clrScheme name="ECHO">
      <a:dk1>
        <a:srgbClr val="000000"/>
      </a:dk1>
      <a:lt1>
        <a:srgbClr val="FFFFFF"/>
      </a:lt1>
      <a:dk2>
        <a:srgbClr val="535659"/>
      </a:dk2>
      <a:lt2>
        <a:srgbClr val="E7E6E6"/>
      </a:lt2>
      <a:accent1>
        <a:srgbClr val="BA0C2F"/>
      </a:accent1>
      <a:accent2>
        <a:srgbClr val="7D97A0"/>
      </a:accent2>
      <a:accent3>
        <a:srgbClr val="C0D6C7"/>
      </a:accent3>
      <a:accent4>
        <a:srgbClr val="D7D2CB"/>
      </a:accent4>
      <a:accent5>
        <a:srgbClr val="FFFFFF"/>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alpha val="30000"/>
          </a:schemeClr>
        </a:solidFill>
        <a:ln>
          <a:noFill/>
        </a:ln>
      </a:spPr>
      <a:bodyPr rtlCol="0" anchor="ctr"/>
      <a:lstStyle>
        <a:defPPr algn="ctr">
          <a:defRPr sz="6000" b="1" i="0" dirty="0" smtClean="0">
            <a:solidFill>
              <a:schemeClr val="accent2"/>
            </a:solidFill>
            <a:latin typeface="Arial Black" panose="020B0604020202020204" pitchFamily="34" charset="0"/>
            <a:cs typeface="Arial Black"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rprn" id="{E0048E7A-3CC5-4550-A882-B86BDFEC180D}" vid="{BC979159-93E2-409C-A1CD-446AF94BAFDF}"/>
    </a:ext>
  </a:extLst>
</a:theme>
</file>

<file path=ppt/theme/theme5.xml><?xml version="1.0" encoding="utf-8"?>
<a:theme xmlns:a="http://schemas.openxmlformats.org/drawingml/2006/main" name="4_Custom Design">
  <a:themeElements>
    <a:clrScheme name="ECHO">
      <a:dk1>
        <a:srgbClr val="000000"/>
      </a:dk1>
      <a:lt1>
        <a:srgbClr val="FFFFFF"/>
      </a:lt1>
      <a:dk2>
        <a:srgbClr val="535659"/>
      </a:dk2>
      <a:lt2>
        <a:srgbClr val="E7E6E6"/>
      </a:lt2>
      <a:accent1>
        <a:srgbClr val="BA0C2F"/>
      </a:accent1>
      <a:accent2>
        <a:srgbClr val="7D97A0"/>
      </a:accent2>
      <a:accent3>
        <a:srgbClr val="C0D6C7"/>
      </a:accent3>
      <a:accent4>
        <a:srgbClr val="D7D2CB"/>
      </a:accent4>
      <a:accent5>
        <a:srgbClr val="FFFFFF"/>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alpha val="30000"/>
          </a:schemeClr>
        </a:solidFill>
        <a:ln>
          <a:noFill/>
        </a:ln>
      </a:spPr>
      <a:bodyPr rtlCol="0" anchor="ctr"/>
      <a:lstStyle>
        <a:defPPr algn="ctr">
          <a:defRPr sz="6000" b="1" i="0" dirty="0" smtClean="0">
            <a:solidFill>
              <a:schemeClr val="accent2"/>
            </a:solidFill>
            <a:latin typeface="Arial Black" panose="020B0604020202020204" pitchFamily="34" charset="0"/>
            <a:cs typeface="Arial Black"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EAL-OR Diabetes_ Presentation Template" id="{CADBC5E3-40B9-47BF-A32D-DAEE4EBD0CA0}" vid="{9351510A-F4C4-4781-B52C-3BD7B8561447}"/>
    </a:ext>
  </a:extLst>
</a:theme>
</file>

<file path=ppt/theme/theme6.xml><?xml version="1.0" encoding="utf-8"?>
<a:theme xmlns:a="http://schemas.openxmlformats.org/drawingml/2006/main" name="5_Custom Design">
  <a:themeElements>
    <a:clrScheme name="ECHO">
      <a:dk1>
        <a:srgbClr val="000000"/>
      </a:dk1>
      <a:lt1>
        <a:srgbClr val="FFFFFF"/>
      </a:lt1>
      <a:dk2>
        <a:srgbClr val="535659"/>
      </a:dk2>
      <a:lt2>
        <a:srgbClr val="E7E6E6"/>
      </a:lt2>
      <a:accent1>
        <a:srgbClr val="BA0C2F"/>
      </a:accent1>
      <a:accent2>
        <a:srgbClr val="7D97A0"/>
      </a:accent2>
      <a:accent3>
        <a:srgbClr val="C0D6C7"/>
      </a:accent3>
      <a:accent4>
        <a:srgbClr val="D7D2CB"/>
      </a:accent4>
      <a:accent5>
        <a:srgbClr val="FFFFFF"/>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alpha val="30000"/>
          </a:schemeClr>
        </a:solidFill>
        <a:ln>
          <a:noFill/>
        </a:ln>
      </a:spPr>
      <a:bodyPr rtlCol="0" anchor="ctr"/>
      <a:lstStyle>
        <a:defPPr algn="ctr">
          <a:defRPr sz="6000" b="1" i="0" dirty="0" smtClean="0">
            <a:solidFill>
              <a:schemeClr val="accent2"/>
            </a:solidFill>
            <a:latin typeface="Arial Black" panose="020B0604020202020204" pitchFamily="34" charset="0"/>
            <a:cs typeface="Arial Black"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737_ECO_PPT_Template_R3_02ed" id="{1DE38C30-AA5E-E84F-8A30-0F9EFD673B7C}" vid="{14C5F9DE-3ACA-FF40-B86B-AF936CE58500}"/>
    </a:ext>
  </a:extLst>
</a:theme>
</file>

<file path=ppt/theme/theme7.xml><?xml version="1.0" encoding="utf-8"?>
<a:theme xmlns:a="http://schemas.openxmlformats.org/drawingml/2006/main" name="White Slide, No Logo">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OEN_PPT_Template (1)</Template>
  <TotalTime>57589</TotalTime>
  <Words>902</Words>
  <Application>Microsoft Office PowerPoint</Application>
  <PresentationFormat>Widescreen</PresentationFormat>
  <Paragraphs>80</Paragraphs>
  <Slides>7</Slides>
  <Notes>5</Notes>
  <HiddenSlides>0</HiddenSlides>
  <MMClips>0</MMClips>
  <ScaleCrop>false</ScaleCrop>
  <HeadingPairs>
    <vt:vector size="6" baseType="variant">
      <vt:variant>
        <vt:lpstr>Fonts Used</vt:lpstr>
      </vt:variant>
      <vt:variant>
        <vt:i4>11</vt:i4>
      </vt:variant>
      <vt:variant>
        <vt:lpstr>Theme</vt:lpstr>
      </vt:variant>
      <vt:variant>
        <vt:i4>14</vt:i4>
      </vt:variant>
      <vt:variant>
        <vt:lpstr>Slide Titles</vt:lpstr>
      </vt:variant>
      <vt:variant>
        <vt:i4>7</vt:i4>
      </vt:variant>
    </vt:vector>
  </HeadingPairs>
  <TitlesOfParts>
    <vt:vector size="32" baseType="lpstr">
      <vt:lpstr>Arial</vt:lpstr>
      <vt:lpstr>Calibri</vt:lpstr>
      <vt:lpstr>Calibri Light</vt:lpstr>
      <vt:lpstr>Gill Sans MT</vt:lpstr>
      <vt:lpstr>Lato</vt:lpstr>
      <vt:lpstr>Lato Light</vt:lpstr>
      <vt:lpstr>Lato Regular</vt:lpstr>
      <vt:lpstr>Montserrat</vt:lpstr>
      <vt:lpstr>Noto Serif</vt:lpstr>
      <vt:lpstr>Philosopher</vt:lpstr>
      <vt:lpstr>Source Sans Pro</vt:lpstr>
      <vt:lpstr>Custom Design</vt:lpstr>
      <vt:lpstr>1_Custom Design</vt:lpstr>
      <vt:lpstr>2_Custom Design</vt:lpstr>
      <vt:lpstr>orprn</vt:lpstr>
      <vt:lpstr>4_Custom Design</vt:lpstr>
      <vt:lpstr>5_Custom Design</vt:lpstr>
      <vt:lpstr>White Slide, No Logo</vt:lpstr>
      <vt:lpstr>Gray Slide with Logo</vt:lpstr>
      <vt:lpstr>Gray Slide No Logo</vt:lpstr>
      <vt:lpstr>3_Custom Design</vt:lpstr>
      <vt:lpstr>Office Theme</vt:lpstr>
      <vt:lpstr>6_Custom Design</vt:lpstr>
      <vt:lpstr>7_Custom Design</vt:lpstr>
      <vt:lpstr>1_Office Theme</vt:lpstr>
      <vt:lpstr>Community Health Workers in  Primary Care Settings: Two Successful Oregon Models</vt:lpstr>
      <vt:lpstr>Oregon Rural Practice-based Research Network (ORPRN)</vt:lpstr>
      <vt:lpstr>Community Health Workers</vt:lpstr>
      <vt:lpstr>Community Health Workers improve health</vt:lpstr>
      <vt:lpstr>Oregon’s Strong Community Health Worker Infrastructure</vt:lpstr>
      <vt:lpstr>Today’s Speakers</vt:lpstr>
      <vt:lpstr>Thank you.</vt:lpstr>
    </vt:vector>
  </TitlesOfParts>
  <Company>OHSU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 Assessment 2020 Results</dc:title>
  <dc:creator>Katherine Broadwell</dc:creator>
  <cp:lastModifiedBy>Nancy Goff</cp:lastModifiedBy>
  <cp:revision>731</cp:revision>
  <cp:lastPrinted>2025-10-14T20:36:04Z</cp:lastPrinted>
  <dcterms:created xsi:type="dcterms:W3CDTF">2020-08-10T15:57:55Z</dcterms:created>
  <dcterms:modified xsi:type="dcterms:W3CDTF">2026-04-29T20:03:09Z</dcterms:modified>
</cp:coreProperties>
</file>